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5143500" type="screen16x9"/>
  <p:notesSz cx="6858000" cy="9144000"/>
  <p:embeddedFontLst>
    <p:embeddedFont>
      <p:font typeface="Dosis" pitchFamily="2" charset="0"/>
      <p:regular r:id="rId40"/>
      <p:bold r:id="rId41"/>
    </p:embeddedFont>
    <p:embeddedFont>
      <p:font typeface="Poppins" panose="00000500000000000000" pitchFamily="2" charset="0"/>
      <p:regular r:id="rId42"/>
      <p:bold r:id="rId43"/>
      <p:italic r:id="rId44"/>
      <p:boldItalic r:id="rId45"/>
    </p:embeddedFont>
    <p:embeddedFont>
      <p:font typeface="Source Sans Pro" panose="020B0503030403020204" pitchFamily="3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F466C-DCC1-458F-8B67-35A4037DAEBA}" v="5" dt="2025-06-13T18:12:13.025"/>
  </p1510:revLst>
</p1510:revInfo>
</file>

<file path=ppt/tableStyles.xml><?xml version="1.0" encoding="utf-8"?>
<a:tblStyleLst xmlns:a="http://schemas.openxmlformats.org/drawingml/2006/main" def="{CDA82547-003A-4DA2-885B-81FEE97810B5}">
  <a:tblStyle styleId="{CDA82547-003A-4DA2-885B-81FEE97810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E42F466C-DCC1-458F-8B67-35A4037DAEBA}"/>
    <pc:docChg chg="undo custSel modSld">
      <pc:chgData name="Aaron Feuerstein" userId="f5de8b9a-5c09-4bc3-b449-ac980e458ac8" providerId="ADAL" clId="{E42F466C-DCC1-458F-8B67-35A4037DAEBA}" dt="2025-06-13T19:05:32.025" v="1202" actId="13244"/>
      <pc:docMkLst>
        <pc:docMk/>
      </pc:docMkLst>
      <pc:sldChg chg="addSp delSp modSp mod">
        <pc:chgData name="Aaron Feuerstein" userId="f5de8b9a-5c09-4bc3-b449-ac980e458ac8" providerId="ADAL" clId="{E42F466C-DCC1-458F-8B67-35A4037DAEBA}" dt="2025-06-13T18:11:58.922" v="1099" actId="404"/>
        <pc:sldMkLst>
          <pc:docMk/>
          <pc:sldMk cId="0" sldId="256"/>
        </pc:sldMkLst>
        <pc:spChg chg="add del mod">
          <ac:chgData name="Aaron Feuerstein" userId="f5de8b9a-5c09-4bc3-b449-ac980e458ac8" providerId="ADAL" clId="{E42F466C-DCC1-458F-8B67-35A4037DAEBA}" dt="2025-06-13T17:03:23.230" v="185" actId="478"/>
          <ac:spMkLst>
            <pc:docMk/>
            <pc:sldMk cId="0" sldId="256"/>
            <ac:spMk id="2" creationId="{4EE0E261-D54B-D3DD-038B-C2CF041A7728}"/>
          </ac:spMkLst>
        </pc:spChg>
        <pc:spChg chg="add mod ord">
          <ac:chgData name="Aaron Feuerstein" userId="f5de8b9a-5c09-4bc3-b449-ac980e458ac8" providerId="ADAL" clId="{E42F466C-DCC1-458F-8B67-35A4037DAEBA}" dt="2025-06-13T17:34:02.173" v="1038" actId="13244"/>
          <ac:spMkLst>
            <pc:docMk/>
            <pc:sldMk cId="0" sldId="256"/>
            <ac:spMk id="3" creationId="{52A175D6-58E8-2834-F73C-35160061B07C}"/>
          </ac:spMkLst>
        </pc:spChg>
        <pc:spChg chg="add del mod">
          <ac:chgData name="Aaron Feuerstein" userId="f5de8b9a-5c09-4bc3-b449-ac980e458ac8" providerId="ADAL" clId="{E42F466C-DCC1-458F-8B67-35A4037DAEBA}" dt="2025-06-13T18:11:41.180" v="1094"/>
          <ac:spMkLst>
            <pc:docMk/>
            <pc:sldMk cId="0" sldId="256"/>
            <ac:spMk id="4" creationId="{50A2300C-BAD1-9436-D6C7-43BCE5FAC7BB}"/>
          </ac:spMkLst>
        </pc:spChg>
        <pc:spChg chg="add mod">
          <ac:chgData name="Aaron Feuerstein" userId="f5de8b9a-5c09-4bc3-b449-ac980e458ac8" providerId="ADAL" clId="{E42F466C-DCC1-458F-8B67-35A4037DAEBA}" dt="2025-06-13T18:11:58.922" v="1099" actId="404"/>
          <ac:spMkLst>
            <pc:docMk/>
            <pc:sldMk cId="0" sldId="256"/>
            <ac:spMk id="5" creationId="{F45E0A82-AD71-C39C-5CB3-EB98C7B1C441}"/>
          </ac:spMkLst>
        </pc:spChg>
        <pc:spChg chg="mod">
          <ac:chgData name="Aaron Feuerstein" userId="f5de8b9a-5c09-4bc3-b449-ac980e458ac8" providerId="ADAL" clId="{E42F466C-DCC1-458F-8B67-35A4037DAEBA}" dt="2025-06-13T17:03:05.843" v="182" actId="207"/>
          <ac:spMkLst>
            <pc:docMk/>
            <pc:sldMk cId="0" sldId="256"/>
            <ac:spMk id="49" creationId="{00000000-0000-0000-0000-000000000000}"/>
          </ac:spMkLst>
        </pc:spChg>
        <pc:spChg chg="mod">
          <ac:chgData name="Aaron Feuerstein" userId="f5de8b9a-5c09-4bc3-b449-ac980e458ac8" providerId="ADAL" clId="{E42F466C-DCC1-458F-8B67-35A4037DAEBA}" dt="2025-06-13T18:11:45.507" v="1096" actId="1076"/>
          <ac:spMkLst>
            <pc:docMk/>
            <pc:sldMk cId="0" sldId="256"/>
            <ac:spMk id="52" creationId="{00000000-0000-0000-0000-000000000000}"/>
          </ac:spMkLst>
        </pc:spChg>
        <pc:picChg chg="ord">
          <ac:chgData name="Aaron Feuerstein" userId="f5de8b9a-5c09-4bc3-b449-ac980e458ac8" providerId="ADAL" clId="{E42F466C-DCC1-458F-8B67-35A4037DAEBA}" dt="2025-06-13T17:34:23.750" v="1042" actId="13244"/>
          <ac:picMkLst>
            <pc:docMk/>
            <pc:sldMk cId="0" sldId="256"/>
            <ac:picMk id="51" creationId="{00000000-0000-0000-0000-000000000000}"/>
          </ac:picMkLst>
        </pc:picChg>
        <pc:picChg chg="mod">
          <ac:chgData name="Aaron Feuerstein" userId="f5de8b9a-5c09-4bc3-b449-ac980e458ac8" providerId="ADAL" clId="{E42F466C-DCC1-458F-8B67-35A4037DAEBA}" dt="2025-06-13T17:34:17.118" v="1041" actId="962"/>
          <ac:picMkLst>
            <pc:docMk/>
            <pc:sldMk cId="0" sldId="256"/>
            <ac:picMk id="53" creationId="{00000000-0000-0000-0000-000000000000}"/>
          </ac:picMkLst>
        </pc:picChg>
        <pc:picChg chg="mod">
          <ac:chgData name="Aaron Feuerstein" userId="f5de8b9a-5c09-4bc3-b449-ac980e458ac8" providerId="ADAL" clId="{E42F466C-DCC1-458F-8B67-35A4037DAEBA}" dt="2025-06-13T17:34:16.641" v="1040" actId="962"/>
          <ac:picMkLst>
            <pc:docMk/>
            <pc:sldMk cId="0" sldId="256"/>
            <ac:picMk id="54" creationId="{00000000-0000-0000-0000-000000000000}"/>
          </ac:picMkLst>
        </pc:picChg>
        <pc:picChg chg="mod">
          <ac:chgData name="Aaron Feuerstein" userId="f5de8b9a-5c09-4bc3-b449-ac980e458ac8" providerId="ADAL" clId="{E42F466C-DCC1-458F-8B67-35A4037DAEBA}" dt="2025-06-13T17:34:16.183" v="1039" actId="962"/>
          <ac:picMkLst>
            <pc:docMk/>
            <pc:sldMk cId="0" sldId="256"/>
            <ac:picMk id="55" creationId="{00000000-0000-0000-0000-000000000000}"/>
          </ac:picMkLst>
        </pc:picChg>
      </pc:sldChg>
      <pc:sldChg chg="addSp modSp mod">
        <pc:chgData name="Aaron Feuerstein" userId="f5de8b9a-5c09-4bc3-b449-ac980e458ac8" providerId="ADAL" clId="{E42F466C-DCC1-458F-8B67-35A4037DAEBA}" dt="2025-06-13T18:12:20.247" v="1103" actId="1076"/>
        <pc:sldMkLst>
          <pc:docMk/>
          <pc:sldMk cId="0" sldId="257"/>
        </pc:sldMkLst>
        <pc:spChg chg="add mod ord">
          <ac:chgData name="Aaron Feuerstein" userId="f5de8b9a-5c09-4bc3-b449-ac980e458ac8" providerId="ADAL" clId="{E42F466C-DCC1-458F-8B67-35A4037DAEBA}" dt="2025-06-13T17:34:35.785" v="1043" actId="13244"/>
          <ac:spMkLst>
            <pc:docMk/>
            <pc:sldMk cId="0" sldId="257"/>
            <ac:spMk id="2" creationId="{BA2D0FEA-7DBC-A560-93E5-E58A0A54A476}"/>
          </ac:spMkLst>
        </pc:spChg>
        <pc:spChg chg="add mod">
          <ac:chgData name="Aaron Feuerstein" userId="f5de8b9a-5c09-4bc3-b449-ac980e458ac8" providerId="ADAL" clId="{E42F466C-DCC1-458F-8B67-35A4037DAEBA}" dt="2025-06-13T18:12:20.247" v="1103" actId="1076"/>
          <ac:spMkLst>
            <pc:docMk/>
            <pc:sldMk cId="0" sldId="257"/>
            <ac:spMk id="3" creationId="{7417533F-8203-FFDC-3F7C-CE0388C8E98C}"/>
          </ac:spMkLst>
        </pc:spChg>
      </pc:sldChg>
      <pc:sldChg chg="addSp modSp mod">
        <pc:chgData name="Aaron Feuerstein" userId="f5de8b9a-5c09-4bc3-b449-ac980e458ac8" providerId="ADAL" clId="{E42F466C-DCC1-458F-8B67-35A4037DAEBA}" dt="2025-06-13T17:36:30.736" v="1048" actId="13244"/>
        <pc:sldMkLst>
          <pc:docMk/>
          <pc:sldMk cId="0" sldId="258"/>
        </pc:sldMkLst>
        <pc:spChg chg="add mod ord">
          <ac:chgData name="Aaron Feuerstein" userId="f5de8b9a-5c09-4bc3-b449-ac980e458ac8" providerId="ADAL" clId="{E42F466C-DCC1-458F-8B67-35A4037DAEBA}" dt="2025-06-13T17:36:10.213" v="1045" actId="13244"/>
          <ac:spMkLst>
            <pc:docMk/>
            <pc:sldMk cId="0" sldId="258"/>
            <ac:spMk id="2" creationId="{88458424-BE84-92D3-1DA6-8164178149FE}"/>
          </ac:spMkLst>
        </pc:spChg>
        <pc:spChg chg="mod">
          <ac:chgData name="Aaron Feuerstein" userId="f5de8b9a-5c09-4bc3-b449-ac980e458ac8" providerId="ADAL" clId="{E42F466C-DCC1-458F-8B67-35A4037DAEBA}" dt="2025-06-13T16:24:27.514" v="1" actId="962"/>
          <ac:spMkLst>
            <pc:docMk/>
            <pc:sldMk cId="0" sldId="258"/>
            <ac:spMk id="85" creationId="{00000000-0000-0000-0000-000000000000}"/>
          </ac:spMkLst>
        </pc:spChg>
        <pc:spChg chg="ord">
          <ac:chgData name="Aaron Feuerstein" userId="f5de8b9a-5c09-4bc3-b449-ac980e458ac8" providerId="ADAL" clId="{E42F466C-DCC1-458F-8B67-35A4037DAEBA}" dt="2025-06-13T17:36:07.318" v="1044" actId="13244"/>
          <ac:spMkLst>
            <pc:docMk/>
            <pc:sldMk cId="0" sldId="258"/>
            <ac:spMk id="86" creationId="{00000000-0000-0000-0000-000000000000}"/>
          </ac:spMkLst>
        </pc:spChg>
        <pc:spChg chg="mod">
          <ac:chgData name="Aaron Feuerstein" userId="f5de8b9a-5c09-4bc3-b449-ac980e458ac8" providerId="ADAL" clId="{E42F466C-DCC1-458F-8B67-35A4037DAEBA}" dt="2025-06-13T16:24:31.347" v="2" actId="962"/>
          <ac:spMkLst>
            <pc:docMk/>
            <pc:sldMk cId="0" sldId="258"/>
            <ac:spMk id="87" creationId="{00000000-0000-0000-0000-000000000000}"/>
          </ac:spMkLst>
        </pc:spChg>
        <pc:spChg chg="ord">
          <ac:chgData name="Aaron Feuerstein" userId="f5de8b9a-5c09-4bc3-b449-ac980e458ac8" providerId="ADAL" clId="{E42F466C-DCC1-458F-8B67-35A4037DAEBA}" dt="2025-06-13T17:36:18.983" v="1047" actId="13244"/>
          <ac:spMkLst>
            <pc:docMk/>
            <pc:sldMk cId="0" sldId="258"/>
            <ac:spMk id="88" creationId="{00000000-0000-0000-0000-000000000000}"/>
          </ac:spMkLst>
        </pc:spChg>
        <pc:spChg chg="mod">
          <ac:chgData name="Aaron Feuerstein" userId="f5de8b9a-5c09-4bc3-b449-ac980e458ac8" providerId="ADAL" clId="{E42F466C-DCC1-458F-8B67-35A4037DAEBA}" dt="2025-06-13T17:33:53.448" v="1037" actId="207"/>
          <ac:spMkLst>
            <pc:docMk/>
            <pc:sldMk cId="0" sldId="258"/>
            <ac:spMk id="89" creationId="{00000000-0000-0000-0000-000000000000}"/>
          </ac:spMkLst>
        </pc:spChg>
        <pc:spChg chg="ord">
          <ac:chgData name="Aaron Feuerstein" userId="f5de8b9a-5c09-4bc3-b449-ac980e458ac8" providerId="ADAL" clId="{E42F466C-DCC1-458F-8B67-35A4037DAEBA}" dt="2025-06-13T17:36:30.736" v="1048" actId="13244"/>
          <ac:spMkLst>
            <pc:docMk/>
            <pc:sldMk cId="0" sldId="258"/>
            <ac:spMk id="96" creationId="{00000000-0000-0000-0000-000000000000}"/>
          </ac:spMkLst>
        </pc:spChg>
        <pc:picChg chg="mod ord">
          <ac:chgData name="Aaron Feuerstein" userId="f5de8b9a-5c09-4bc3-b449-ac980e458ac8" providerId="ADAL" clId="{E42F466C-DCC1-458F-8B67-35A4037DAEBA}" dt="2025-06-13T17:36:16.391" v="1046" actId="13244"/>
          <ac:picMkLst>
            <pc:docMk/>
            <pc:sldMk cId="0" sldId="258"/>
            <ac:picMk id="90" creationId="{00000000-0000-0000-0000-000000000000}"/>
          </ac:picMkLst>
        </pc:picChg>
        <pc:picChg chg="mod">
          <ac:chgData name="Aaron Feuerstein" userId="f5de8b9a-5c09-4bc3-b449-ac980e458ac8" providerId="ADAL" clId="{E42F466C-DCC1-458F-8B67-35A4037DAEBA}" dt="2025-06-13T16:24:49.924" v="7" actId="1076"/>
          <ac:picMkLst>
            <pc:docMk/>
            <pc:sldMk cId="0" sldId="258"/>
            <ac:picMk id="91" creationId="{00000000-0000-0000-0000-000000000000}"/>
          </ac:picMkLst>
        </pc:picChg>
        <pc:picChg chg="mod">
          <ac:chgData name="Aaron Feuerstein" userId="f5de8b9a-5c09-4bc3-b449-ac980e458ac8" providerId="ADAL" clId="{E42F466C-DCC1-458F-8B67-35A4037DAEBA}" dt="2025-06-13T16:24:58.004" v="9" actId="962"/>
          <ac:picMkLst>
            <pc:docMk/>
            <pc:sldMk cId="0" sldId="258"/>
            <ac:picMk id="92" creationId="{00000000-0000-0000-0000-000000000000}"/>
          </ac:picMkLst>
        </pc:picChg>
        <pc:picChg chg="mod">
          <ac:chgData name="Aaron Feuerstein" userId="f5de8b9a-5c09-4bc3-b449-ac980e458ac8" providerId="ADAL" clId="{E42F466C-DCC1-458F-8B67-35A4037DAEBA}" dt="2025-06-13T16:25:09.302" v="11" actId="962"/>
          <ac:picMkLst>
            <pc:docMk/>
            <pc:sldMk cId="0" sldId="258"/>
            <ac:picMk id="93" creationId="{00000000-0000-0000-0000-000000000000}"/>
          </ac:picMkLst>
        </pc:picChg>
        <pc:picChg chg="mod">
          <ac:chgData name="Aaron Feuerstein" userId="f5de8b9a-5c09-4bc3-b449-ac980e458ac8" providerId="ADAL" clId="{E42F466C-DCC1-458F-8B67-35A4037DAEBA}" dt="2025-06-13T16:25:10.395" v="12" actId="962"/>
          <ac:picMkLst>
            <pc:docMk/>
            <pc:sldMk cId="0" sldId="258"/>
            <ac:picMk id="95" creationId="{00000000-0000-0000-0000-000000000000}"/>
          </ac:picMkLst>
        </pc:picChg>
      </pc:sldChg>
      <pc:sldChg chg="addSp modSp mod">
        <pc:chgData name="Aaron Feuerstein" userId="f5de8b9a-5c09-4bc3-b449-ac980e458ac8" providerId="ADAL" clId="{E42F466C-DCC1-458F-8B67-35A4037DAEBA}" dt="2025-06-13T18:11:24.104" v="1091" actId="207"/>
        <pc:sldMkLst>
          <pc:docMk/>
          <pc:sldMk cId="0" sldId="259"/>
        </pc:sldMkLst>
        <pc:spChg chg="add mod ord">
          <ac:chgData name="Aaron Feuerstein" userId="f5de8b9a-5c09-4bc3-b449-ac980e458ac8" providerId="ADAL" clId="{E42F466C-DCC1-458F-8B67-35A4037DAEBA}" dt="2025-06-13T17:36:49.348" v="1050" actId="13244"/>
          <ac:spMkLst>
            <pc:docMk/>
            <pc:sldMk cId="0" sldId="259"/>
            <ac:spMk id="2" creationId="{0D7F1709-E9EE-D109-D938-EEE396862148}"/>
          </ac:spMkLst>
        </pc:spChg>
        <pc:spChg chg="mod">
          <ac:chgData name="Aaron Feuerstein" userId="f5de8b9a-5c09-4bc3-b449-ac980e458ac8" providerId="ADAL" clId="{E42F466C-DCC1-458F-8B67-35A4037DAEBA}" dt="2025-06-13T16:25:27.199" v="19" actId="1076"/>
          <ac:spMkLst>
            <pc:docMk/>
            <pc:sldMk cId="0" sldId="259"/>
            <ac:spMk id="101" creationId="{00000000-0000-0000-0000-000000000000}"/>
          </ac:spMkLst>
        </pc:spChg>
        <pc:spChg chg="mod ord">
          <ac:chgData name="Aaron Feuerstein" userId="f5de8b9a-5c09-4bc3-b449-ac980e458ac8" providerId="ADAL" clId="{E42F466C-DCC1-458F-8B67-35A4037DAEBA}" dt="2025-06-13T18:11:24.104" v="1091" actId="207"/>
          <ac:spMkLst>
            <pc:docMk/>
            <pc:sldMk cId="0" sldId="259"/>
            <ac:spMk id="102" creationId="{00000000-0000-0000-0000-000000000000}"/>
          </ac:spMkLst>
        </pc:spChg>
        <pc:spChg chg="mod">
          <ac:chgData name="Aaron Feuerstein" userId="f5de8b9a-5c09-4bc3-b449-ac980e458ac8" providerId="ADAL" clId="{E42F466C-DCC1-458F-8B67-35A4037DAEBA}" dt="2025-06-13T16:25:13.720" v="14" actId="962"/>
          <ac:spMkLst>
            <pc:docMk/>
            <pc:sldMk cId="0" sldId="259"/>
            <ac:spMk id="103" creationId="{00000000-0000-0000-0000-000000000000}"/>
          </ac:spMkLst>
        </pc:spChg>
        <pc:spChg chg="ord">
          <ac:chgData name="Aaron Feuerstein" userId="f5de8b9a-5c09-4bc3-b449-ac980e458ac8" providerId="ADAL" clId="{E42F466C-DCC1-458F-8B67-35A4037DAEBA}" dt="2025-06-13T17:37:01.243" v="1052" actId="13244"/>
          <ac:spMkLst>
            <pc:docMk/>
            <pc:sldMk cId="0" sldId="259"/>
            <ac:spMk id="110" creationId="{00000000-0000-0000-0000-000000000000}"/>
          </ac:spMkLst>
        </pc:spChg>
        <pc:picChg chg="mod">
          <ac:chgData name="Aaron Feuerstein" userId="f5de8b9a-5c09-4bc3-b449-ac980e458ac8" providerId="ADAL" clId="{E42F466C-DCC1-458F-8B67-35A4037DAEBA}" dt="2025-06-13T16:25:33.135" v="21" actId="962"/>
          <ac:picMkLst>
            <pc:docMk/>
            <pc:sldMk cId="0" sldId="259"/>
            <ac:picMk id="105" creationId="{00000000-0000-0000-0000-000000000000}"/>
          </ac:picMkLst>
        </pc:picChg>
        <pc:picChg chg="mod">
          <ac:chgData name="Aaron Feuerstein" userId="f5de8b9a-5c09-4bc3-b449-ac980e458ac8" providerId="ADAL" clId="{E42F466C-DCC1-458F-8B67-35A4037DAEBA}" dt="2025-06-13T16:25:33.966" v="22" actId="962"/>
          <ac:picMkLst>
            <pc:docMk/>
            <pc:sldMk cId="0" sldId="259"/>
            <ac:picMk id="106" creationId="{00000000-0000-0000-0000-000000000000}"/>
          </ac:picMkLst>
        </pc:picChg>
        <pc:picChg chg="mod">
          <ac:chgData name="Aaron Feuerstein" userId="f5de8b9a-5c09-4bc3-b449-ac980e458ac8" providerId="ADAL" clId="{E42F466C-DCC1-458F-8B67-35A4037DAEBA}" dt="2025-06-13T16:25:37.672" v="23" actId="962"/>
          <ac:picMkLst>
            <pc:docMk/>
            <pc:sldMk cId="0" sldId="259"/>
            <ac:picMk id="107" creationId="{00000000-0000-0000-0000-000000000000}"/>
          </ac:picMkLst>
        </pc:picChg>
        <pc:picChg chg="ord">
          <ac:chgData name="Aaron Feuerstein" userId="f5de8b9a-5c09-4bc3-b449-ac980e458ac8" providerId="ADAL" clId="{E42F466C-DCC1-458F-8B67-35A4037DAEBA}" dt="2025-06-13T17:36:56.269" v="1051" actId="13244"/>
          <ac:picMkLst>
            <pc:docMk/>
            <pc:sldMk cId="0" sldId="259"/>
            <ac:picMk id="109" creationId="{00000000-0000-0000-0000-000000000000}"/>
          </ac:picMkLst>
        </pc:picChg>
        <pc:picChg chg="ord">
          <ac:chgData name="Aaron Feuerstein" userId="f5de8b9a-5c09-4bc3-b449-ac980e458ac8" providerId="ADAL" clId="{E42F466C-DCC1-458F-8B67-35A4037DAEBA}" dt="2025-06-13T17:37:03.778" v="1053" actId="13244"/>
          <ac:picMkLst>
            <pc:docMk/>
            <pc:sldMk cId="0" sldId="259"/>
            <ac:picMk id="111" creationId="{00000000-0000-0000-0000-000000000000}"/>
          </ac:picMkLst>
        </pc:picChg>
      </pc:sldChg>
      <pc:sldChg chg="addSp modSp mod">
        <pc:chgData name="Aaron Feuerstein" userId="f5de8b9a-5c09-4bc3-b449-ac980e458ac8" providerId="ADAL" clId="{E42F466C-DCC1-458F-8B67-35A4037DAEBA}" dt="2025-06-13T18:12:50.870" v="1104" actId="207"/>
        <pc:sldMkLst>
          <pc:docMk/>
          <pc:sldMk cId="0" sldId="260"/>
        </pc:sldMkLst>
        <pc:spChg chg="add mod ord">
          <ac:chgData name="Aaron Feuerstein" userId="f5de8b9a-5c09-4bc3-b449-ac980e458ac8" providerId="ADAL" clId="{E42F466C-DCC1-458F-8B67-35A4037DAEBA}" dt="2025-06-13T17:40:56.830" v="1054" actId="13244"/>
          <ac:spMkLst>
            <pc:docMk/>
            <pc:sldMk cId="0" sldId="260"/>
            <ac:spMk id="2" creationId="{EED7BBA0-C390-6C07-EBA1-AFE4459A7DB7}"/>
          </ac:spMkLst>
        </pc:spChg>
        <pc:spChg chg="mod ord">
          <ac:chgData name="Aaron Feuerstein" userId="f5de8b9a-5c09-4bc3-b449-ac980e458ac8" providerId="ADAL" clId="{E42F466C-DCC1-458F-8B67-35A4037DAEBA}" dt="2025-06-13T18:12:50.870" v="1104" actId="207"/>
          <ac:spMkLst>
            <pc:docMk/>
            <pc:sldMk cId="0" sldId="260"/>
            <ac:spMk id="117" creationId="{00000000-0000-0000-0000-000000000000}"/>
          </ac:spMkLst>
        </pc:spChg>
        <pc:spChg chg="mod ord">
          <ac:chgData name="Aaron Feuerstein" userId="f5de8b9a-5c09-4bc3-b449-ac980e458ac8" providerId="ADAL" clId="{E42F466C-DCC1-458F-8B67-35A4037DAEBA}" dt="2025-06-13T17:41:18.529" v="1061" actId="167"/>
          <ac:spMkLst>
            <pc:docMk/>
            <pc:sldMk cId="0" sldId="260"/>
            <ac:spMk id="118" creationId="{00000000-0000-0000-0000-000000000000}"/>
          </ac:spMkLst>
        </pc:spChg>
        <pc:spChg chg="ord">
          <ac:chgData name="Aaron Feuerstein" userId="f5de8b9a-5c09-4bc3-b449-ac980e458ac8" providerId="ADAL" clId="{E42F466C-DCC1-458F-8B67-35A4037DAEBA}" dt="2025-06-13T17:41:13.454" v="1060" actId="13244"/>
          <ac:spMkLst>
            <pc:docMk/>
            <pc:sldMk cId="0" sldId="260"/>
            <ac:spMk id="119" creationId="{00000000-0000-0000-0000-000000000000}"/>
          </ac:spMkLst>
        </pc:spChg>
        <pc:picChg chg="mod ord">
          <ac:chgData name="Aaron Feuerstein" userId="f5de8b9a-5c09-4bc3-b449-ac980e458ac8" providerId="ADAL" clId="{E42F466C-DCC1-458F-8B67-35A4037DAEBA}" dt="2025-06-13T17:43:06.306" v="1064" actId="13244"/>
          <ac:picMkLst>
            <pc:docMk/>
            <pc:sldMk cId="0" sldId="260"/>
            <ac:picMk id="120" creationId="{00000000-0000-0000-0000-000000000000}"/>
          </ac:picMkLst>
        </pc:picChg>
      </pc:sldChg>
      <pc:sldChg chg="modSp mod">
        <pc:chgData name="Aaron Feuerstein" userId="f5de8b9a-5c09-4bc3-b449-ac980e458ac8" providerId="ADAL" clId="{E42F466C-DCC1-458F-8B67-35A4037DAEBA}" dt="2025-06-13T17:09:16.746" v="375" actId="33553"/>
        <pc:sldMkLst>
          <pc:docMk/>
          <pc:sldMk cId="0" sldId="261"/>
        </pc:sldMkLst>
        <pc:spChg chg="mod">
          <ac:chgData name="Aaron Feuerstein" userId="f5de8b9a-5c09-4bc3-b449-ac980e458ac8" providerId="ADAL" clId="{E42F466C-DCC1-458F-8B67-35A4037DAEBA}" dt="2025-06-13T17:09:16.746" v="375" actId="33553"/>
          <ac:spMkLst>
            <pc:docMk/>
            <pc:sldMk cId="0" sldId="261"/>
            <ac:spMk id="126" creationId="{00000000-0000-0000-0000-000000000000}"/>
          </ac:spMkLst>
        </pc:spChg>
        <pc:picChg chg="mod">
          <ac:chgData name="Aaron Feuerstein" userId="f5de8b9a-5c09-4bc3-b449-ac980e458ac8" providerId="ADAL" clId="{E42F466C-DCC1-458F-8B67-35A4037DAEBA}" dt="2025-06-13T16:29:04.218" v="27" actId="962"/>
          <ac:picMkLst>
            <pc:docMk/>
            <pc:sldMk cId="0" sldId="261"/>
            <ac:picMk id="125" creationId="{00000000-0000-0000-0000-000000000000}"/>
          </ac:picMkLst>
        </pc:picChg>
      </pc:sldChg>
      <pc:sldChg chg="modSp mod">
        <pc:chgData name="Aaron Feuerstein" userId="f5de8b9a-5c09-4bc3-b449-ac980e458ac8" providerId="ADAL" clId="{E42F466C-DCC1-458F-8B67-35A4037DAEBA}" dt="2025-06-13T18:12:55.554" v="1105" actId="207"/>
        <pc:sldMkLst>
          <pc:docMk/>
          <pc:sldMk cId="0" sldId="262"/>
        </pc:sldMkLst>
        <pc:spChg chg="mod">
          <ac:chgData name="Aaron Feuerstein" userId="f5de8b9a-5c09-4bc3-b449-ac980e458ac8" providerId="ADAL" clId="{E42F466C-DCC1-458F-8B67-35A4037DAEBA}" dt="2025-06-13T16:29:05.833" v="28" actId="962"/>
          <ac:spMkLst>
            <pc:docMk/>
            <pc:sldMk cId="0" sldId="262"/>
            <ac:spMk id="132" creationId="{00000000-0000-0000-0000-000000000000}"/>
          </ac:spMkLst>
        </pc:spChg>
        <pc:spChg chg="mod">
          <ac:chgData name="Aaron Feuerstein" userId="f5de8b9a-5c09-4bc3-b449-ac980e458ac8" providerId="ADAL" clId="{E42F466C-DCC1-458F-8B67-35A4037DAEBA}" dt="2025-06-13T17:09:22.034" v="377" actId="33553"/>
          <ac:spMkLst>
            <pc:docMk/>
            <pc:sldMk cId="0" sldId="262"/>
            <ac:spMk id="133" creationId="{00000000-0000-0000-0000-000000000000}"/>
          </ac:spMkLst>
        </pc:spChg>
        <pc:spChg chg="mod ord">
          <ac:chgData name="Aaron Feuerstein" userId="f5de8b9a-5c09-4bc3-b449-ac980e458ac8" providerId="ADAL" clId="{E42F466C-DCC1-458F-8B67-35A4037DAEBA}" dt="2025-06-13T18:12:55.554" v="1105" actId="207"/>
          <ac:spMkLst>
            <pc:docMk/>
            <pc:sldMk cId="0" sldId="262"/>
            <ac:spMk id="134" creationId="{00000000-0000-0000-0000-000000000000}"/>
          </ac:spMkLst>
        </pc:spChg>
        <pc:spChg chg="mod">
          <ac:chgData name="Aaron Feuerstein" userId="f5de8b9a-5c09-4bc3-b449-ac980e458ac8" providerId="ADAL" clId="{E42F466C-DCC1-458F-8B67-35A4037DAEBA}" dt="2025-06-13T16:29:06.414" v="29" actId="962"/>
          <ac:spMkLst>
            <pc:docMk/>
            <pc:sldMk cId="0" sldId="262"/>
            <ac:spMk id="135" creationId="{00000000-0000-0000-0000-000000000000}"/>
          </ac:spMkLst>
        </pc:spChg>
        <pc:picChg chg="mod ord">
          <ac:chgData name="Aaron Feuerstein" userId="f5de8b9a-5c09-4bc3-b449-ac980e458ac8" providerId="ADAL" clId="{E42F466C-DCC1-458F-8B67-35A4037DAEBA}" dt="2025-06-13T17:47:17.894" v="1066" actId="13244"/>
          <ac:picMkLst>
            <pc:docMk/>
            <pc:sldMk cId="0" sldId="262"/>
            <ac:picMk id="137" creationId="{00000000-0000-0000-0000-000000000000}"/>
          </ac:picMkLst>
        </pc:picChg>
      </pc:sldChg>
      <pc:sldChg chg="addSp modSp mod">
        <pc:chgData name="Aaron Feuerstein" userId="f5de8b9a-5c09-4bc3-b449-ac980e458ac8" providerId="ADAL" clId="{E42F466C-DCC1-458F-8B67-35A4037DAEBA}" dt="2025-06-13T17:57:42.470" v="1068" actId="13244"/>
        <pc:sldMkLst>
          <pc:docMk/>
          <pc:sldMk cId="0" sldId="263"/>
        </pc:sldMkLst>
        <pc:spChg chg="add mod ord">
          <ac:chgData name="Aaron Feuerstein" userId="f5de8b9a-5c09-4bc3-b449-ac980e458ac8" providerId="ADAL" clId="{E42F466C-DCC1-458F-8B67-35A4037DAEBA}" dt="2025-06-13T17:57:40.623" v="1067" actId="13244"/>
          <ac:spMkLst>
            <pc:docMk/>
            <pc:sldMk cId="0" sldId="263"/>
            <ac:spMk id="2" creationId="{8457A925-D0F1-8B65-E503-C0EA19D20608}"/>
          </ac:spMkLst>
        </pc:spChg>
        <pc:spChg chg="mod">
          <ac:chgData name="Aaron Feuerstein" userId="f5de8b9a-5c09-4bc3-b449-ac980e458ac8" providerId="ADAL" clId="{E42F466C-DCC1-458F-8B67-35A4037DAEBA}" dt="2025-06-13T16:29:21.505" v="32" actId="962"/>
          <ac:spMkLst>
            <pc:docMk/>
            <pc:sldMk cId="0" sldId="263"/>
            <ac:spMk id="142" creationId="{00000000-0000-0000-0000-000000000000}"/>
          </ac:spMkLst>
        </pc:spChg>
        <pc:spChg chg="mod">
          <ac:chgData name="Aaron Feuerstein" userId="f5de8b9a-5c09-4bc3-b449-ac980e458ac8" providerId="ADAL" clId="{E42F466C-DCC1-458F-8B67-35A4037DAEBA}" dt="2025-06-13T16:29:26.605" v="33" actId="962"/>
          <ac:spMkLst>
            <pc:docMk/>
            <pc:sldMk cId="0" sldId="263"/>
            <ac:spMk id="143" creationId="{00000000-0000-0000-0000-000000000000}"/>
          </ac:spMkLst>
        </pc:spChg>
        <pc:spChg chg="ord">
          <ac:chgData name="Aaron Feuerstein" userId="f5de8b9a-5c09-4bc3-b449-ac980e458ac8" providerId="ADAL" clId="{E42F466C-DCC1-458F-8B67-35A4037DAEBA}" dt="2025-06-13T17:57:42.470" v="1068" actId="13244"/>
          <ac:spMkLst>
            <pc:docMk/>
            <pc:sldMk cId="0" sldId="263"/>
            <ac:spMk id="145" creationId="{00000000-0000-0000-0000-000000000000}"/>
          </ac:spMkLst>
        </pc:spChg>
        <pc:picChg chg="mod">
          <ac:chgData name="Aaron Feuerstein" userId="f5de8b9a-5c09-4bc3-b449-ac980e458ac8" providerId="ADAL" clId="{E42F466C-DCC1-458F-8B67-35A4037DAEBA}" dt="2025-06-13T16:29:27.124" v="34" actId="962"/>
          <ac:picMkLst>
            <pc:docMk/>
            <pc:sldMk cId="0" sldId="263"/>
            <ac:picMk id="147" creationId="{00000000-0000-0000-0000-000000000000}"/>
          </ac:picMkLst>
        </pc:picChg>
      </pc:sldChg>
      <pc:sldChg chg="addSp modSp mod">
        <pc:chgData name="Aaron Feuerstein" userId="f5de8b9a-5c09-4bc3-b449-ac980e458ac8" providerId="ADAL" clId="{E42F466C-DCC1-458F-8B67-35A4037DAEBA}" dt="2025-06-13T17:59:37.785" v="1073" actId="13244"/>
        <pc:sldMkLst>
          <pc:docMk/>
          <pc:sldMk cId="0" sldId="264"/>
        </pc:sldMkLst>
        <pc:spChg chg="add mod ord">
          <ac:chgData name="Aaron Feuerstein" userId="f5de8b9a-5c09-4bc3-b449-ac980e458ac8" providerId="ADAL" clId="{E42F466C-DCC1-458F-8B67-35A4037DAEBA}" dt="2025-06-13T17:57:56.347" v="1070" actId="13244"/>
          <ac:spMkLst>
            <pc:docMk/>
            <pc:sldMk cId="0" sldId="264"/>
            <ac:spMk id="2" creationId="{4E085E1B-DFA9-C294-5318-3E433CEFE028}"/>
          </ac:spMkLst>
        </pc:spChg>
        <pc:spChg chg="mod">
          <ac:chgData name="Aaron Feuerstein" userId="f5de8b9a-5c09-4bc3-b449-ac980e458ac8" providerId="ADAL" clId="{E42F466C-DCC1-458F-8B67-35A4037DAEBA}" dt="2025-06-13T16:29:28.617" v="35" actId="962"/>
          <ac:spMkLst>
            <pc:docMk/>
            <pc:sldMk cId="0" sldId="264"/>
            <ac:spMk id="152" creationId="{00000000-0000-0000-0000-000000000000}"/>
          </ac:spMkLst>
        </pc:spChg>
        <pc:spChg chg="mod">
          <ac:chgData name="Aaron Feuerstein" userId="f5de8b9a-5c09-4bc3-b449-ac980e458ac8" providerId="ADAL" clId="{E42F466C-DCC1-458F-8B67-35A4037DAEBA}" dt="2025-06-13T16:29:29.625" v="36" actId="962"/>
          <ac:spMkLst>
            <pc:docMk/>
            <pc:sldMk cId="0" sldId="264"/>
            <ac:spMk id="153" creationId="{00000000-0000-0000-0000-000000000000}"/>
          </ac:spMkLst>
        </pc:spChg>
        <pc:spChg chg="ord">
          <ac:chgData name="Aaron Feuerstein" userId="f5de8b9a-5c09-4bc3-b449-ac980e458ac8" providerId="ADAL" clId="{E42F466C-DCC1-458F-8B67-35A4037DAEBA}" dt="2025-06-13T17:57:54.342" v="1069" actId="13244"/>
          <ac:spMkLst>
            <pc:docMk/>
            <pc:sldMk cId="0" sldId="264"/>
            <ac:spMk id="155" creationId="{00000000-0000-0000-0000-000000000000}"/>
          </ac:spMkLst>
        </pc:spChg>
        <pc:spChg chg="ord">
          <ac:chgData name="Aaron Feuerstein" userId="f5de8b9a-5c09-4bc3-b449-ac980e458ac8" providerId="ADAL" clId="{E42F466C-DCC1-458F-8B67-35A4037DAEBA}" dt="2025-06-13T17:58:04.398" v="1071" actId="13244"/>
          <ac:spMkLst>
            <pc:docMk/>
            <pc:sldMk cId="0" sldId="264"/>
            <ac:spMk id="160" creationId="{00000000-0000-0000-0000-000000000000}"/>
          </ac:spMkLst>
        </pc:spChg>
        <pc:picChg chg="mod">
          <ac:chgData name="Aaron Feuerstein" userId="f5de8b9a-5c09-4bc3-b449-ac980e458ac8" providerId="ADAL" clId="{E42F466C-DCC1-458F-8B67-35A4037DAEBA}" dt="2025-06-13T16:29:35.606" v="38" actId="962"/>
          <ac:picMkLst>
            <pc:docMk/>
            <pc:sldMk cId="0" sldId="264"/>
            <ac:picMk id="157" creationId="{00000000-0000-0000-0000-000000000000}"/>
          </ac:picMkLst>
        </pc:picChg>
        <pc:picChg chg="mod">
          <ac:chgData name="Aaron Feuerstein" userId="f5de8b9a-5c09-4bc3-b449-ac980e458ac8" providerId="ADAL" clId="{E42F466C-DCC1-458F-8B67-35A4037DAEBA}" dt="2025-06-13T16:29:36.491" v="39" actId="962"/>
          <ac:picMkLst>
            <pc:docMk/>
            <pc:sldMk cId="0" sldId="264"/>
            <ac:picMk id="159" creationId="{00000000-0000-0000-0000-000000000000}"/>
          </ac:picMkLst>
        </pc:picChg>
        <pc:picChg chg="mod">
          <ac:chgData name="Aaron Feuerstein" userId="f5de8b9a-5c09-4bc3-b449-ac980e458ac8" providerId="ADAL" clId="{E42F466C-DCC1-458F-8B67-35A4037DAEBA}" dt="2025-06-13T16:29:38.043" v="40" actId="962"/>
          <ac:picMkLst>
            <pc:docMk/>
            <pc:sldMk cId="0" sldId="264"/>
            <ac:picMk id="161" creationId="{00000000-0000-0000-0000-000000000000}"/>
          </ac:picMkLst>
        </pc:picChg>
        <pc:picChg chg="mod ord">
          <ac:chgData name="Aaron Feuerstein" userId="f5de8b9a-5c09-4bc3-b449-ac980e458ac8" providerId="ADAL" clId="{E42F466C-DCC1-458F-8B67-35A4037DAEBA}" dt="2025-06-13T17:59:37.785" v="1073" actId="13244"/>
          <ac:picMkLst>
            <pc:docMk/>
            <pc:sldMk cId="0" sldId="264"/>
            <ac:picMk id="162" creationId="{00000000-0000-0000-0000-000000000000}"/>
          </ac:picMkLst>
        </pc:picChg>
      </pc:sldChg>
      <pc:sldChg chg="addSp modSp mod">
        <pc:chgData name="Aaron Feuerstein" userId="f5de8b9a-5c09-4bc3-b449-ac980e458ac8" providerId="ADAL" clId="{E42F466C-DCC1-458F-8B67-35A4037DAEBA}" dt="2025-06-13T18:03:56.399" v="1089" actId="207"/>
        <pc:sldMkLst>
          <pc:docMk/>
          <pc:sldMk cId="0" sldId="265"/>
        </pc:sldMkLst>
        <pc:spChg chg="add mod ord">
          <ac:chgData name="Aaron Feuerstein" userId="f5de8b9a-5c09-4bc3-b449-ac980e458ac8" providerId="ADAL" clId="{E42F466C-DCC1-458F-8B67-35A4037DAEBA}" dt="2025-06-13T17:59:45.757" v="1074" actId="13244"/>
          <ac:spMkLst>
            <pc:docMk/>
            <pc:sldMk cId="0" sldId="265"/>
            <ac:spMk id="2" creationId="{0516426F-4D3C-BE49-5519-7236B07761B0}"/>
          </ac:spMkLst>
        </pc:spChg>
        <pc:spChg chg="mod ord">
          <ac:chgData name="Aaron Feuerstein" userId="f5de8b9a-5c09-4bc3-b449-ac980e458ac8" providerId="ADAL" clId="{E42F466C-DCC1-458F-8B67-35A4037DAEBA}" dt="2025-06-13T18:03:56.399" v="1089" actId="207"/>
          <ac:spMkLst>
            <pc:docMk/>
            <pc:sldMk cId="0" sldId="265"/>
            <ac:spMk id="167" creationId="{00000000-0000-0000-0000-000000000000}"/>
          </ac:spMkLst>
        </pc:spChg>
        <pc:spChg chg="mod ord">
          <ac:chgData name="Aaron Feuerstein" userId="f5de8b9a-5c09-4bc3-b449-ac980e458ac8" providerId="ADAL" clId="{E42F466C-DCC1-458F-8B67-35A4037DAEBA}" dt="2025-06-13T17:59:57.890" v="1077" actId="13244"/>
          <ac:spMkLst>
            <pc:docMk/>
            <pc:sldMk cId="0" sldId="265"/>
            <ac:spMk id="169" creationId="{00000000-0000-0000-0000-000000000000}"/>
          </ac:spMkLst>
        </pc:spChg>
        <pc:spChg chg="ord">
          <ac:chgData name="Aaron Feuerstein" userId="f5de8b9a-5c09-4bc3-b449-ac980e458ac8" providerId="ADAL" clId="{E42F466C-DCC1-458F-8B67-35A4037DAEBA}" dt="2025-06-13T17:59:53.817" v="1076" actId="13244"/>
          <ac:spMkLst>
            <pc:docMk/>
            <pc:sldMk cId="0" sldId="265"/>
            <ac:spMk id="170" creationId="{00000000-0000-0000-0000-000000000000}"/>
          </ac:spMkLst>
        </pc:spChg>
        <pc:spChg chg="mod">
          <ac:chgData name="Aaron Feuerstein" userId="f5de8b9a-5c09-4bc3-b449-ac980e458ac8" providerId="ADAL" clId="{E42F466C-DCC1-458F-8B67-35A4037DAEBA}" dt="2025-06-13T16:30:09.608" v="50" actId="962"/>
          <ac:spMkLst>
            <pc:docMk/>
            <pc:sldMk cId="0" sldId="265"/>
            <ac:spMk id="171" creationId="{00000000-0000-0000-0000-000000000000}"/>
          </ac:spMkLst>
        </pc:spChg>
        <pc:picChg chg="mod">
          <ac:chgData name="Aaron Feuerstein" userId="f5de8b9a-5c09-4bc3-b449-ac980e458ac8" providerId="ADAL" clId="{E42F466C-DCC1-458F-8B67-35A4037DAEBA}" dt="2025-06-13T16:30:10.274" v="51" actId="962"/>
          <ac:picMkLst>
            <pc:docMk/>
            <pc:sldMk cId="0" sldId="265"/>
            <ac:picMk id="172" creationId="{00000000-0000-0000-0000-000000000000}"/>
          </ac:picMkLst>
        </pc:picChg>
        <pc:picChg chg="mod">
          <ac:chgData name="Aaron Feuerstein" userId="f5de8b9a-5c09-4bc3-b449-ac980e458ac8" providerId="ADAL" clId="{E42F466C-DCC1-458F-8B67-35A4037DAEBA}" dt="2025-06-13T16:30:10.899" v="52" actId="962"/>
          <ac:picMkLst>
            <pc:docMk/>
            <pc:sldMk cId="0" sldId="265"/>
            <ac:picMk id="174" creationId="{00000000-0000-0000-0000-000000000000}"/>
          </ac:picMkLst>
        </pc:picChg>
      </pc:sldChg>
      <pc:sldChg chg="addSp modSp mod">
        <pc:chgData name="Aaron Feuerstein" userId="f5de8b9a-5c09-4bc3-b449-ac980e458ac8" providerId="ADAL" clId="{E42F466C-DCC1-458F-8B67-35A4037DAEBA}" dt="2025-06-13T18:04:10.190" v="1090" actId="207"/>
        <pc:sldMkLst>
          <pc:docMk/>
          <pc:sldMk cId="0" sldId="266"/>
        </pc:sldMkLst>
        <pc:spChg chg="add mod ord">
          <ac:chgData name="Aaron Feuerstein" userId="f5de8b9a-5c09-4bc3-b449-ac980e458ac8" providerId="ADAL" clId="{E42F466C-DCC1-458F-8B67-35A4037DAEBA}" dt="2025-06-13T18:00:27.224" v="1079" actId="13244"/>
          <ac:spMkLst>
            <pc:docMk/>
            <pc:sldMk cId="0" sldId="266"/>
            <ac:spMk id="2" creationId="{2D151F82-82BB-D5F2-DF39-E9E08F0D2065}"/>
          </ac:spMkLst>
        </pc:spChg>
        <pc:spChg chg="mod ord">
          <ac:chgData name="Aaron Feuerstein" userId="f5de8b9a-5c09-4bc3-b449-ac980e458ac8" providerId="ADAL" clId="{E42F466C-DCC1-458F-8B67-35A4037DAEBA}" dt="2025-06-13T18:04:10.190" v="1090" actId="207"/>
          <ac:spMkLst>
            <pc:docMk/>
            <pc:sldMk cId="0" sldId="266"/>
            <ac:spMk id="179" creationId="{00000000-0000-0000-0000-000000000000}"/>
          </ac:spMkLst>
        </pc:spChg>
        <pc:spChg chg="mod ord">
          <ac:chgData name="Aaron Feuerstein" userId="f5de8b9a-5c09-4bc3-b449-ac980e458ac8" providerId="ADAL" clId="{E42F466C-DCC1-458F-8B67-35A4037DAEBA}" dt="2025-06-13T18:00:37.218" v="1082" actId="13244"/>
          <ac:spMkLst>
            <pc:docMk/>
            <pc:sldMk cId="0" sldId="266"/>
            <ac:spMk id="181" creationId="{00000000-0000-0000-0000-000000000000}"/>
          </ac:spMkLst>
        </pc:spChg>
        <pc:spChg chg="mod ord">
          <ac:chgData name="Aaron Feuerstein" userId="f5de8b9a-5c09-4bc3-b449-ac980e458ac8" providerId="ADAL" clId="{E42F466C-DCC1-458F-8B67-35A4037DAEBA}" dt="2025-06-13T18:00:34.066" v="1081" actId="13244"/>
          <ac:spMkLst>
            <pc:docMk/>
            <pc:sldMk cId="0" sldId="266"/>
            <ac:spMk id="182" creationId="{00000000-0000-0000-0000-000000000000}"/>
          </ac:spMkLst>
        </pc:spChg>
        <pc:picChg chg="mod">
          <ac:chgData name="Aaron Feuerstein" userId="f5de8b9a-5c09-4bc3-b449-ac980e458ac8" providerId="ADAL" clId="{E42F466C-DCC1-458F-8B67-35A4037DAEBA}" dt="2025-06-13T16:30:18.275" v="56" actId="1076"/>
          <ac:picMkLst>
            <pc:docMk/>
            <pc:sldMk cId="0" sldId="266"/>
            <ac:picMk id="183" creationId="{00000000-0000-0000-0000-000000000000}"/>
          </ac:picMkLst>
        </pc:picChg>
        <pc:picChg chg="mod ord">
          <ac:chgData name="Aaron Feuerstein" userId="f5de8b9a-5c09-4bc3-b449-ac980e458ac8" providerId="ADAL" clId="{E42F466C-DCC1-458F-8B67-35A4037DAEBA}" dt="2025-06-13T18:00:32.453" v="1080" actId="13244"/>
          <ac:picMkLst>
            <pc:docMk/>
            <pc:sldMk cId="0" sldId="266"/>
            <ac:picMk id="184" creationId="{00000000-0000-0000-0000-000000000000}"/>
          </ac:picMkLst>
        </pc:picChg>
      </pc:sldChg>
      <pc:sldChg chg="addSp modSp mod">
        <pc:chgData name="Aaron Feuerstein" userId="f5de8b9a-5c09-4bc3-b449-ac980e458ac8" providerId="ADAL" clId="{E42F466C-DCC1-458F-8B67-35A4037DAEBA}" dt="2025-06-13T18:13:59.039" v="1116" actId="13244"/>
        <pc:sldMkLst>
          <pc:docMk/>
          <pc:sldMk cId="0" sldId="267"/>
        </pc:sldMkLst>
        <pc:spChg chg="add mod ord">
          <ac:chgData name="Aaron Feuerstein" userId="f5de8b9a-5c09-4bc3-b449-ac980e458ac8" providerId="ADAL" clId="{E42F466C-DCC1-458F-8B67-35A4037DAEBA}" dt="2025-06-13T18:03:13.332" v="1083" actId="13244"/>
          <ac:spMkLst>
            <pc:docMk/>
            <pc:sldMk cId="0" sldId="267"/>
            <ac:spMk id="2" creationId="{05D49496-38D6-18CB-2002-1AA35B03C696}"/>
          </ac:spMkLst>
        </pc:spChg>
        <pc:spChg chg="mod ord">
          <ac:chgData name="Aaron Feuerstein" userId="f5de8b9a-5c09-4bc3-b449-ac980e458ac8" providerId="ADAL" clId="{E42F466C-DCC1-458F-8B67-35A4037DAEBA}" dt="2025-06-13T18:13:06.491" v="1106" actId="207"/>
          <ac:spMkLst>
            <pc:docMk/>
            <pc:sldMk cId="0" sldId="267"/>
            <ac:spMk id="189" creationId="{00000000-0000-0000-0000-000000000000}"/>
          </ac:spMkLst>
        </pc:spChg>
        <pc:spChg chg="ord">
          <ac:chgData name="Aaron Feuerstein" userId="f5de8b9a-5c09-4bc3-b449-ac980e458ac8" providerId="ADAL" clId="{E42F466C-DCC1-458F-8B67-35A4037DAEBA}" dt="2025-06-13T18:13:59.039" v="1116" actId="13244"/>
          <ac:spMkLst>
            <pc:docMk/>
            <pc:sldMk cId="0" sldId="267"/>
            <ac:spMk id="190" creationId="{00000000-0000-0000-0000-000000000000}"/>
          </ac:spMkLst>
        </pc:spChg>
        <pc:spChg chg="mod ord">
          <ac:chgData name="Aaron Feuerstein" userId="f5de8b9a-5c09-4bc3-b449-ac980e458ac8" providerId="ADAL" clId="{E42F466C-DCC1-458F-8B67-35A4037DAEBA}" dt="2025-06-13T18:13:54.346" v="1115" actId="13244"/>
          <ac:spMkLst>
            <pc:docMk/>
            <pc:sldMk cId="0" sldId="267"/>
            <ac:spMk id="191" creationId="{00000000-0000-0000-0000-000000000000}"/>
          </ac:spMkLst>
        </pc:spChg>
        <pc:spChg chg="ord">
          <ac:chgData name="Aaron Feuerstein" userId="f5de8b9a-5c09-4bc3-b449-ac980e458ac8" providerId="ADAL" clId="{E42F466C-DCC1-458F-8B67-35A4037DAEBA}" dt="2025-06-13T18:13:51.316" v="1114" actId="13244"/>
          <ac:spMkLst>
            <pc:docMk/>
            <pc:sldMk cId="0" sldId="267"/>
            <ac:spMk id="192" creationId="{00000000-0000-0000-0000-000000000000}"/>
          </ac:spMkLst>
        </pc:spChg>
        <pc:picChg chg="mod">
          <ac:chgData name="Aaron Feuerstein" userId="f5de8b9a-5c09-4bc3-b449-ac980e458ac8" providerId="ADAL" clId="{E42F466C-DCC1-458F-8B67-35A4037DAEBA}" dt="2025-06-13T16:40:25.651" v="61" actId="962"/>
          <ac:picMkLst>
            <pc:docMk/>
            <pc:sldMk cId="0" sldId="267"/>
            <ac:picMk id="193" creationId="{00000000-0000-0000-0000-000000000000}"/>
          </ac:picMkLst>
        </pc:picChg>
        <pc:picChg chg="mod ord">
          <ac:chgData name="Aaron Feuerstein" userId="f5de8b9a-5c09-4bc3-b449-ac980e458ac8" providerId="ADAL" clId="{E42F466C-DCC1-458F-8B67-35A4037DAEBA}" dt="2025-06-13T18:13:48.064" v="1113" actId="13244"/>
          <ac:picMkLst>
            <pc:docMk/>
            <pc:sldMk cId="0" sldId="267"/>
            <ac:picMk id="194" creationId="{00000000-0000-0000-0000-000000000000}"/>
          </ac:picMkLst>
        </pc:picChg>
      </pc:sldChg>
      <pc:sldChg chg="addSp modSp mod">
        <pc:chgData name="Aaron Feuerstein" userId="f5de8b9a-5c09-4bc3-b449-ac980e458ac8" providerId="ADAL" clId="{E42F466C-DCC1-458F-8B67-35A4037DAEBA}" dt="2025-06-13T18:13:32.260" v="1112" actId="13244"/>
        <pc:sldMkLst>
          <pc:docMk/>
          <pc:sldMk cId="0" sldId="268"/>
        </pc:sldMkLst>
        <pc:spChg chg="add mod ord">
          <ac:chgData name="Aaron Feuerstein" userId="f5de8b9a-5c09-4bc3-b449-ac980e458ac8" providerId="ADAL" clId="{E42F466C-DCC1-458F-8B67-35A4037DAEBA}" dt="2025-06-13T18:13:17.129" v="1109" actId="13244"/>
          <ac:spMkLst>
            <pc:docMk/>
            <pc:sldMk cId="0" sldId="268"/>
            <ac:spMk id="2" creationId="{2CD0A84D-AD2D-62ED-F548-3B57F8CF8D66}"/>
          </ac:spMkLst>
        </pc:spChg>
        <pc:spChg chg="mod ord">
          <ac:chgData name="Aaron Feuerstein" userId="f5de8b9a-5c09-4bc3-b449-ac980e458ac8" providerId="ADAL" clId="{E42F466C-DCC1-458F-8B67-35A4037DAEBA}" dt="2025-06-13T18:13:15.159" v="1108" actId="13244"/>
          <ac:spMkLst>
            <pc:docMk/>
            <pc:sldMk cId="0" sldId="268"/>
            <ac:spMk id="199" creationId="{00000000-0000-0000-0000-000000000000}"/>
          </ac:spMkLst>
        </pc:spChg>
        <pc:spChg chg="mod ord">
          <ac:chgData name="Aaron Feuerstein" userId="f5de8b9a-5c09-4bc3-b449-ac980e458ac8" providerId="ADAL" clId="{E42F466C-DCC1-458F-8B67-35A4037DAEBA}" dt="2025-06-13T18:13:32.260" v="1112" actId="13244"/>
          <ac:spMkLst>
            <pc:docMk/>
            <pc:sldMk cId="0" sldId="268"/>
            <ac:spMk id="201" creationId="{00000000-0000-0000-0000-000000000000}"/>
          </ac:spMkLst>
        </pc:spChg>
        <pc:spChg chg="ord">
          <ac:chgData name="Aaron Feuerstein" userId="f5de8b9a-5c09-4bc3-b449-ac980e458ac8" providerId="ADAL" clId="{E42F466C-DCC1-458F-8B67-35A4037DAEBA}" dt="2025-06-13T18:13:28.218" v="1111" actId="13244"/>
          <ac:spMkLst>
            <pc:docMk/>
            <pc:sldMk cId="0" sldId="268"/>
            <ac:spMk id="202" creationId="{00000000-0000-0000-0000-000000000000}"/>
          </ac:spMkLst>
        </pc:spChg>
        <pc:picChg chg="mod">
          <ac:chgData name="Aaron Feuerstein" userId="f5de8b9a-5c09-4bc3-b449-ac980e458ac8" providerId="ADAL" clId="{E42F466C-DCC1-458F-8B67-35A4037DAEBA}" dt="2025-06-13T16:40:38.016" v="66" actId="962"/>
          <ac:picMkLst>
            <pc:docMk/>
            <pc:sldMk cId="0" sldId="268"/>
            <ac:picMk id="203" creationId="{00000000-0000-0000-0000-000000000000}"/>
          </ac:picMkLst>
        </pc:picChg>
        <pc:picChg chg="mod ord">
          <ac:chgData name="Aaron Feuerstein" userId="f5de8b9a-5c09-4bc3-b449-ac980e458ac8" providerId="ADAL" clId="{E42F466C-DCC1-458F-8B67-35A4037DAEBA}" dt="2025-06-13T18:13:25.892" v="1110" actId="13244"/>
          <ac:picMkLst>
            <pc:docMk/>
            <pc:sldMk cId="0" sldId="268"/>
            <ac:picMk id="204" creationId="{00000000-0000-0000-0000-000000000000}"/>
          </ac:picMkLst>
        </pc:picChg>
      </pc:sldChg>
      <pc:sldChg chg="addSp modSp mod">
        <pc:chgData name="Aaron Feuerstein" userId="f5de8b9a-5c09-4bc3-b449-ac980e458ac8" providerId="ADAL" clId="{E42F466C-DCC1-458F-8B67-35A4037DAEBA}" dt="2025-06-13T18:16:53.558" v="1122" actId="13244"/>
        <pc:sldMkLst>
          <pc:docMk/>
          <pc:sldMk cId="0" sldId="269"/>
        </pc:sldMkLst>
        <pc:spChg chg="add mod ord">
          <ac:chgData name="Aaron Feuerstein" userId="f5de8b9a-5c09-4bc3-b449-ac980e458ac8" providerId="ADAL" clId="{E42F466C-DCC1-458F-8B67-35A4037DAEBA}" dt="2025-06-13T18:16:32.763" v="1117" actId="13244"/>
          <ac:spMkLst>
            <pc:docMk/>
            <pc:sldMk cId="0" sldId="269"/>
            <ac:spMk id="2" creationId="{BCF825C6-B3E0-1015-6D3F-0A1ED06D91D8}"/>
          </ac:spMkLst>
        </pc:spChg>
        <pc:spChg chg="mod ord">
          <ac:chgData name="Aaron Feuerstein" userId="f5de8b9a-5c09-4bc3-b449-ac980e458ac8" providerId="ADAL" clId="{E42F466C-DCC1-458F-8B67-35A4037DAEBA}" dt="2025-06-13T18:16:42.110" v="1119" actId="207"/>
          <ac:spMkLst>
            <pc:docMk/>
            <pc:sldMk cId="0" sldId="269"/>
            <ac:spMk id="209" creationId="{00000000-0000-0000-0000-000000000000}"/>
          </ac:spMkLst>
        </pc:spChg>
        <pc:spChg chg="mod ord">
          <ac:chgData name="Aaron Feuerstein" userId="f5de8b9a-5c09-4bc3-b449-ac980e458ac8" providerId="ADAL" clId="{E42F466C-DCC1-458F-8B67-35A4037DAEBA}" dt="2025-06-13T18:16:53.558" v="1122" actId="13244"/>
          <ac:spMkLst>
            <pc:docMk/>
            <pc:sldMk cId="0" sldId="269"/>
            <ac:spMk id="211" creationId="{00000000-0000-0000-0000-000000000000}"/>
          </ac:spMkLst>
        </pc:spChg>
        <pc:spChg chg="ord">
          <ac:chgData name="Aaron Feuerstein" userId="f5de8b9a-5c09-4bc3-b449-ac980e458ac8" providerId="ADAL" clId="{E42F466C-DCC1-458F-8B67-35A4037DAEBA}" dt="2025-06-13T18:16:50.370" v="1121" actId="13244"/>
          <ac:spMkLst>
            <pc:docMk/>
            <pc:sldMk cId="0" sldId="269"/>
            <ac:spMk id="212" creationId="{00000000-0000-0000-0000-000000000000}"/>
          </ac:spMkLst>
        </pc:spChg>
        <pc:picChg chg="mod">
          <ac:chgData name="Aaron Feuerstein" userId="f5de8b9a-5c09-4bc3-b449-ac980e458ac8" providerId="ADAL" clId="{E42F466C-DCC1-458F-8B67-35A4037DAEBA}" dt="2025-06-13T16:41:01.079" v="71" actId="962"/>
          <ac:picMkLst>
            <pc:docMk/>
            <pc:sldMk cId="0" sldId="269"/>
            <ac:picMk id="213" creationId="{00000000-0000-0000-0000-000000000000}"/>
          </ac:picMkLst>
        </pc:picChg>
        <pc:picChg chg="mod ord">
          <ac:chgData name="Aaron Feuerstein" userId="f5de8b9a-5c09-4bc3-b449-ac980e458ac8" providerId="ADAL" clId="{E42F466C-DCC1-458F-8B67-35A4037DAEBA}" dt="2025-06-13T18:16:48.143" v="1120" actId="13244"/>
          <ac:picMkLst>
            <pc:docMk/>
            <pc:sldMk cId="0" sldId="269"/>
            <ac:picMk id="214" creationId="{00000000-0000-0000-0000-000000000000}"/>
          </ac:picMkLst>
        </pc:picChg>
      </pc:sldChg>
      <pc:sldChg chg="addSp modSp mod">
        <pc:chgData name="Aaron Feuerstein" userId="f5de8b9a-5c09-4bc3-b449-ac980e458ac8" providerId="ADAL" clId="{E42F466C-DCC1-458F-8B67-35A4037DAEBA}" dt="2025-06-13T18:17:46.303" v="1127" actId="13244"/>
        <pc:sldMkLst>
          <pc:docMk/>
          <pc:sldMk cId="0" sldId="270"/>
        </pc:sldMkLst>
        <pc:spChg chg="add mod ord">
          <ac:chgData name="Aaron Feuerstein" userId="f5de8b9a-5c09-4bc3-b449-ac980e458ac8" providerId="ADAL" clId="{E42F466C-DCC1-458F-8B67-35A4037DAEBA}" dt="2025-06-13T18:17:31.715" v="1124" actId="13244"/>
          <ac:spMkLst>
            <pc:docMk/>
            <pc:sldMk cId="0" sldId="270"/>
            <ac:spMk id="2" creationId="{C7E54527-94A8-315A-4F33-8457FA99F482}"/>
          </ac:spMkLst>
        </pc:spChg>
        <pc:spChg chg="mod ord">
          <ac:chgData name="Aaron Feuerstein" userId="f5de8b9a-5c09-4bc3-b449-ac980e458ac8" providerId="ADAL" clId="{E42F466C-DCC1-458F-8B67-35A4037DAEBA}" dt="2025-06-13T18:17:37.002" v="1126" actId="207"/>
          <ac:spMkLst>
            <pc:docMk/>
            <pc:sldMk cId="0" sldId="270"/>
            <ac:spMk id="219" creationId="{00000000-0000-0000-0000-000000000000}"/>
          </ac:spMkLst>
        </pc:spChg>
        <pc:spChg chg="mod ord">
          <ac:chgData name="Aaron Feuerstein" userId="f5de8b9a-5c09-4bc3-b449-ac980e458ac8" providerId="ADAL" clId="{E42F466C-DCC1-458F-8B67-35A4037DAEBA}" dt="2025-06-13T18:17:04.690" v="1123" actId="13244"/>
          <ac:spMkLst>
            <pc:docMk/>
            <pc:sldMk cId="0" sldId="270"/>
            <ac:spMk id="220" creationId="{00000000-0000-0000-0000-000000000000}"/>
          </ac:spMkLst>
        </pc:spChg>
        <pc:spChg chg="mod">
          <ac:chgData name="Aaron Feuerstein" userId="f5de8b9a-5c09-4bc3-b449-ac980e458ac8" providerId="ADAL" clId="{E42F466C-DCC1-458F-8B67-35A4037DAEBA}" dt="2025-06-13T16:41:12.900" v="75" actId="962"/>
          <ac:spMkLst>
            <pc:docMk/>
            <pc:sldMk cId="0" sldId="270"/>
            <ac:spMk id="222" creationId="{00000000-0000-0000-0000-000000000000}"/>
          </ac:spMkLst>
        </pc:spChg>
        <pc:spChg chg="ord">
          <ac:chgData name="Aaron Feuerstein" userId="f5de8b9a-5c09-4bc3-b449-ac980e458ac8" providerId="ADAL" clId="{E42F466C-DCC1-458F-8B67-35A4037DAEBA}" dt="2025-06-13T18:17:46.303" v="1127" actId="13244"/>
          <ac:spMkLst>
            <pc:docMk/>
            <pc:sldMk cId="0" sldId="270"/>
            <ac:spMk id="226" creationId="{00000000-0000-0000-0000-000000000000}"/>
          </ac:spMkLst>
        </pc:spChg>
        <pc:picChg chg="mod">
          <ac:chgData name="Aaron Feuerstein" userId="f5de8b9a-5c09-4bc3-b449-ac980e458ac8" providerId="ADAL" clId="{E42F466C-DCC1-458F-8B67-35A4037DAEBA}" dt="2025-06-13T16:41:13.311" v="76" actId="962"/>
          <ac:picMkLst>
            <pc:docMk/>
            <pc:sldMk cId="0" sldId="270"/>
            <ac:picMk id="225" creationId="{00000000-0000-0000-0000-000000000000}"/>
          </ac:picMkLst>
        </pc:picChg>
      </pc:sldChg>
      <pc:sldChg chg="addSp modSp mod">
        <pc:chgData name="Aaron Feuerstein" userId="f5de8b9a-5c09-4bc3-b449-ac980e458ac8" providerId="ADAL" clId="{E42F466C-DCC1-458F-8B67-35A4037DAEBA}" dt="2025-06-13T18:20:10.084" v="1130" actId="207"/>
        <pc:sldMkLst>
          <pc:docMk/>
          <pc:sldMk cId="0" sldId="271"/>
        </pc:sldMkLst>
        <pc:spChg chg="add mod ord">
          <ac:chgData name="Aaron Feuerstein" userId="f5de8b9a-5c09-4bc3-b449-ac980e458ac8" providerId="ADAL" clId="{E42F466C-DCC1-458F-8B67-35A4037DAEBA}" dt="2025-06-13T18:20:03.337" v="1128" actId="13244"/>
          <ac:spMkLst>
            <pc:docMk/>
            <pc:sldMk cId="0" sldId="271"/>
            <ac:spMk id="2" creationId="{E1588E16-075E-E7B6-F1A9-9C8CD31EBF55}"/>
          </ac:spMkLst>
        </pc:spChg>
        <pc:spChg chg="mod ord">
          <ac:chgData name="Aaron Feuerstein" userId="f5de8b9a-5c09-4bc3-b449-ac980e458ac8" providerId="ADAL" clId="{E42F466C-DCC1-458F-8B67-35A4037DAEBA}" dt="2025-06-13T18:20:10.084" v="1130" actId="207"/>
          <ac:spMkLst>
            <pc:docMk/>
            <pc:sldMk cId="0" sldId="271"/>
            <ac:spMk id="232" creationId="{00000000-0000-0000-0000-000000000000}"/>
          </ac:spMkLst>
        </pc:spChg>
        <pc:spChg chg="mod">
          <ac:chgData name="Aaron Feuerstein" userId="f5de8b9a-5c09-4bc3-b449-ac980e458ac8" providerId="ADAL" clId="{E42F466C-DCC1-458F-8B67-35A4037DAEBA}" dt="2025-06-13T16:41:14.832" v="77" actId="962"/>
          <ac:spMkLst>
            <pc:docMk/>
            <pc:sldMk cId="0" sldId="271"/>
            <ac:spMk id="233" creationId="{00000000-0000-0000-0000-000000000000}"/>
          </ac:spMkLst>
        </pc:spChg>
        <pc:spChg chg="mod">
          <ac:chgData name="Aaron Feuerstein" userId="f5de8b9a-5c09-4bc3-b449-ac980e458ac8" providerId="ADAL" clId="{E42F466C-DCC1-458F-8B67-35A4037DAEBA}" dt="2025-06-13T16:41:15.700" v="78" actId="962"/>
          <ac:spMkLst>
            <pc:docMk/>
            <pc:sldMk cId="0" sldId="271"/>
            <ac:spMk id="235" creationId="{00000000-0000-0000-0000-000000000000}"/>
          </ac:spMkLst>
        </pc:spChg>
        <pc:picChg chg="mod">
          <ac:chgData name="Aaron Feuerstein" userId="f5de8b9a-5c09-4bc3-b449-ac980e458ac8" providerId="ADAL" clId="{E42F466C-DCC1-458F-8B67-35A4037DAEBA}" dt="2025-06-13T16:41:22.870" v="80" actId="962"/>
          <ac:picMkLst>
            <pc:docMk/>
            <pc:sldMk cId="0" sldId="271"/>
            <ac:picMk id="237" creationId="{00000000-0000-0000-0000-000000000000}"/>
          </ac:picMkLst>
        </pc:picChg>
        <pc:picChg chg="mod">
          <ac:chgData name="Aaron Feuerstein" userId="f5de8b9a-5c09-4bc3-b449-ac980e458ac8" providerId="ADAL" clId="{E42F466C-DCC1-458F-8B67-35A4037DAEBA}" dt="2025-06-13T16:41:24.082" v="81" actId="962"/>
          <ac:picMkLst>
            <pc:docMk/>
            <pc:sldMk cId="0" sldId="271"/>
            <ac:picMk id="238" creationId="{00000000-0000-0000-0000-000000000000}"/>
          </ac:picMkLst>
        </pc:picChg>
        <pc:picChg chg="mod">
          <ac:chgData name="Aaron Feuerstein" userId="f5de8b9a-5c09-4bc3-b449-ac980e458ac8" providerId="ADAL" clId="{E42F466C-DCC1-458F-8B67-35A4037DAEBA}" dt="2025-06-13T16:41:24.687" v="82" actId="962"/>
          <ac:picMkLst>
            <pc:docMk/>
            <pc:sldMk cId="0" sldId="271"/>
            <ac:picMk id="240" creationId="{00000000-0000-0000-0000-000000000000}"/>
          </ac:picMkLst>
        </pc:picChg>
      </pc:sldChg>
      <pc:sldChg chg="addSp modSp mod">
        <pc:chgData name="Aaron Feuerstein" userId="f5de8b9a-5c09-4bc3-b449-ac980e458ac8" providerId="ADAL" clId="{E42F466C-DCC1-458F-8B67-35A4037DAEBA}" dt="2025-06-13T18:22:28.907" v="1135" actId="13244"/>
        <pc:sldMkLst>
          <pc:docMk/>
          <pc:sldMk cId="0" sldId="272"/>
        </pc:sldMkLst>
        <pc:spChg chg="add mod ord">
          <ac:chgData name="Aaron Feuerstein" userId="f5de8b9a-5c09-4bc3-b449-ac980e458ac8" providerId="ADAL" clId="{E42F466C-DCC1-458F-8B67-35A4037DAEBA}" dt="2025-06-13T18:22:05.910" v="1131" actId="13244"/>
          <ac:spMkLst>
            <pc:docMk/>
            <pc:sldMk cId="0" sldId="272"/>
            <ac:spMk id="2" creationId="{3E86DA63-1DB7-66ED-0369-17D61F3325A9}"/>
          </ac:spMkLst>
        </pc:spChg>
        <pc:spChg chg="mod">
          <ac:chgData name="Aaron Feuerstein" userId="f5de8b9a-5c09-4bc3-b449-ac980e458ac8" providerId="ADAL" clId="{E42F466C-DCC1-458F-8B67-35A4037DAEBA}" dt="2025-06-13T16:41:25.590" v="83" actId="962"/>
          <ac:spMkLst>
            <pc:docMk/>
            <pc:sldMk cId="0" sldId="272"/>
            <ac:spMk id="245" creationId="{00000000-0000-0000-0000-000000000000}"/>
          </ac:spMkLst>
        </pc:spChg>
        <pc:spChg chg="mod ord">
          <ac:chgData name="Aaron Feuerstein" userId="f5de8b9a-5c09-4bc3-b449-ac980e458ac8" providerId="ADAL" clId="{E42F466C-DCC1-458F-8B67-35A4037DAEBA}" dt="2025-06-13T18:22:10.516" v="1133" actId="207"/>
          <ac:spMkLst>
            <pc:docMk/>
            <pc:sldMk cId="0" sldId="272"/>
            <ac:spMk id="246" creationId="{00000000-0000-0000-0000-000000000000}"/>
          </ac:spMkLst>
        </pc:spChg>
        <pc:spChg chg="mod">
          <ac:chgData name="Aaron Feuerstein" userId="f5de8b9a-5c09-4bc3-b449-ac980e458ac8" providerId="ADAL" clId="{E42F466C-DCC1-458F-8B67-35A4037DAEBA}" dt="2025-06-13T16:41:26.072" v="84" actId="962"/>
          <ac:spMkLst>
            <pc:docMk/>
            <pc:sldMk cId="0" sldId="272"/>
            <ac:spMk id="247" creationId="{00000000-0000-0000-0000-000000000000}"/>
          </ac:spMkLst>
        </pc:spChg>
        <pc:spChg chg="ord">
          <ac:chgData name="Aaron Feuerstein" userId="f5de8b9a-5c09-4bc3-b449-ac980e458ac8" providerId="ADAL" clId="{E42F466C-DCC1-458F-8B67-35A4037DAEBA}" dt="2025-06-13T18:22:22.774" v="1134" actId="13244"/>
          <ac:spMkLst>
            <pc:docMk/>
            <pc:sldMk cId="0" sldId="272"/>
            <ac:spMk id="251" creationId="{00000000-0000-0000-0000-000000000000}"/>
          </ac:spMkLst>
        </pc:spChg>
        <pc:picChg chg="mod">
          <ac:chgData name="Aaron Feuerstein" userId="f5de8b9a-5c09-4bc3-b449-ac980e458ac8" providerId="ADAL" clId="{E42F466C-DCC1-458F-8B67-35A4037DAEBA}" dt="2025-06-13T16:41:26.560" v="85" actId="962"/>
          <ac:picMkLst>
            <pc:docMk/>
            <pc:sldMk cId="0" sldId="272"/>
            <ac:picMk id="250" creationId="{00000000-0000-0000-0000-000000000000}"/>
          </ac:picMkLst>
        </pc:picChg>
        <pc:picChg chg="ord">
          <ac:chgData name="Aaron Feuerstein" userId="f5de8b9a-5c09-4bc3-b449-ac980e458ac8" providerId="ADAL" clId="{E42F466C-DCC1-458F-8B67-35A4037DAEBA}" dt="2025-06-13T18:22:28.907" v="1135" actId="13244"/>
          <ac:picMkLst>
            <pc:docMk/>
            <pc:sldMk cId="0" sldId="272"/>
            <ac:picMk id="253" creationId="{00000000-0000-0000-0000-000000000000}"/>
          </ac:picMkLst>
        </pc:picChg>
      </pc:sldChg>
      <pc:sldChg chg="addSp modSp mod">
        <pc:chgData name="Aaron Feuerstein" userId="f5de8b9a-5c09-4bc3-b449-ac980e458ac8" providerId="ADAL" clId="{E42F466C-DCC1-458F-8B67-35A4037DAEBA}" dt="2025-06-13T18:33:40.891" v="1143" actId="13244"/>
        <pc:sldMkLst>
          <pc:docMk/>
          <pc:sldMk cId="0" sldId="273"/>
        </pc:sldMkLst>
        <pc:spChg chg="add mod ord">
          <ac:chgData name="Aaron Feuerstein" userId="f5de8b9a-5c09-4bc3-b449-ac980e458ac8" providerId="ADAL" clId="{E42F466C-DCC1-458F-8B67-35A4037DAEBA}" dt="2025-06-13T18:33:23.468" v="1141" actId="13244"/>
          <ac:spMkLst>
            <pc:docMk/>
            <pc:sldMk cId="0" sldId="273"/>
            <ac:spMk id="2" creationId="{86B0012E-A04F-606F-4BB0-688204D5F843}"/>
          </ac:spMkLst>
        </pc:spChg>
        <pc:spChg chg="mod ord">
          <ac:chgData name="Aaron Feuerstein" userId="f5de8b9a-5c09-4bc3-b449-ac980e458ac8" providerId="ADAL" clId="{E42F466C-DCC1-458F-8B67-35A4037DAEBA}" dt="2025-06-13T18:22:40.391" v="1138" actId="13244"/>
          <ac:spMkLst>
            <pc:docMk/>
            <pc:sldMk cId="0" sldId="273"/>
            <ac:spMk id="259" creationId="{00000000-0000-0000-0000-000000000000}"/>
          </ac:spMkLst>
        </pc:spChg>
        <pc:spChg chg="ord">
          <ac:chgData name="Aaron Feuerstein" userId="f5de8b9a-5c09-4bc3-b449-ac980e458ac8" providerId="ADAL" clId="{E42F466C-DCC1-458F-8B67-35A4037DAEBA}" dt="2025-06-13T18:33:40.891" v="1143" actId="13244"/>
          <ac:spMkLst>
            <pc:docMk/>
            <pc:sldMk cId="0" sldId="273"/>
            <ac:spMk id="260" creationId="{00000000-0000-0000-0000-000000000000}"/>
          </ac:spMkLst>
        </pc:spChg>
        <pc:spChg chg="mod ord">
          <ac:chgData name="Aaron Feuerstein" userId="f5de8b9a-5c09-4bc3-b449-ac980e458ac8" providerId="ADAL" clId="{E42F466C-DCC1-458F-8B67-35A4037DAEBA}" dt="2025-06-13T18:22:48.641" v="1140" actId="13244"/>
          <ac:spMkLst>
            <pc:docMk/>
            <pc:sldMk cId="0" sldId="273"/>
            <ac:spMk id="261" creationId="{00000000-0000-0000-0000-000000000000}"/>
          </ac:spMkLst>
        </pc:spChg>
        <pc:spChg chg="ord">
          <ac:chgData name="Aaron Feuerstein" userId="f5de8b9a-5c09-4bc3-b449-ac980e458ac8" providerId="ADAL" clId="{E42F466C-DCC1-458F-8B67-35A4037DAEBA}" dt="2025-06-13T18:22:45.749" v="1139" actId="13244"/>
          <ac:spMkLst>
            <pc:docMk/>
            <pc:sldMk cId="0" sldId="273"/>
            <ac:spMk id="262" creationId="{00000000-0000-0000-0000-000000000000}"/>
          </ac:spMkLst>
        </pc:spChg>
        <pc:graphicFrameChg chg="ord modGraphic">
          <ac:chgData name="Aaron Feuerstein" userId="f5de8b9a-5c09-4bc3-b449-ac980e458ac8" providerId="ADAL" clId="{E42F466C-DCC1-458F-8B67-35A4037DAEBA}" dt="2025-06-13T18:33:37.410" v="1142" actId="13244"/>
          <ac:graphicFrameMkLst>
            <pc:docMk/>
            <pc:sldMk cId="0" sldId="273"/>
            <ac:graphicFrameMk id="267" creationId="{00000000-0000-0000-0000-000000000000}"/>
          </ac:graphicFrameMkLst>
        </pc:graphicFrameChg>
        <pc:picChg chg="mod">
          <ac:chgData name="Aaron Feuerstein" userId="f5de8b9a-5c09-4bc3-b449-ac980e458ac8" providerId="ADAL" clId="{E42F466C-DCC1-458F-8B67-35A4037DAEBA}" dt="2025-06-13T16:41:31.816" v="88" actId="962"/>
          <ac:picMkLst>
            <pc:docMk/>
            <pc:sldMk cId="0" sldId="273"/>
            <ac:picMk id="263" creationId="{00000000-0000-0000-0000-000000000000}"/>
          </ac:picMkLst>
        </pc:picChg>
        <pc:picChg chg="mod">
          <ac:chgData name="Aaron Feuerstein" userId="f5de8b9a-5c09-4bc3-b449-ac980e458ac8" providerId="ADAL" clId="{E42F466C-DCC1-458F-8B67-35A4037DAEBA}" dt="2025-06-13T16:41:32.698" v="89" actId="962"/>
          <ac:picMkLst>
            <pc:docMk/>
            <pc:sldMk cId="0" sldId="273"/>
            <ac:picMk id="264" creationId="{00000000-0000-0000-0000-000000000000}"/>
          </ac:picMkLst>
        </pc:picChg>
        <pc:picChg chg="mod">
          <ac:chgData name="Aaron Feuerstein" userId="f5de8b9a-5c09-4bc3-b449-ac980e458ac8" providerId="ADAL" clId="{E42F466C-DCC1-458F-8B67-35A4037DAEBA}" dt="2025-06-13T16:41:33.208" v="90" actId="962"/>
          <ac:picMkLst>
            <pc:docMk/>
            <pc:sldMk cId="0" sldId="273"/>
            <ac:picMk id="266" creationId="{00000000-0000-0000-0000-000000000000}"/>
          </ac:picMkLst>
        </pc:picChg>
      </pc:sldChg>
      <pc:sldChg chg="addSp modSp mod">
        <pc:chgData name="Aaron Feuerstein" userId="f5de8b9a-5c09-4bc3-b449-ac980e458ac8" providerId="ADAL" clId="{E42F466C-DCC1-458F-8B67-35A4037DAEBA}" dt="2025-06-13T18:35:08.457" v="1148" actId="13244"/>
        <pc:sldMkLst>
          <pc:docMk/>
          <pc:sldMk cId="0" sldId="274"/>
        </pc:sldMkLst>
        <pc:spChg chg="add mod ord">
          <ac:chgData name="Aaron Feuerstein" userId="f5de8b9a-5c09-4bc3-b449-ac980e458ac8" providerId="ADAL" clId="{E42F466C-DCC1-458F-8B67-35A4037DAEBA}" dt="2025-06-13T18:35:02.781" v="1146" actId="13244"/>
          <ac:spMkLst>
            <pc:docMk/>
            <pc:sldMk cId="0" sldId="274"/>
            <ac:spMk id="2" creationId="{D2CB511B-C35C-47B2-F06C-02CC99285A40}"/>
          </ac:spMkLst>
        </pc:spChg>
        <pc:spChg chg="mod">
          <ac:chgData name="Aaron Feuerstein" userId="f5de8b9a-5c09-4bc3-b449-ac980e458ac8" providerId="ADAL" clId="{E42F466C-DCC1-458F-8B67-35A4037DAEBA}" dt="2025-06-13T16:41:59.616" v="96" actId="962"/>
          <ac:spMkLst>
            <pc:docMk/>
            <pc:sldMk cId="0" sldId="274"/>
            <ac:spMk id="272" creationId="{00000000-0000-0000-0000-000000000000}"/>
          </ac:spMkLst>
        </pc:spChg>
        <pc:spChg chg="mod ord">
          <ac:chgData name="Aaron Feuerstein" userId="f5de8b9a-5c09-4bc3-b449-ac980e458ac8" providerId="ADAL" clId="{E42F466C-DCC1-458F-8B67-35A4037DAEBA}" dt="2025-06-13T18:35:00.376" v="1145" actId="13244"/>
          <ac:spMkLst>
            <pc:docMk/>
            <pc:sldMk cId="0" sldId="274"/>
            <ac:spMk id="273" creationId="{00000000-0000-0000-0000-000000000000}"/>
          </ac:spMkLst>
        </pc:spChg>
        <pc:spChg chg="mod ord">
          <ac:chgData name="Aaron Feuerstein" userId="f5de8b9a-5c09-4bc3-b449-ac980e458ac8" providerId="ADAL" clId="{E42F466C-DCC1-458F-8B67-35A4037DAEBA}" dt="2025-06-13T18:35:08.457" v="1148" actId="13244"/>
          <ac:spMkLst>
            <pc:docMk/>
            <pc:sldMk cId="0" sldId="274"/>
            <ac:spMk id="275" creationId="{00000000-0000-0000-0000-000000000000}"/>
          </ac:spMkLst>
        </pc:spChg>
        <pc:spChg chg="ord">
          <ac:chgData name="Aaron Feuerstein" userId="f5de8b9a-5c09-4bc3-b449-ac980e458ac8" providerId="ADAL" clId="{E42F466C-DCC1-458F-8B67-35A4037DAEBA}" dt="2025-06-13T18:35:06.392" v="1147" actId="13244"/>
          <ac:spMkLst>
            <pc:docMk/>
            <pc:sldMk cId="0" sldId="274"/>
            <ac:spMk id="276" creationId="{00000000-0000-0000-0000-000000000000}"/>
          </ac:spMkLst>
        </pc:spChg>
        <pc:picChg chg="mod">
          <ac:chgData name="Aaron Feuerstein" userId="f5de8b9a-5c09-4bc3-b449-ac980e458ac8" providerId="ADAL" clId="{E42F466C-DCC1-458F-8B67-35A4037DAEBA}" dt="2025-06-13T16:42:00.745" v="98" actId="962"/>
          <ac:picMkLst>
            <pc:docMk/>
            <pc:sldMk cId="0" sldId="274"/>
            <ac:picMk id="277" creationId="{00000000-0000-0000-0000-000000000000}"/>
          </ac:picMkLst>
        </pc:picChg>
        <pc:picChg chg="mod">
          <ac:chgData name="Aaron Feuerstein" userId="f5de8b9a-5c09-4bc3-b449-ac980e458ac8" providerId="ADAL" clId="{E42F466C-DCC1-458F-8B67-35A4037DAEBA}" dt="2025-06-13T16:42:01.119" v="99" actId="962"/>
          <ac:picMkLst>
            <pc:docMk/>
            <pc:sldMk cId="0" sldId="274"/>
            <ac:picMk id="278" creationId="{00000000-0000-0000-0000-000000000000}"/>
          </ac:picMkLst>
        </pc:picChg>
        <pc:picChg chg="mod">
          <ac:chgData name="Aaron Feuerstein" userId="f5de8b9a-5c09-4bc3-b449-ac980e458ac8" providerId="ADAL" clId="{E42F466C-DCC1-458F-8B67-35A4037DAEBA}" dt="2025-06-13T16:42:01.800" v="100" actId="962"/>
          <ac:picMkLst>
            <pc:docMk/>
            <pc:sldMk cId="0" sldId="274"/>
            <ac:picMk id="279" creationId="{00000000-0000-0000-0000-000000000000}"/>
          </ac:picMkLst>
        </pc:picChg>
        <pc:picChg chg="mod">
          <ac:chgData name="Aaron Feuerstein" userId="f5de8b9a-5c09-4bc3-b449-ac980e458ac8" providerId="ADAL" clId="{E42F466C-DCC1-458F-8B67-35A4037DAEBA}" dt="2025-06-13T16:42:02.276" v="101" actId="962"/>
          <ac:picMkLst>
            <pc:docMk/>
            <pc:sldMk cId="0" sldId="274"/>
            <ac:picMk id="281" creationId="{00000000-0000-0000-0000-000000000000}"/>
          </ac:picMkLst>
        </pc:picChg>
      </pc:sldChg>
      <pc:sldChg chg="addSp modSp mod">
        <pc:chgData name="Aaron Feuerstein" userId="f5de8b9a-5c09-4bc3-b449-ac980e458ac8" providerId="ADAL" clId="{E42F466C-DCC1-458F-8B67-35A4037DAEBA}" dt="2025-06-13T18:36:36.023" v="1150" actId="13244"/>
        <pc:sldMkLst>
          <pc:docMk/>
          <pc:sldMk cId="0" sldId="275"/>
        </pc:sldMkLst>
        <pc:spChg chg="add mod ord">
          <ac:chgData name="Aaron Feuerstein" userId="f5de8b9a-5c09-4bc3-b449-ac980e458ac8" providerId="ADAL" clId="{E42F466C-DCC1-458F-8B67-35A4037DAEBA}" dt="2025-06-13T18:36:34.178" v="1149" actId="13244"/>
          <ac:spMkLst>
            <pc:docMk/>
            <pc:sldMk cId="0" sldId="275"/>
            <ac:spMk id="2" creationId="{A785547D-2E49-DA1E-078C-12A350615442}"/>
          </ac:spMkLst>
        </pc:spChg>
        <pc:spChg chg="mod">
          <ac:chgData name="Aaron Feuerstein" userId="f5de8b9a-5c09-4bc3-b449-ac980e458ac8" providerId="ADAL" clId="{E42F466C-DCC1-458F-8B67-35A4037DAEBA}" dt="2025-06-13T16:42:04.595" v="102" actId="962"/>
          <ac:spMkLst>
            <pc:docMk/>
            <pc:sldMk cId="0" sldId="275"/>
            <ac:spMk id="286" creationId="{00000000-0000-0000-0000-000000000000}"/>
          </ac:spMkLst>
        </pc:spChg>
        <pc:spChg chg="mod">
          <ac:chgData name="Aaron Feuerstein" userId="f5de8b9a-5c09-4bc3-b449-ac980e458ac8" providerId="ADAL" clId="{E42F466C-DCC1-458F-8B67-35A4037DAEBA}" dt="2025-06-13T16:42:05.405" v="103" actId="962"/>
          <ac:spMkLst>
            <pc:docMk/>
            <pc:sldMk cId="0" sldId="275"/>
            <ac:spMk id="287" creationId="{00000000-0000-0000-0000-000000000000}"/>
          </ac:spMkLst>
        </pc:spChg>
        <pc:spChg chg="ord">
          <ac:chgData name="Aaron Feuerstein" userId="f5de8b9a-5c09-4bc3-b449-ac980e458ac8" providerId="ADAL" clId="{E42F466C-DCC1-458F-8B67-35A4037DAEBA}" dt="2025-06-13T18:36:36.023" v="1150" actId="13244"/>
          <ac:spMkLst>
            <pc:docMk/>
            <pc:sldMk cId="0" sldId="275"/>
            <ac:spMk id="289" creationId="{00000000-0000-0000-0000-000000000000}"/>
          </ac:spMkLst>
        </pc:spChg>
        <pc:picChg chg="mod">
          <ac:chgData name="Aaron Feuerstein" userId="f5de8b9a-5c09-4bc3-b449-ac980e458ac8" providerId="ADAL" clId="{E42F466C-DCC1-458F-8B67-35A4037DAEBA}" dt="2025-06-13T16:42:05.872" v="104" actId="962"/>
          <ac:picMkLst>
            <pc:docMk/>
            <pc:sldMk cId="0" sldId="275"/>
            <ac:picMk id="291" creationId="{00000000-0000-0000-0000-000000000000}"/>
          </ac:picMkLst>
        </pc:picChg>
        <pc:picChg chg="mod">
          <ac:chgData name="Aaron Feuerstein" userId="f5de8b9a-5c09-4bc3-b449-ac980e458ac8" providerId="ADAL" clId="{E42F466C-DCC1-458F-8B67-35A4037DAEBA}" dt="2025-06-13T16:48:34" v="106" actId="962"/>
          <ac:picMkLst>
            <pc:docMk/>
            <pc:sldMk cId="0" sldId="275"/>
            <ac:picMk id="292" creationId="{00000000-0000-0000-0000-000000000000}"/>
          </ac:picMkLst>
        </pc:picChg>
      </pc:sldChg>
      <pc:sldChg chg="modSp mod">
        <pc:chgData name="Aaron Feuerstein" userId="f5de8b9a-5c09-4bc3-b449-ac980e458ac8" providerId="ADAL" clId="{E42F466C-DCC1-458F-8B67-35A4037DAEBA}" dt="2025-06-13T18:41:28.299" v="1154" actId="13244"/>
        <pc:sldMkLst>
          <pc:docMk/>
          <pc:sldMk cId="0" sldId="276"/>
        </pc:sldMkLst>
        <pc:spChg chg="mod">
          <ac:chgData name="Aaron Feuerstein" userId="f5de8b9a-5c09-4bc3-b449-ac980e458ac8" providerId="ADAL" clId="{E42F466C-DCC1-458F-8B67-35A4037DAEBA}" dt="2025-06-13T16:48:36.730" v="107" actId="962"/>
          <ac:spMkLst>
            <pc:docMk/>
            <pc:sldMk cId="0" sldId="276"/>
            <ac:spMk id="297" creationId="{00000000-0000-0000-0000-000000000000}"/>
          </ac:spMkLst>
        </pc:spChg>
        <pc:spChg chg="mod">
          <ac:chgData name="Aaron Feuerstein" userId="f5de8b9a-5c09-4bc3-b449-ac980e458ac8" providerId="ADAL" clId="{E42F466C-DCC1-458F-8B67-35A4037DAEBA}" dt="2025-06-13T16:48:37.270" v="108" actId="962"/>
          <ac:spMkLst>
            <pc:docMk/>
            <pc:sldMk cId="0" sldId="276"/>
            <ac:spMk id="298" creationId="{00000000-0000-0000-0000-000000000000}"/>
          </ac:spMkLst>
        </pc:spChg>
        <pc:spChg chg="ord">
          <ac:chgData name="Aaron Feuerstein" userId="f5de8b9a-5c09-4bc3-b449-ac980e458ac8" providerId="ADAL" clId="{E42F466C-DCC1-458F-8B67-35A4037DAEBA}" dt="2025-06-13T18:41:19.908" v="1152" actId="13244"/>
          <ac:spMkLst>
            <pc:docMk/>
            <pc:sldMk cId="0" sldId="276"/>
            <ac:spMk id="300" creationId="{00000000-0000-0000-0000-000000000000}"/>
          </ac:spMkLst>
        </pc:spChg>
        <pc:spChg chg="mod ord">
          <ac:chgData name="Aaron Feuerstein" userId="f5de8b9a-5c09-4bc3-b449-ac980e458ac8" providerId="ADAL" clId="{E42F466C-DCC1-458F-8B67-35A4037DAEBA}" dt="2025-06-13T18:41:28.299" v="1154" actId="13244"/>
          <ac:spMkLst>
            <pc:docMk/>
            <pc:sldMk cId="0" sldId="276"/>
            <ac:spMk id="301" creationId="{00000000-0000-0000-0000-000000000000}"/>
          </ac:spMkLst>
        </pc:spChg>
        <pc:picChg chg="mod">
          <ac:chgData name="Aaron Feuerstein" userId="f5de8b9a-5c09-4bc3-b449-ac980e458ac8" providerId="ADAL" clId="{E42F466C-DCC1-458F-8B67-35A4037DAEBA}" dt="2025-06-13T16:48:37.796" v="109" actId="962"/>
          <ac:picMkLst>
            <pc:docMk/>
            <pc:sldMk cId="0" sldId="276"/>
            <ac:picMk id="302" creationId="{00000000-0000-0000-0000-000000000000}"/>
          </ac:picMkLst>
        </pc:picChg>
        <pc:picChg chg="mod ord">
          <ac:chgData name="Aaron Feuerstein" userId="f5de8b9a-5c09-4bc3-b449-ac980e458ac8" providerId="ADAL" clId="{E42F466C-DCC1-458F-8B67-35A4037DAEBA}" dt="2025-06-13T18:41:17.969" v="1151" actId="13244"/>
          <ac:picMkLst>
            <pc:docMk/>
            <pc:sldMk cId="0" sldId="276"/>
            <ac:picMk id="303" creationId="{00000000-0000-0000-0000-000000000000}"/>
          </ac:picMkLst>
        </pc:picChg>
      </pc:sldChg>
      <pc:sldChg chg="modSp mod">
        <pc:chgData name="Aaron Feuerstein" userId="f5de8b9a-5c09-4bc3-b449-ac980e458ac8" providerId="ADAL" clId="{E42F466C-DCC1-458F-8B67-35A4037DAEBA}" dt="2025-06-13T18:46:31.093" v="1159" actId="13244"/>
        <pc:sldMkLst>
          <pc:docMk/>
          <pc:sldMk cId="0" sldId="277"/>
        </pc:sldMkLst>
        <pc:spChg chg="ord">
          <ac:chgData name="Aaron Feuerstein" userId="f5de8b9a-5c09-4bc3-b449-ac980e458ac8" providerId="ADAL" clId="{E42F466C-DCC1-458F-8B67-35A4037DAEBA}" dt="2025-06-13T18:46:27.856" v="1158" actId="13244"/>
          <ac:spMkLst>
            <pc:docMk/>
            <pc:sldMk cId="0" sldId="277"/>
            <ac:spMk id="308" creationId="{00000000-0000-0000-0000-000000000000}"/>
          </ac:spMkLst>
        </pc:spChg>
        <pc:spChg chg="mod">
          <ac:chgData name="Aaron Feuerstein" userId="f5de8b9a-5c09-4bc3-b449-ac980e458ac8" providerId="ADAL" clId="{E42F466C-DCC1-458F-8B67-35A4037DAEBA}" dt="2025-06-13T17:26:45.093" v="709" actId="33553"/>
          <ac:spMkLst>
            <pc:docMk/>
            <pc:sldMk cId="0" sldId="277"/>
            <ac:spMk id="309" creationId="{00000000-0000-0000-0000-000000000000}"/>
          </ac:spMkLst>
        </pc:spChg>
        <pc:spChg chg="mod">
          <ac:chgData name="Aaron Feuerstein" userId="f5de8b9a-5c09-4bc3-b449-ac980e458ac8" providerId="ADAL" clId="{E42F466C-DCC1-458F-8B67-35A4037DAEBA}" dt="2025-06-13T16:48:47.189" v="112" actId="962"/>
          <ac:spMkLst>
            <pc:docMk/>
            <pc:sldMk cId="0" sldId="277"/>
            <ac:spMk id="310" creationId="{00000000-0000-0000-0000-000000000000}"/>
          </ac:spMkLst>
        </pc:spChg>
        <pc:spChg chg="mod ord">
          <ac:chgData name="Aaron Feuerstein" userId="f5de8b9a-5c09-4bc3-b449-ac980e458ac8" providerId="ADAL" clId="{E42F466C-DCC1-458F-8B67-35A4037DAEBA}" dt="2025-06-13T18:46:20.937" v="1157" actId="13244"/>
          <ac:spMkLst>
            <pc:docMk/>
            <pc:sldMk cId="0" sldId="277"/>
            <ac:spMk id="313" creationId="{00000000-0000-0000-0000-000000000000}"/>
          </ac:spMkLst>
        </pc:spChg>
        <pc:picChg chg="mod ord">
          <ac:chgData name="Aaron Feuerstein" userId="f5de8b9a-5c09-4bc3-b449-ac980e458ac8" providerId="ADAL" clId="{E42F466C-DCC1-458F-8B67-35A4037DAEBA}" dt="2025-06-13T18:46:31.093" v="1159" actId="13244"/>
          <ac:picMkLst>
            <pc:docMk/>
            <pc:sldMk cId="0" sldId="277"/>
            <ac:picMk id="312" creationId="{00000000-0000-0000-0000-000000000000}"/>
          </ac:picMkLst>
        </pc:picChg>
      </pc:sldChg>
      <pc:sldChg chg="addSp modSp mod">
        <pc:chgData name="Aaron Feuerstein" userId="f5de8b9a-5c09-4bc3-b449-ac980e458ac8" providerId="ADAL" clId="{E42F466C-DCC1-458F-8B67-35A4037DAEBA}" dt="2025-06-13T18:59:01.523" v="1161" actId="13244"/>
        <pc:sldMkLst>
          <pc:docMk/>
          <pc:sldMk cId="0" sldId="278"/>
        </pc:sldMkLst>
        <pc:spChg chg="add mod ord">
          <ac:chgData name="Aaron Feuerstein" userId="f5de8b9a-5c09-4bc3-b449-ac980e458ac8" providerId="ADAL" clId="{E42F466C-DCC1-458F-8B67-35A4037DAEBA}" dt="2025-06-13T18:59:01.523" v="1161" actId="13244"/>
          <ac:spMkLst>
            <pc:docMk/>
            <pc:sldMk cId="0" sldId="278"/>
            <ac:spMk id="2" creationId="{571BAE8A-4268-FDD3-657F-BA701EA3CFFB}"/>
          </ac:spMkLst>
        </pc:spChg>
        <pc:spChg chg="ord">
          <ac:chgData name="Aaron Feuerstein" userId="f5de8b9a-5c09-4bc3-b449-ac980e458ac8" providerId="ADAL" clId="{E42F466C-DCC1-458F-8B67-35A4037DAEBA}" dt="2025-06-13T18:58:54.577" v="1160" actId="166"/>
          <ac:spMkLst>
            <pc:docMk/>
            <pc:sldMk cId="0" sldId="278"/>
            <ac:spMk id="318" creationId="{00000000-0000-0000-0000-000000000000}"/>
          </ac:spMkLst>
        </pc:spChg>
        <pc:spChg chg="mod">
          <ac:chgData name="Aaron Feuerstein" userId="f5de8b9a-5c09-4bc3-b449-ac980e458ac8" providerId="ADAL" clId="{E42F466C-DCC1-458F-8B67-35A4037DAEBA}" dt="2025-06-13T16:49:39.979" v="116" actId="962"/>
          <ac:spMkLst>
            <pc:docMk/>
            <pc:sldMk cId="0" sldId="278"/>
            <ac:spMk id="319" creationId="{00000000-0000-0000-0000-000000000000}"/>
          </ac:spMkLst>
        </pc:spChg>
        <pc:spChg chg="mod">
          <ac:chgData name="Aaron Feuerstein" userId="f5de8b9a-5c09-4bc3-b449-ac980e458ac8" providerId="ADAL" clId="{E42F466C-DCC1-458F-8B67-35A4037DAEBA}" dt="2025-06-13T16:49:40.604" v="117" actId="962"/>
          <ac:spMkLst>
            <pc:docMk/>
            <pc:sldMk cId="0" sldId="278"/>
            <ac:spMk id="320" creationId="{00000000-0000-0000-0000-000000000000}"/>
          </ac:spMkLst>
        </pc:spChg>
        <pc:picChg chg="mod">
          <ac:chgData name="Aaron Feuerstein" userId="f5de8b9a-5c09-4bc3-b449-ac980e458ac8" providerId="ADAL" clId="{E42F466C-DCC1-458F-8B67-35A4037DAEBA}" dt="2025-06-13T16:49:41.103" v="118" actId="962"/>
          <ac:picMkLst>
            <pc:docMk/>
            <pc:sldMk cId="0" sldId="278"/>
            <ac:picMk id="323" creationId="{00000000-0000-0000-0000-000000000000}"/>
          </ac:picMkLst>
        </pc:picChg>
      </pc:sldChg>
      <pc:sldChg chg="addSp delSp modSp mod">
        <pc:chgData name="Aaron Feuerstein" userId="f5de8b9a-5c09-4bc3-b449-ac980e458ac8" providerId="ADAL" clId="{E42F466C-DCC1-458F-8B67-35A4037DAEBA}" dt="2025-06-13T18:59:12.029" v="1163" actId="13244"/>
        <pc:sldMkLst>
          <pc:docMk/>
          <pc:sldMk cId="0" sldId="279"/>
        </pc:sldMkLst>
        <pc:spChg chg="add mod ord">
          <ac:chgData name="Aaron Feuerstein" userId="f5de8b9a-5c09-4bc3-b449-ac980e458ac8" providerId="ADAL" clId="{E42F466C-DCC1-458F-8B67-35A4037DAEBA}" dt="2025-06-13T18:59:09.780" v="1162" actId="13244"/>
          <ac:spMkLst>
            <pc:docMk/>
            <pc:sldMk cId="0" sldId="279"/>
            <ac:spMk id="2" creationId="{862FC875-DACE-B8F8-3057-BCAE3159715F}"/>
          </ac:spMkLst>
        </pc:spChg>
        <pc:spChg chg="mod">
          <ac:chgData name="Aaron Feuerstein" userId="f5de8b9a-5c09-4bc3-b449-ac980e458ac8" providerId="ADAL" clId="{E42F466C-DCC1-458F-8B67-35A4037DAEBA}" dt="2025-06-13T16:49:42.163" v="119" actId="962"/>
          <ac:spMkLst>
            <pc:docMk/>
            <pc:sldMk cId="0" sldId="279"/>
            <ac:spMk id="328" creationId="{00000000-0000-0000-0000-000000000000}"/>
          </ac:spMkLst>
        </pc:spChg>
        <pc:spChg chg="mod">
          <ac:chgData name="Aaron Feuerstein" userId="f5de8b9a-5c09-4bc3-b449-ac980e458ac8" providerId="ADAL" clId="{E42F466C-DCC1-458F-8B67-35A4037DAEBA}" dt="2025-06-13T16:49:42.637" v="120" actId="962"/>
          <ac:spMkLst>
            <pc:docMk/>
            <pc:sldMk cId="0" sldId="279"/>
            <ac:spMk id="329" creationId="{00000000-0000-0000-0000-000000000000}"/>
          </ac:spMkLst>
        </pc:spChg>
        <pc:spChg chg="ord">
          <ac:chgData name="Aaron Feuerstein" userId="f5de8b9a-5c09-4bc3-b449-ac980e458ac8" providerId="ADAL" clId="{E42F466C-DCC1-458F-8B67-35A4037DAEBA}" dt="2025-06-13T18:59:12.029" v="1163" actId="13244"/>
          <ac:spMkLst>
            <pc:docMk/>
            <pc:sldMk cId="0" sldId="279"/>
            <ac:spMk id="330" creationId="{00000000-0000-0000-0000-000000000000}"/>
          </ac:spMkLst>
        </pc:spChg>
        <pc:spChg chg="del mod">
          <ac:chgData name="Aaron Feuerstein" userId="f5de8b9a-5c09-4bc3-b449-ac980e458ac8" providerId="ADAL" clId="{E42F466C-DCC1-458F-8B67-35A4037DAEBA}" dt="2025-06-13T16:49:50.602" v="123" actId="478"/>
          <ac:spMkLst>
            <pc:docMk/>
            <pc:sldMk cId="0" sldId="279"/>
            <ac:spMk id="332" creationId="{00000000-0000-0000-0000-000000000000}"/>
          </ac:spMkLst>
        </pc:spChg>
        <pc:picChg chg="mod">
          <ac:chgData name="Aaron Feuerstein" userId="f5de8b9a-5c09-4bc3-b449-ac980e458ac8" providerId="ADAL" clId="{E42F466C-DCC1-458F-8B67-35A4037DAEBA}" dt="2025-06-13T16:53:51.722" v="125" actId="962"/>
          <ac:picMkLst>
            <pc:docMk/>
            <pc:sldMk cId="0" sldId="279"/>
            <ac:picMk id="333" creationId="{00000000-0000-0000-0000-000000000000}"/>
          </ac:picMkLst>
        </pc:picChg>
      </pc:sldChg>
      <pc:sldChg chg="addSp delSp modSp mod">
        <pc:chgData name="Aaron Feuerstein" userId="f5de8b9a-5c09-4bc3-b449-ac980e458ac8" providerId="ADAL" clId="{E42F466C-DCC1-458F-8B67-35A4037DAEBA}" dt="2025-06-13T18:59:30.315" v="1165" actId="13244"/>
        <pc:sldMkLst>
          <pc:docMk/>
          <pc:sldMk cId="0" sldId="280"/>
        </pc:sldMkLst>
        <pc:spChg chg="add mod ord">
          <ac:chgData name="Aaron Feuerstein" userId="f5de8b9a-5c09-4bc3-b449-ac980e458ac8" providerId="ADAL" clId="{E42F466C-DCC1-458F-8B67-35A4037DAEBA}" dt="2025-06-13T18:59:28.523" v="1164" actId="13244"/>
          <ac:spMkLst>
            <pc:docMk/>
            <pc:sldMk cId="0" sldId="280"/>
            <ac:spMk id="2" creationId="{54B2A513-9D03-AD89-5C0E-AD88B40C824A}"/>
          </ac:spMkLst>
        </pc:spChg>
        <pc:spChg chg="mod">
          <ac:chgData name="Aaron Feuerstein" userId="f5de8b9a-5c09-4bc3-b449-ac980e458ac8" providerId="ADAL" clId="{E42F466C-DCC1-458F-8B67-35A4037DAEBA}" dt="2025-06-13T16:53:53.472" v="126" actId="962"/>
          <ac:spMkLst>
            <pc:docMk/>
            <pc:sldMk cId="0" sldId="280"/>
            <ac:spMk id="339" creationId="{00000000-0000-0000-0000-000000000000}"/>
          </ac:spMkLst>
        </pc:spChg>
        <pc:spChg chg="mod">
          <ac:chgData name="Aaron Feuerstein" userId="f5de8b9a-5c09-4bc3-b449-ac980e458ac8" providerId="ADAL" clId="{E42F466C-DCC1-458F-8B67-35A4037DAEBA}" dt="2025-06-13T16:53:54.620" v="127" actId="962"/>
          <ac:spMkLst>
            <pc:docMk/>
            <pc:sldMk cId="0" sldId="280"/>
            <ac:spMk id="340" creationId="{00000000-0000-0000-0000-000000000000}"/>
          </ac:spMkLst>
        </pc:spChg>
        <pc:spChg chg="ord">
          <ac:chgData name="Aaron Feuerstein" userId="f5de8b9a-5c09-4bc3-b449-ac980e458ac8" providerId="ADAL" clId="{E42F466C-DCC1-458F-8B67-35A4037DAEBA}" dt="2025-06-13T18:59:30.315" v="1165" actId="13244"/>
          <ac:spMkLst>
            <pc:docMk/>
            <pc:sldMk cId="0" sldId="280"/>
            <ac:spMk id="341" creationId="{00000000-0000-0000-0000-000000000000}"/>
          </ac:spMkLst>
        </pc:spChg>
        <pc:spChg chg="del mod">
          <ac:chgData name="Aaron Feuerstein" userId="f5de8b9a-5c09-4bc3-b449-ac980e458ac8" providerId="ADAL" clId="{E42F466C-DCC1-458F-8B67-35A4037DAEBA}" dt="2025-06-13T16:54:00.406" v="129" actId="478"/>
          <ac:spMkLst>
            <pc:docMk/>
            <pc:sldMk cId="0" sldId="280"/>
            <ac:spMk id="343" creationId="{00000000-0000-0000-0000-000000000000}"/>
          </ac:spMkLst>
        </pc:spChg>
        <pc:picChg chg="mod">
          <ac:chgData name="Aaron Feuerstein" userId="f5de8b9a-5c09-4bc3-b449-ac980e458ac8" providerId="ADAL" clId="{E42F466C-DCC1-458F-8B67-35A4037DAEBA}" dt="2025-06-13T16:57:53.616" v="131" actId="962"/>
          <ac:picMkLst>
            <pc:docMk/>
            <pc:sldMk cId="0" sldId="280"/>
            <ac:picMk id="344" creationId="{00000000-0000-0000-0000-000000000000}"/>
          </ac:picMkLst>
        </pc:picChg>
      </pc:sldChg>
      <pc:sldChg chg="addSp delSp modSp mod">
        <pc:chgData name="Aaron Feuerstein" userId="f5de8b9a-5c09-4bc3-b449-ac980e458ac8" providerId="ADAL" clId="{E42F466C-DCC1-458F-8B67-35A4037DAEBA}" dt="2025-06-13T19:02:34.591" v="1167" actId="13244"/>
        <pc:sldMkLst>
          <pc:docMk/>
          <pc:sldMk cId="0" sldId="281"/>
        </pc:sldMkLst>
        <pc:spChg chg="add mod ord">
          <ac:chgData name="Aaron Feuerstein" userId="f5de8b9a-5c09-4bc3-b449-ac980e458ac8" providerId="ADAL" clId="{E42F466C-DCC1-458F-8B67-35A4037DAEBA}" dt="2025-06-13T19:02:32.348" v="1166" actId="13244"/>
          <ac:spMkLst>
            <pc:docMk/>
            <pc:sldMk cId="0" sldId="281"/>
            <ac:spMk id="2" creationId="{F18F79EB-483D-EA50-3C26-FB47FCF5C9EF}"/>
          </ac:spMkLst>
        </pc:spChg>
        <pc:spChg chg="mod">
          <ac:chgData name="Aaron Feuerstein" userId="f5de8b9a-5c09-4bc3-b449-ac980e458ac8" providerId="ADAL" clId="{E42F466C-DCC1-458F-8B67-35A4037DAEBA}" dt="2025-06-13T16:57:55.139" v="132" actId="962"/>
          <ac:spMkLst>
            <pc:docMk/>
            <pc:sldMk cId="0" sldId="281"/>
            <ac:spMk id="350" creationId="{00000000-0000-0000-0000-000000000000}"/>
          </ac:spMkLst>
        </pc:spChg>
        <pc:spChg chg="mod">
          <ac:chgData name="Aaron Feuerstein" userId="f5de8b9a-5c09-4bc3-b449-ac980e458ac8" providerId="ADAL" clId="{E42F466C-DCC1-458F-8B67-35A4037DAEBA}" dt="2025-06-13T16:57:55.778" v="133" actId="962"/>
          <ac:spMkLst>
            <pc:docMk/>
            <pc:sldMk cId="0" sldId="281"/>
            <ac:spMk id="351" creationId="{00000000-0000-0000-0000-000000000000}"/>
          </ac:spMkLst>
        </pc:spChg>
        <pc:spChg chg="ord">
          <ac:chgData name="Aaron Feuerstein" userId="f5de8b9a-5c09-4bc3-b449-ac980e458ac8" providerId="ADAL" clId="{E42F466C-DCC1-458F-8B67-35A4037DAEBA}" dt="2025-06-13T19:02:34.591" v="1167" actId="13244"/>
          <ac:spMkLst>
            <pc:docMk/>
            <pc:sldMk cId="0" sldId="281"/>
            <ac:spMk id="352" creationId="{00000000-0000-0000-0000-000000000000}"/>
          </ac:spMkLst>
        </pc:spChg>
        <pc:spChg chg="del mod">
          <ac:chgData name="Aaron Feuerstein" userId="f5de8b9a-5c09-4bc3-b449-ac980e458ac8" providerId="ADAL" clId="{E42F466C-DCC1-458F-8B67-35A4037DAEBA}" dt="2025-06-13T16:58:03.576" v="135" actId="478"/>
          <ac:spMkLst>
            <pc:docMk/>
            <pc:sldMk cId="0" sldId="281"/>
            <ac:spMk id="354" creationId="{00000000-0000-0000-0000-000000000000}"/>
          </ac:spMkLst>
        </pc:spChg>
        <pc:picChg chg="mod">
          <ac:chgData name="Aaron Feuerstein" userId="f5de8b9a-5c09-4bc3-b449-ac980e458ac8" providerId="ADAL" clId="{E42F466C-DCC1-458F-8B67-35A4037DAEBA}" dt="2025-06-13T16:58:20.251" v="137" actId="962"/>
          <ac:picMkLst>
            <pc:docMk/>
            <pc:sldMk cId="0" sldId="281"/>
            <ac:picMk id="355" creationId="{00000000-0000-0000-0000-000000000000}"/>
          </ac:picMkLst>
        </pc:picChg>
      </pc:sldChg>
      <pc:sldChg chg="addSp modSp mod">
        <pc:chgData name="Aaron Feuerstein" userId="f5de8b9a-5c09-4bc3-b449-ac980e458ac8" providerId="ADAL" clId="{E42F466C-DCC1-458F-8B67-35A4037DAEBA}" dt="2025-06-13T19:03:08.481" v="1175" actId="13244"/>
        <pc:sldMkLst>
          <pc:docMk/>
          <pc:sldMk cId="0" sldId="282"/>
        </pc:sldMkLst>
        <pc:spChg chg="add mod ord">
          <ac:chgData name="Aaron Feuerstein" userId="f5de8b9a-5c09-4bc3-b449-ac980e458ac8" providerId="ADAL" clId="{E42F466C-DCC1-458F-8B67-35A4037DAEBA}" dt="2025-06-13T19:02:42.153" v="1168" actId="13244"/>
          <ac:spMkLst>
            <pc:docMk/>
            <pc:sldMk cId="0" sldId="282"/>
            <ac:spMk id="2" creationId="{215C43A9-6B2C-6973-609E-47056B287DAA}"/>
          </ac:spMkLst>
        </pc:spChg>
        <pc:spChg chg="mod ord">
          <ac:chgData name="Aaron Feuerstein" userId="f5de8b9a-5c09-4bc3-b449-ac980e458ac8" providerId="ADAL" clId="{E42F466C-DCC1-458F-8B67-35A4037DAEBA}" dt="2025-06-13T19:02:50.407" v="1171" actId="207"/>
          <ac:spMkLst>
            <pc:docMk/>
            <pc:sldMk cId="0" sldId="282"/>
            <ac:spMk id="361" creationId="{00000000-0000-0000-0000-000000000000}"/>
          </ac:spMkLst>
        </pc:spChg>
        <pc:spChg chg="mod ord">
          <ac:chgData name="Aaron Feuerstein" userId="f5de8b9a-5c09-4bc3-b449-ac980e458ac8" providerId="ADAL" clId="{E42F466C-DCC1-458F-8B67-35A4037DAEBA}" dt="2025-06-13T19:03:02.042" v="1174" actId="13244"/>
          <ac:spMkLst>
            <pc:docMk/>
            <pc:sldMk cId="0" sldId="282"/>
            <ac:spMk id="363" creationId="{00000000-0000-0000-0000-000000000000}"/>
          </ac:spMkLst>
        </pc:spChg>
        <pc:spChg chg="ord">
          <ac:chgData name="Aaron Feuerstein" userId="f5de8b9a-5c09-4bc3-b449-ac980e458ac8" providerId="ADAL" clId="{E42F466C-DCC1-458F-8B67-35A4037DAEBA}" dt="2025-06-13T19:02:59.242" v="1173" actId="13244"/>
          <ac:spMkLst>
            <pc:docMk/>
            <pc:sldMk cId="0" sldId="282"/>
            <ac:spMk id="364" creationId="{00000000-0000-0000-0000-000000000000}"/>
          </ac:spMkLst>
        </pc:spChg>
        <pc:picChg chg="mod">
          <ac:chgData name="Aaron Feuerstein" userId="f5de8b9a-5c09-4bc3-b449-ac980e458ac8" providerId="ADAL" clId="{E42F466C-DCC1-458F-8B67-35A4037DAEBA}" dt="2025-06-13T16:58:36.379" v="142" actId="962"/>
          <ac:picMkLst>
            <pc:docMk/>
            <pc:sldMk cId="0" sldId="282"/>
            <ac:picMk id="365" creationId="{00000000-0000-0000-0000-000000000000}"/>
          </ac:picMkLst>
        </pc:picChg>
        <pc:picChg chg="mod ord">
          <ac:chgData name="Aaron Feuerstein" userId="f5de8b9a-5c09-4bc3-b449-ac980e458ac8" providerId="ADAL" clId="{E42F466C-DCC1-458F-8B67-35A4037DAEBA}" dt="2025-06-13T19:03:08.481" v="1175" actId="13244"/>
          <ac:picMkLst>
            <pc:docMk/>
            <pc:sldMk cId="0" sldId="282"/>
            <ac:picMk id="366" creationId="{00000000-0000-0000-0000-000000000000}"/>
          </ac:picMkLst>
        </pc:picChg>
      </pc:sldChg>
      <pc:sldChg chg="addSp modSp mod">
        <pc:chgData name="Aaron Feuerstein" userId="f5de8b9a-5c09-4bc3-b449-ac980e458ac8" providerId="ADAL" clId="{E42F466C-DCC1-458F-8B67-35A4037DAEBA}" dt="2025-06-13T19:03:38.767" v="1182" actId="13244"/>
        <pc:sldMkLst>
          <pc:docMk/>
          <pc:sldMk cId="0" sldId="283"/>
        </pc:sldMkLst>
        <pc:spChg chg="add mod ord">
          <ac:chgData name="Aaron Feuerstein" userId="f5de8b9a-5c09-4bc3-b449-ac980e458ac8" providerId="ADAL" clId="{E42F466C-DCC1-458F-8B67-35A4037DAEBA}" dt="2025-06-13T19:03:16.757" v="1176" actId="13244"/>
          <ac:spMkLst>
            <pc:docMk/>
            <pc:sldMk cId="0" sldId="283"/>
            <ac:spMk id="2" creationId="{381C1FFA-3BAA-272E-1244-D967EF381A37}"/>
          </ac:spMkLst>
        </pc:spChg>
        <pc:spChg chg="mod ord">
          <ac:chgData name="Aaron Feuerstein" userId="f5de8b9a-5c09-4bc3-b449-ac980e458ac8" providerId="ADAL" clId="{E42F466C-DCC1-458F-8B67-35A4037DAEBA}" dt="2025-06-13T19:03:26.992" v="1179" actId="207"/>
          <ac:spMkLst>
            <pc:docMk/>
            <pc:sldMk cId="0" sldId="283"/>
            <ac:spMk id="371" creationId="{00000000-0000-0000-0000-000000000000}"/>
          </ac:spMkLst>
        </pc:spChg>
        <pc:spChg chg="mod ord">
          <ac:chgData name="Aaron Feuerstein" userId="f5de8b9a-5c09-4bc3-b449-ac980e458ac8" providerId="ADAL" clId="{E42F466C-DCC1-458F-8B67-35A4037DAEBA}" dt="2025-06-13T19:03:38.767" v="1182" actId="13244"/>
          <ac:spMkLst>
            <pc:docMk/>
            <pc:sldMk cId="0" sldId="283"/>
            <ac:spMk id="373" creationId="{00000000-0000-0000-0000-000000000000}"/>
          </ac:spMkLst>
        </pc:spChg>
        <pc:spChg chg="ord">
          <ac:chgData name="Aaron Feuerstein" userId="f5de8b9a-5c09-4bc3-b449-ac980e458ac8" providerId="ADAL" clId="{E42F466C-DCC1-458F-8B67-35A4037DAEBA}" dt="2025-06-13T19:03:35.931" v="1181" actId="13244"/>
          <ac:spMkLst>
            <pc:docMk/>
            <pc:sldMk cId="0" sldId="283"/>
            <ac:spMk id="374" creationId="{00000000-0000-0000-0000-000000000000}"/>
          </ac:spMkLst>
        </pc:spChg>
        <pc:picChg chg="mod">
          <ac:chgData name="Aaron Feuerstein" userId="f5de8b9a-5c09-4bc3-b449-ac980e458ac8" providerId="ADAL" clId="{E42F466C-DCC1-458F-8B67-35A4037DAEBA}" dt="2025-06-13T16:58:47.662" v="146" actId="962"/>
          <ac:picMkLst>
            <pc:docMk/>
            <pc:sldMk cId="0" sldId="283"/>
            <ac:picMk id="375" creationId="{00000000-0000-0000-0000-000000000000}"/>
          </ac:picMkLst>
        </pc:picChg>
        <pc:picChg chg="mod ord">
          <ac:chgData name="Aaron Feuerstein" userId="f5de8b9a-5c09-4bc3-b449-ac980e458ac8" providerId="ADAL" clId="{E42F466C-DCC1-458F-8B67-35A4037DAEBA}" dt="2025-06-13T19:03:33.947" v="1180" actId="13244"/>
          <ac:picMkLst>
            <pc:docMk/>
            <pc:sldMk cId="0" sldId="283"/>
            <ac:picMk id="376" creationId="{00000000-0000-0000-0000-000000000000}"/>
          </ac:picMkLst>
        </pc:picChg>
      </pc:sldChg>
      <pc:sldChg chg="addSp delSp modSp mod">
        <pc:chgData name="Aaron Feuerstein" userId="f5de8b9a-5c09-4bc3-b449-ac980e458ac8" providerId="ADAL" clId="{E42F466C-DCC1-458F-8B67-35A4037DAEBA}" dt="2025-06-13T19:04:03.107" v="1187" actId="13244"/>
        <pc:sldMkLst>
          <pc:docMk/>
          <pc:sldMk cId="0" sldId="284"/>
        </pc:sldMkLst>
        <pc:spChg chg="add mod ord">
          <ac:chgData name="Aaron Feuerstein" userId="f5de8b9a-5c09-4bc3-b449-ac980e458ac8" providerId="ADAL" clId="{E42F466C-DCC1-458F-8B67-35A4037DAEBA}" dt="2025-06-13T19:03:43.781" v="1183" actId="13244"/>
          <ac:spMkLst>
            <pc:docMk/>
            <pc:sldMk cId="0" sldId="284"/>
            <ac:spMk id="2" creationId="{0C14CAEE-1817-95B4-BCEE-D5A0F0D02560}"/>
          </ac:spMkLst>
        </pc:spChg>
        <pc:spChg chg="mod">
          <ac:chgData name="Aaron Feuerstein" userId="f5de8b9a-5c09-4bc3-b449-ac980e458ac8" providerId="ADAL" clId="{E42F466C-DCC1-458F-8B67-35A4037DAEBA}" dt="2025-06-13T16:59:02.750" v="149" actId="962"/>
          <ac:spMkLst>
            <pc:docMk/>
            <pc:sldMk cId="0" sldId="284"/>
            <ac:spMk id="381" creationId="{00000000-0000-0000-0000-000000000000}"/>
          </ac:spMkLst>
        </pc:spChg>
        <pc:spChg chg="mod">
          <ac:chgData name="Aaron Feuerstein" userId="f5de8b9a-5c09-4bc3-b449-ac980e458ac8" providerId="ADAL" clId="{E42F466C-DCC1-458F-8B67-35A4037DAEBA}" dt="2025-06-13T16:59:03.537" v="150" actId="962"/>
          <ac:spMkLst>
            <pc:docMk/>
            <pc:sldMk cId="0" sldId="284"/>
            <ac:spMk id="382" creationId="{00000000-0000-0000-0000-000000000000}"/>
          </ac:spMkLst>
        </pc:spChg>
        <pc:spChg chg="ord">
          <ac:chgData name="Aaron Feuerstein" userId="f5de8b9a-5c09-4bc3-b449-ac980e458ac8" providerId="ADAL" clId="{E42F466C-DCC1-458F-8B67-35A4037DAEBA}" dt="2025-06-13T19:03:45.735" v="1184" actId="13244"/>
          <ac:spMkLst>
            <pc:docMk/>
            <pc:sldMk cId="0" sldId="284"/>
            <ac:spMk id="383" creationId="{00000000-0000-0000-0000-000000000000}"/>
          </ac:spMkLst>
        </pc:spChg>
        <pc:spChg chg="del mod">
          <ac:chgData name="Aaron Feuerstein" userId="f5de8b9a-5c09-4bc3-b449-ac980e458ac8" providerId="ADAL" clId="{E42F466C-DCC1-458F-8B67-35A4037DAEBA}" dt="2025-06-13T16:59:06.657" v="152" actId="478"/>
          <ac:spMkLst>
            <pc:docMk/>
            <pc:sldMk cId="0" sldId="284"/>
            <ac:spMk id="385" creationId="{00000000-0000-0000-0000-000000000000}"/>
          </ac:spMkLst>
        </pc:spChg>
        <pc:spChg chg="ord">
          <ac:chgData name="Aaron Feuerstein" userId="f5de8b9a-5c09-4bc3-b449-ac980e458ac8" providerId="ADAL" clId="{E42F466C-DCC1-458F-8B67-35A4037DAEBA}" dt="2025-06-13T19:03:51.157" v="1185" actId="13244"/>
          <ac:spMkLst>
            <pc:docMk/>
            <pc:sldMk cId="0" sldId="284"/>
            <ac:spMk id="388" creationId="{00000000-0000-0000-0000-000000000000}"/>
          </ac:spMkLst>
        </pc:spChg>
        <pc:picChg chg="ord">
          <ac:chgData name="Aaron Feuerstein" userId="f5de8b9a-5c09-4bc3-b449-ac980e458ac8" providerId="ADAL" clId="{E42F466C-DCC1-458F-8B67-35A4037DAEBA}" dt="2025-06-13T19:03:53.971" v="1186" actId="13244"/>
          <ac:picMkLst>
            <pc:docMk/>
            <pc:sldMk cId="0" sldId="284"/>
            <ac:picMk id="386" creationId="{00000000-0000-0000-0000-000000000000}"/>
          </ac:picMkLst>
        </pc:picChg>
        <pc:picChg chg="ord">
          <ac:chgData name="Aaron Feuerstein" userId="f5de8b9a-5c09-4bc3-b449-ac980e458ac8" providerId="ADAL" clId="{E42F466C-DCC1-458F-8B67-35A4037DAEBA}" dt="2025-06-13T19:04:03.107" v="1187" actId="13244"/>
          <ac:picMkLst>
            <pc:docMk/>
            <pc:sldMk cId="0" sldId="284"/>
            <ac:picMk id="387" creationId="{00000000-0000-0000-0000-000000000000}"/>
          </ac:picMkLst>
        </pc:picChg>
        <pc:picChg chg="mod">
          <ac:chgData name="Aaron Feuerstein" userId="f5de8b9a-5c09-4bc3-b449-ac980e458ac8" providerId="ADAL" clId="{E42F466C-DCC1-458F-8B67-35A4037DAEBA}" dt="2025-06-13T16:59:09.326" v="153" actId="962"/>
          <ac:picMkLst>
            <pc:docMk/>
            <pc:sldMk cId="0" sldId="284"/>
            <ac:picMk id="390" creationId="{00000000-0000-0000-0000-000000000000}"/>
          </ac:picMkLst>
        </pc:picChg>
      </pc:sldChg>
      <pc:sldChg chg="addSp modSp mod">
        <pc:chgData name="Aaron Feuerstein" userId="f5de8b9a-5c09-4bc3-b449-ac980e458ac8" providerId="ADAL" clId="{E42F466C-DCC1-458F-8B67-35A4037DAEBA}" dt="2025-06-13T19:04:22.336" v="1191" actId="13244"/>
        <pc:sldMkLst>
          <pc:docMk/>
          <pc:sldMk cId="0" sldId="285"/>
        </pc:sldMkLst>
        <pc:spChg chg="add mod ord">
          <ac:chgData name="Aaron Feuerstein" userId="f5de8b9a-5c09-4bc3-b449-ac980e458ac8" providerId="ADAL" clId="{E42F466C-DCC1-458F-8B67-35A4037DAEBA}" dt="2025-06-13T19:04:11.840" v="1188" actId="13244"/>
          <ac:spMkLst>
            <pc:docMk/>
            <pc:sldMk cId="0" sldId="285"/>
            <ac:spMk id="2" creationId="{43010FFC-5F81-0C94-E5BA-6D34BF8E5114}"/>
          </ac:spMkLst>
        </pc:spChg>
        <pc:spChg chg="mod">
          <ac:chgData name="Aaron Feuerstein" userId="f5de8b9a-5c09-4bc3-b449-ac980e458ac8" providerId="ADAL" clId="{E42F466C-DCC1-458F-8B67-35A4037DAEBA}" dt="2025-06-13T16:59:10.811" v="154" actId="962"/>
          <ac:spMkLst>
            <pc:docMk/>
            <pc:sldMk cId="0" sldId="285"/>
            <ac:spMk id="395" creationId="{00000000-0000-0000-0000-000000000000}"/>
          </ac:spMkLst>
        </pc:spChg>
        <pc:spChg chg="mod">
          <ac:chgData name="Aaron Feuerstein" userId="f5de8b9a-5c09-4bc3-b449-ac980e458ac8" providerId="ADAL" clId="{E42F466C-DCC1-458F-8B67-35A4037DAEBA}" dt="2025-06-13T16:59:11.970" v="155" actId="962"/>
          <ac:spMkLst>
            <pc:docMk/>
            <pc:sldMk cId="0" sldId="285"/>
            <ac:spMk id="396" creationId="{00000000-0000-0000-0000-000000000000}"/>
          </ac:spMkLst>
        </pc:spChg>
        <pc:spChg chg="ord">
          <ac:chgData name="Aaron Feuerstein" userId="f5de8b9a-5c09-4bc3-b449-ac980e458ac8" providerId="ADAL" clId="{E42F466C-DCC1-458F-8B67-35A4037DAEBA}" dt="2025-06-13T19:04:13.548" v="1189" actId="13244"/>
          <ac:spMkLst>
            <pc:docMk/>
            <pc:sldMk cId="0" sldId="285"/>
            <ac:spMk id="397" creationId="{00000000-0000-0000-0000-000000000000}"/>
          </ac:spMkLst>
        </pc:spChg>
        <pc:spChg chg="mod">
          <ac:chgData name="Aaron Feuerstein" userId="f5de8b9a-5c09-4bc3-b449-ac980e458ac8" providerId="ADAL" clId="{E42F466C-DCC1-458F-8B67-35A4037DAEBA}" dt="2025-06-13T16:59:14.265" v="156" actId="962"/>
          <ac:spMkLst>
            <pc:docMk/>
            <pc:sldMk cId="0" sldId="285"/>
            <ac:spMk id="399" creationId="{00000000-0000-0000-0000-000000000000}"/>
          </ac:spMkLst>
        </pc:spChg>
        <pc:spChg chg="ord">
          <ac:chgData name="Aaron Feuerstein" userId="f5de8b9a-5c09-4bc3-b449-ac980e458ac8" providerId="ADAL" clId="{E42F466C-DCC1-458F-8B67-35A4037DAEBA}" dt="2025-06-13T19:04:22.336" v="1191" actId="13244"/>
          <ac:spMkLst>
            <pc:docMk/>
            <pc:sldMk cId="0" sldId="285"/>
            <ac:spMk id="401" creationId="{00000000-0000-0000-0000-000000000000}"/>
          </ac:spMkLst>
        </pc:spChg>
        <pc:picChg chg="ord">
          <ac:chgData name="Aaron Feuerstein" userId="f5de8b9a-5c09-4bc3-b449-ac980e458ac8" providerId="ADAL" clId="{E42F466C-DCC1-458F-8B67-35A4037DAEBA}" dt="2025-06-13T19:04:17.042" v="1190" actId="13244"/>
          <ac:picMkLst>
            <pc:docMk/>
            <pc:sldMk cId="0" sldId="285"/>
            <ac:picMk id="404" creationId="{00000000-0000-0000-0000-000000000000}"/>
          </ac:picMkLst>
        </pc:picChg>
        <pc:picChg chg="mod">
          <ac:chgData name="Aaron Feuerstein" userId="f5de8b9a-5c09-4bc3-b449-ac980e458ac8" providerId="ADAL" clId="{E42F466C-DCC1-458F-8B67-35A4037DAEBA}" dt="2025-06-13T16:59:15.537" v="157" actId="962"/>
          <ac:picMkLst>
            <pc:docMk/>
            <pc:sldMk cId="0" sldId="285"/>
            <ac:picMk id="405" creationId="{00000000-0000-0000-0000-000000000000}"/>
          </ac:picMkLst>
        </pc:picChg>
      </pc:sldChg>
      <pc:sldChg chg="addSp modSp mod">
        <pc:chgData name="Aaron Feuerstein" userId="f5de8b9a-5c09-4bc3-b449-ac980e458ac8" providerId="ADAL" clId="{E42F466C-DCC1-458F-8B67-35A4037DAEBA}" dt="2025-06-13T19:04:42.649" v="1194" actId="13244"/>
        <pc:sldMkLst>
          <pc:docMk/>
          <pc:sldMk cId="0" sldId="286"/>
        </pc:sldMkLst>
        <pc:spChg chg="add mod ord">
          <ac:chgData name="Aaron Feuerstein" userId="f5de8b9a-5c09-4bc3-b449-ac980e458ac8" providerId="ADAL" clId="{E42F466C-DCC1-458F-8B67-35A4037DAEBA}" dt="2025-06-13T19:04:32.544" v="1192" actId="13244"/>
          <ac:spMkLst>
            <pc:docMk/>
            <pc:sldMk cId="0" sldId="286"/>
            <ac:spMk id="2" creationId="{8DA69472-ED4B-2E64-06E4-121A181E1B8D}"/>
          </ac:spMkLst>
        </pc:spChg>
        <pc:spChg chg="mod">
          <ac:chgData name="Aaron Feuerstein" userId="f5de8b9a-5c09-4bc3-b449-ac980e458ac8" providerId="ADAL" clId="{E42F466C-DCC1-458F-8B67-35A4037DAEBA}" dt="2025-06-13T16:59:25.021" v="159" actId="962"/>
          <ac:spMkLst>
            <pc:docMk/>
            <pc:sldMk cId="0" sldId="286"/>
            <ac:spMk id="410" creationId="{00000000-0000-0000-0000-000000000000}"/>
          </ac:spMkLst>
        </pc:spChg>
        <pc:spChg chg="mod">
          <ac:chgData name="Aaron Feuerstein" userId="f5de8b9a-5c09-4bc3-b449-ac980e458ac8" providerId="ADAL" clId="{E42F466C-DCC1-458F-8B67-35A4037DAEBA}" dt="2025-06-13T16:59:25.916" v="160" actId="962"/>
          <ac:spMkLst>
            <pc:docMk/>
            <pc:sldMk cId="0" sldId="286"/>
            <ac:spMk id="411" creationId="{00000000-0000-0000-0000-000000000000}"/>
          </ac:spMkLst>
        </pc:spChg>
        <pc:spChg chg="ord">
          <ac:chgData name="Aaron Feuerstein" userId="f5de8b9a-5c09-4bc3-b449-ac980e458ac8" providerId="ADAL" clId="{E42F466C-DCC1-458F-8B67-35A4037DAEBA}" dt="2025-06-13T19:04:35.002" v="1193" actId="13244"/>
          <ac:spMkLst>
            <pc:docMk/>
            <pc:sldMk cId="0" sldId="286"/>
            <ac:spMk id="413" creationId="{00000000-0000-0000-0000-000000000000}"/>
          </ac:spMkLst>
        </pc:spChg>
        <pc:spChg chg="ord">
          <ac:chgData name="Aaron Feuerstein" userId="f5de8b9a-5c09-4bc3-b449-ac980e458ac8" providerId="ADAL" clId="{E42F466C-DCC1-458F-8B67-35A4037DAEBA}" dt="2025-06-13T19:04:42.649" v="1194" actId="13244"/>
          <ac:spMkLst>
            <pc:docMk/>
            <pc:sldMk cId="0" sldId="286"/>
            <ac:spMk id="419" creationId="{00000000-0000-0000-0000-000000000000}"/>
          </ac:spMkLst>
        </pc:spChg>
        <pc:graphicFrameChg chg="modGraphic">
          <ac:chgData name="Aaron Feuerstein" userId="f5de8b9a-5c09-4bc3-b449-ac980e458ac8" providerId="ADAL" clId="{E42F466C-DCC1-458F-8B67-35A4037DAEBA}" dt="2025-06-13T17:02:09.751" v="180" actId="13238"/>
          <ac:graphicFrameMkLst>
            <pc:docMk/>
            <pc:sldMk cId="0" sldId="286"/>
            <ac:graphicFrameMk id="415" creationId="{00000000-0000-0000-0000-000000000000}"/>
          </ac:graphicFrameMkLst>
        </pc:graphicFrameChg>
        <pc:picChg chg="mod">
          <ac:chgData name="Aaron Feuerstein" userId="f5de8b9a-5c09-4bc3-b449-ac980e458ac8" providerId="ADAL" clId="{E42F466C-DCC1-458F-8B67-35A4037DAEBA}" dt="2025-06-13T16:59:27.449" v="161" actId="962"/>
          <ac:picMkLst>
            <pc:docMk/>
            <pc:sldMk cId="0" sldId="286"/>
            <ac:picMk id="416" creationId="{00000000-0000-0000-0000-000000000000}"/>
          </ac:picMkLst>
        </pc:picChg>
        <pc:picChg chg="mod">
          <ac:chgData name="Aaron Feuerstein" userId="f5de8b9a-5c09-4bc3-b449-ac980e458ac8" providerId="ADAL" clId="{E42F466C-DCC1-458F-8B67-35A4037DAEBA}" dt="2025-06-13T16:59:28.063" v="162" actId="962"/>
          <ac:picMkLst>
            <pc:docMk/>
            <pc:sldMk cId="0" sldId="286"/>
            <ac:picMk id="417" creationId="{00000000-0000-0000-0000-000000000000}"/>
          </ac:picMkLst>
        </pc:picChg>
      </pc:sldChg>
      <pc:sldChg chg="addSp delSp modSp mod">
        <pc:chgData name="Aaron Feuerstein" userId="f5de8b9a-5c09-4bc3-b449-ac980e458ac8" providerId="ADAL" clId="{E42F466C-DCC1-458F-8B67-35A4037DAEBA}" dt="2025-06-13T19:04:52.455" v="1196" actId="13244"/>
        <pc:sldMkLst>
          <pc:docMk/>
          <pc:sldMk cId="0" sldId="287"/>
        </pc:sldMkLst>
        <pc:spChg chg="add mod ord">
          <ac:chgData name="Aaron Feuerstein" userId="f5de8b9a-5c09-4bc3-b449-ac980e458ac8" providerId="ADAL" clId="{E42F466C-DCC1-458F-8B67-35A4037DAEBA}" dt="2025-06-13T19:04:48.452" v="1195" actId="13244"/>
          <ac:spMkLst>
            <pc:docMk/>
            <pc:sldMk cId="0" sldId="287"/>
            <ac:spMk id="2" creationId="{31750BF8-2CEA-506F-B6C4-F8C8C54F0FF2}"/>
          </ac:spMkLst>
        </pc:spChg>
        <pc:spChg chg="mod">
          <ac:chgData name="Aaron Feuerstein" userId="f5de8b9a-5c09-4bc3-b449-ac980e458ac8" providerId="ADAL" clId="{E42F466C-DCC1-458F-8B67-35A4037DAEBA}" dt="2025-06-13T16:59:29.347" v="163" actId="962"/>
          <ac:spMkLst>
            <pc:docMk/>
            <pc:sldMk cId="0" sldId="287"/>
            <ac:spMk id="424" creationId="{00000000-0000-0000-0000-000000000000}"/>
          </ac:spMkLst>
        </pc:spChg>
        <pc:spChg chg="mod">
          <ac:chgData name="Aaron Feuerstein" userId="f5de8b9a-5c09-4bc3-b449-ac980e458ac8" providerId="ADAL" clId="{E42F466C-DCC1-458F-8B67-35A4037DAEBA}" dt="2025-06-13T16:59:29.790" v="164" actId="962"/>
          <ac:spMkLst>
            <pc:docMk/>
            <pc:sldMk cId="0" sldId="287"/>
            <ac:spMk id="425" creationId="{00000000-0000-0000-0000-000000000000}"/>
          </ac:spMkLst>
        </pc:spChg>
        <pc:spChg chg="ord">
          <ac:chgData name="Aaron Feuerstein" userId="f5de8b9a-5c09-4bc3-b449-ac980e458ac8" providerId="ADAL" clId="{E42F466C-DCC1-458F-8B67-35A4037DAEBA}" dt="2025-06-13T19:04:52.455" v="1196" actId="13244"/>
          <ac:spMkLst>
            <pc:docMk/>
            <pc:sldMk cId="0" sldId="287"/>
            <ac:spMk id="427" creationId="{00000000-0000-0000-0000-000000000000}"/>
          </ac:spMkLst>
        </pc:spChg>
        <pc:spChg chg="del mod">
          <ac:chgData name="Aaron Feuerstein" userId="f5de8b9a-5c09-4bc3-b449-ac980e458ac8" providerId="ADAL" clId="{E42F466C-DCC1-458F-8B67-35A4037DAEBA}" dt="2025-06-13T16:59:34.318" v="166" actId="478"/>
          <ac:spMkLst>
            <pc:docMk/>
            <pc:sldMk cId="0" sldId="287"/>
            <ac:spMk id="428" creationId="{00000000-0000-0000-0000-000000000000}"/>
          </ac:spMkLst>
        </pc:spChg>
        <pc:picChg chg="mod">
          <ac:chgData name="Aaron Feuerstein" userId="f5de8b9a-5c09-4bc3-b449-ac980e458ac8" providerId="ADAL" clId="{E42F466C-DCC1-458F-8B67-35A4037DAEBA}" dt="2025-06-13T17:01:38.412" v="167" actId="962"/>
          <ac:picMkLst>
            <pc:docMk/>
            <pc:sldMk cId="0" sldId="287"/>
            <ac:picMk id="429" creationId="{00000000-0000-0000-0000-000000000000}"/>
          </ac:picMkLst>
        </pc:picChg>
        <pc:picChg chg="mod">
          <ac:chgData name="Aaron Feuerstein" userId="f5de8b9a-5c09-4bc3-b449-ac980e458ac8" providerId="ADAL" clId="{E42F466C-DCC1-458F-8B67-35A4037DAEBA}" dt="2025-06-13T17:01:39.160" v="168" actId="962"/>
          <ac:picMkLst>
            <pc:docMk/>
            <pc:sldMk cId="0" sldId="287"/>
            <ac:picMk id="431" creationId="{00000000-0000-0000-0000-000000000000}"/>
          </ac:picMkLst>
        </pc:picChg>
      </pc:sldChg>
      <pc:sldChg chg="addSp modSp mod">
        <pc:chgData name="Aaron Feuerstein" userId="f5de8b9a-5c09-4bc3-b449-ac980e458ac8" providerId="ADAL" clId="{E42F466C-DCC1-458F-8B67-35A4037DAEBA}" dt="2025-06-13T19:05:06.470" v="1198" actId="13244"/>
        <pc:sldMkLst>
          <pc:docMk/>
          <pc:sldMk cId="0" sldId="288"/>
        </pc:sldMkLst>
        <pc:spChg chg="add mod ord">
          <ac:chgData name="Aaron Feuerstein" userId="f5de8b9a-5c09-4bc3-b449-ac980e458ac8" providerId="ADAL" clId="{E42F466C-DCC1-458F-8B67-35A4037DAEBA}" dt="2025-06-13T19:05:06.470" v="1198" actId="13244"/>
          <ac:spMkLst>
            <pc:docMk/>
            <pc:sldMk cId="0" sldId="288"/>
            <ac:spMk id="2" creationId="{F617712E-758B-1D9D-252D-A44DF65A5642}"/>
          </ac:spMkLst>
        </pc:spChg>
        <pc:spChg chg="mod">
          <ac:chgData name="Aaron Feuerstein" userId="f5de8b9a-5c09-4bc3-b449-ac980e458ac8" providerId="ADAL" clId="{E42F466C-DCC1-458F-8B67-35A4037DAEBA}" dt="2025-06-13T17:01:40.101" v="169" actId="962"/>
          <ac:spMkLst>
            <pc:docMk/>
            <pc:sldMk cId="0" sldId="288"/>
            <ac:spMk id="436" creationId="{00000000-0000-0000-0000-000000000000}"/>
          </ac:spMkLst>
        </pc:spChg>
        <pc:spChg chg="mod">
          <ac:chgData name="Aaron Feuerstein" userId="f5de8b9a-5c09-4bc3-b449-ac980e458ac8" providerId="ADAL" clId="{E42F466C-DCC1-458F-8B67-35A4037DAEBA}" dt="2025-06-13T17:01:40.750" v="170" actId="962"/>
          <ac:spMkLst>
            <pc:docMk/>
            <pc:sldMk cId="0" sldId="288"/>
            <ac:spMk id="437" creationId="{00000000-0000-0000-0000-000000000000}"/>
          </ac:spMkLst>
        </pc:spChg>
        <pc:spChg chg="ord">
          <ac:chgData name="Aaron Feuerstein" userId="f5de8b9a-5c09-4bc3-b449-ac980e458ac8" providerId="ADAL" clId="{E42F466C-DCC1-458F-8B67-35A4037DAEBA}" dt="2025-06-13T19:05:04.853" v="1197" actId="13244"/>
          <ac:spMkLst>
            <pc:docMk/>
            <pc:sldMk cId="0" sldId="288"/>
            <ac:spMk id="439" creationId="{00000000-0000-0000-0000-000000000000}"/>
          </ac:spMkLst>
        </pc:spChg>
        <pc:picChg chg="mod">
          <ac:chgData name="Aaron Feuerstein" userId="f5de8b9a-5c09-4bc3-b449-ac980e458ac8" providerId="ADAL" clId="{E42F466C-DCC1-458F-8B67-35A4037DAEBA}" dt="2025-06-13T17:01:41.241" v="171" actId="962"/>
          <ac:picMkLst>
            <pc:docMk/>
            <pc:sldMk cId="0" sldId="288"/>
            <ac:picMk id="441" creationId="{00000000-0000-0000-0000-000000000000}"/>
          </ac:picMkLst>
        </pc:picChg>
        <pc:picChg chg="mod">
          <ac:chgData name="Aaron Feuerstein" userId="f5de8b9a-5c09-4bc3-b449-ac980e458ac8" providerId="ADAL" clId="{E42F466C-DCC1-458F-8B67-35A4037DAEBA}" dt="2025-06-13T17:01:53.415" v="173" actId="962"/>
          <ac:picMkLst>
            <pc:docMk/>
            <pc:sldMk cId="0" sldId="288"/>
            <ac:picMk id="442" creationId="{00000000-0000-0000-0000-000000000000}"/>
          </ac:picMkLst>
        </pc:picChg>
      </pc:sldChg>
      <pc:sldChg chg="addSp delSp modSp mod">
        <pc:chgData name="Aaron Feuerstein" userId="f5de8b9a-5c09-4bc3-b449-ac980e458ac8" providerId="ADAL" clId="{E42F466C-DCC1-458F-8B67-35A4037DAEBA}" dt="2025-06-13T19:05:32.025" v="1202" actId="13244"/>
        <pc:sldMkLst>
          <pc:docMk/>
          <pc:sldMk cId="0" sldId="289"/>
        </pc:sldMkLst>
        <pc:spChg chg="add del mod">
          <ac:chgData name="Aaron Feuerstein" userId="f5de8b9a-5c09-4bc3-b449-ac980e458ac8" providerId="ADAL" clId="{E42F466C-DCC1-458F-8B67-35A4037DAEBA}" dt="2025-06-13T17:31:09.831" v="956" actId="478"/>
          <ac:spMkLst>
            <pc:docMk/>
            <pc:sldMk cId="0" sldId="289"/>
            <ac:spMk id="2" creationId="{93A6F221-2CC4-0277-6749-D243813F172D}"/>
          </ac:spMkLst>
        </pc:spChg>
        <pc:spChg chg="add mod ord">
          <ac:chgData name="Aaron Feuerstein" userId="f5de8b9a-5c09-4bc3-b449-ac980e458ac8" providerId="ADAL" clId="{E42F466C-DCC1-458F-8B67-35A4037DAEBA}" dt="2025-06-13T19:05:29.356" v="1201" actId="13244"/>
          <ac:spMkLst>
            <pc:docMk/>
            <pc:sldMk cId="0" sldId="289"/>
            <ac:spMk id="3" creationId="{63100BB1-6696-83DD-7E98-0E17BE34A630}"/>
          </ac:spMkLst>
        </pc:spChg>
        <pc:spChg chg="add mod ord">
          <ac:chgData name="Aaron Feuerstein" userId="f5de8b9a-5c09-4bc3-b449-ac980e458ac8" providerId="ADAL" clId="{E42F466C-DCC1-458F-8B67-35A4037DAEBA}" dt="2025-06-13T19:05:22.091" v="1200" actId="13244"/>
          <ac:spMkLst>
            <pc:docMk/>
            <pc:sldMk cId="0" sldId="289"/>
            <ac:spMk id="4" creationId="{84504F76-7142-76BF-EC2B-9B1FF6BF24B1}"/>
          </ac:spMkLst>
        </pc:spChg>
        <pc:spChg chg="mod">
          <ac:chgData name="Aaron Feuerstein" userId="f5de8b9a-5c09-4bc3-b449-ac980e458ac8" providerId="ADAL" clId="{E42F466C-DCC1-458F-8B67-35A4037DAEBA}" dt="2025-06-13T17:01:54.851" v="174" actId="962"/>
          <ac:spMkLst>
            <pc:docMk/>
            <pc:sldMk cId="0" sldId="289"/>
            <ac:spMk id="447" creationId="{00000000-0000-0000-0000-000000000000}"/>
          </ac:spMkLst>
        </pc:spChg>
        <pc:spChg chg="mod">
          <ac:chgData name="Aaron Feuerstein" userId="f5de8b9a-5c09-4bc3-b449-ac980e458ac8" providerId="ADAL" clId="{E42F466C-DCC1-458F-8B67-35A4037DAEBA}" dt="2025-06-13T17:01:55.637" v="175" actId="962"/>
          <ac:spMkLst>
            <pc:docMk/>
            <pc:sldMk cId="0" sldId="289"/>
            <ac:spMk id="448" creationId="{00000000-0000-0000-0000-000000000000}"/>
          </ac:spMkLst>
        </pc:spChg>
        <pc:spChg chg="del mod">
          <ac:chgData name="Aaron Feuerstein" userId="f5de8b9a-5c09-4bc3-b449-ac980e458ac8" providerId="ADAL" clId="{E42F466C-DCC1-458F-8B67-35A4037DAEBA}" dt="2025-06-13T17:32:16.197" v="974" actId="478"/>
          <ac:spMkLst>
            <pc:docMk/>
            <pc:sldMk cId="0" sldId="289"/>
            <ac:spMk id="451" creationId="{00000000-0000-0000-0000-000000000000}"/>
          </ac:spMkLst>
        </pc:spChg>
        <pc:picChg chg="mod">
          <ac:chgData name="Aaron Feuerstein" userId="f5de8b9a-5c09-4bc3-b449-ac980e458ac8" providerId="ADAL" clId="{E42F466C-DCC1-458F-8B67-35A4037DAEBA}" dt="2025-06-13T17:01:56.291" v="176" actId="962"/>
          <ac:picMkLst>
            <pc:docMk/>
            <pc:sldMk cId="0" sldId="289"/>
            <ac:picMk id="452" creationId="{00000000-0000-0000-0000-000000000000}"/>
          </ac:picMkLst>
        </pc:picChg>
        <pc:picChg chg="mod ord">
          <ac:chgData name="Aaron Feuerstein" userId="f5de8b9a-5c09-4bc3-b449-ac980e458ac8" providerId="ADAL" clId="{E42F466C-DCC1-458F-8B67-35A4037DAEBA}" dt="2025-06-13T19:05:32.025" v="1202" actId="13244"/>
          <ac:picMkLst>
            <pc:docMk/>
            <pc:sldMk cId="0" sldId="289"/>
            <ac:picMk id="45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presentation/d/1y7lcbD66QHlYXOA-Y423UVKZLyvfpg92234uC32dYNw/edit?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f2056d2c82_0_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LFN1OPbXLMo"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youtube.com/watch?v=tFuOPXMU2gU"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a9de7652a5_0_23"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vimeo.com/12608702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presentation/d/1rObAJ0qjQNc2MBQsEaIaI88mkZA7A5zrLxuIVjlVYLo/edit?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docs.google.com/presentation/d/1u8dnvBQcHvGAhO9_zSvVG26YgBeJ361lnOib1-FrNio/edit?usp=sharin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temteachingtools.org/assets/landscapes/Talk-Culture-Sharing-Side-by-side_3.24.17.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youtu.be/YkrAIz_Ha6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youtu.be/R-Iak3Wvh9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LFN1OPbXLMo"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youtube.com/watch?v=tFuOPXMU2gU"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a9de7652a5_0_23"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inepbs.pbslearningmedia.org/resource/261c4139-55d0-4156-a3f3-36f5cc29997a/what-is-farming-young-explorer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ocs.google.com/presentation/d/1v-Ohhx18SSAgQceO4VXVKhFxEHEYxLuAaPK6IAtMF7I/edit#slide=id.ga9de7652a5_0_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emteachingtools.org/assets/landscapes/Talk-Culture-Sharing-Side-by-side_3.24.17.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xtgenscience.org/sites/default/files/4%20combined%20DCI%20standardsf.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ese.mo.gov/sites/default/files/asmt-sci-g4-item-specs-0617.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f2056d2c82_0_0"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ambitiousscienceteaching.org/wp-content/uploads/2014/09/Designing-Group-Work.pdf" TargetMode="External"/><Relationship Id="rId4" Type="http://schemas.openxmlformats.org/officeDocument/2006/relationships/hyperlink" Target="http://stemteachingtools.org/brief/3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5e112c1b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5e112c1b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 Note:  This section has 2 lessons.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9cc7de0a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9cc7de0a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EXPLAIN</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obtain information about the systems that make up Earth. </a:t>
            </a:r>
            <a:endParaRPr>
              <a:solidFill>
                <a:schemeClr val="dk1"/>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Once students return to class, have them share their observations and the different classifications they made. Push students to provide reasoning for how they categorized the different parts of the environment.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Scientists have words to describe the different parts of our Earth. There are four different categories, or systems, that we can use to describe our planet. </a:t>
            </a:r>
            <a:r>
              <a:rPr lang="en">
                <a:solidFill>
                  <a:schemeClr val="dk1"/>
                </a:solidFill>
                <a:latin typeface="Source Sans Pro"/>
                <a:ea typeface="Source Sans Pro"/>
                <a:cs typeface="Source Sans Pro"/>
                <a:sym typeface="Source Sans Pro"/>
              </a:rPr>
              <a:t>Now is a good time to introduce </a:t>
            </a:r>
            <a:r>
              <a:rPr lang="en" b="1">
                <a:solidFill>
                  <a:schemeClr val="dk1"/>
                </a:solidFill>
                <a:latin typeface="Source Sans Pro"/>
                <a:ea typeface="Source Sans Pro"/>
                <a:cs typeface="Source Sans Pro"/>
                <a:sym typeface="Source Sans Pro"/>
              </a:rPr>
              <a:t>geosphere, biosphere, atmosphere, and hydrosphere </a:t>
            </a:r>
            <a:r>
              <a:rPr lang="en">
                <a:solidFill>
                  <a:schemeClr val="dk1"/>
                </a:solidFill>
                <a:latin typeface="Source Sans Pro"/>
                <a:ea typeface="Source Sans Pro"/>
                <a:cs typeface="Source Sans Pro"/>
                <a:sym typeface="Source Sans Pro"/>
              </a:rPr>
              <a:t>to students. You can direct their attention to the Latin roots (geo, bio, atmo, hydr). Ask students: </a:t>
            </a:r>
            <a:r>
              <a:rPr lang="en" i="1">
                <a:solidFill>
                  <a:schemeClr val="dk1"/>
                </a:solidFill>
                <a:latin typeface="Source Sans Pro"/>
                <a:ea typeface="Source Sans Pro"/>
                <a:cs typeface="Source Sans Pro"/>
                <a:sym typeface="Source Sans Pro"/>
              </a:rPr>
              <a:t>Have you ever heard these are part of any other words? (Students may have exposure to these roots as part of words like geode, geology, biology, biography, hydrate.) </a:t>
            </a:r>
            <a:r>
              <a:rPr lang="en">
                <a:solidFill>
                  <a:schemeClr val="dk1"/>
                </a:solidFill>
                <a:latin typeface="Source Sans Pro"/>
                <a:ea typeface="Source Sans Pro"/>
                <a:cs typeface="Source Sans Pro"/>
                <a:sym typeface="Source Sans Pro"/>
              </a:rPr>
              <a:t>When introducing vocabulary,</a:t>
            </a:r>
            <a:r>
              <a:rPr lang="en" i="1">
                <a:solidFill>
                  <a:schemeClr val="dk1"/>
                </a:solidFill>
                <a:latin typeface="Source Sans Pro"/>
                <a:ea typeface="Source Sans Pro"/>
                <a:cs typeface="Source Sans Pro"/>
                <a:sym typeface="Source Sans Pro"/>
              </a:rPr>
              <a:t> </a:t>
            </a:r>
            <a:r>
              <a:rPr lang="en">
                <a:solidFill>
                  <a:schemeClr val="dk1"/>
                </a:solidFill>
                <a:latin typeface="Source Sans Pro"/>
                <a:ea typeface="Source Sans Pro"/>
                <a:cs typeface="Source Sans Pro"/>
                <a:sym typeface="Source Sans Pro"/>
              </a:rPr>
              <a:t>refer to the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vocabulary slides</a:t>
            </a:r>
            <a:r>
              <a:rPr lang="en">
                <a:solidFill>
                  <a:schemeClr val="dk1"/>
                </a:solidFill>
                <a:latin typeface="Source Sans Pro"/>
                <a:ea typeface="Source Sans Pro"/>
                <a:cs typeface="Source Sans Pro"/>
                <a:sym typeface="Source Sans Pro"/>
              </a:rPr>
              <a:t> that provide students with images to associate with these words as well as spanish translations to support ELL.</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ac23824da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ac23824da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9cc7de0a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9cc7de0a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9cc7de0a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9cc7de0a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e44aa034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e44aa034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ac23824da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ac23824da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Next, have students watch the following videos:</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Four Spheres Part 1 (Geo and Bio):  Crash Course Kids #6.1 (4:00)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Four Spheres Part 2 (Hydro and Atmo):  Crash Course Kids #6.2 (3:30)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These videos are used to introduce the terms to students. Each video covers two spheres. After each sphere is discussed, pause the video. Direct students to work with a partner or small group to come up with their own definition of the term. You can then have the students share their definitions with the class to come up with a class definition of each term. Then, return to the “investigate” portion of the video. This portion should be used as practice before they re-categorize their observations from nature. Next, have students re-categorize the parts of the environment they observed into the appropriate sphere using The Systems in Our Schoolyard Student Journal page.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This activity is a chance to formatively assess students' understanding of part of DCI ESS2.A. If students are struggling to categorize their observations into the different systems, rewatch the videos and go over the examples as a class.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977390a3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2977390a3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Next, have students re-categorize the parts of the environment they observed into the appropriate sphere using </a:t>
            </a:r>
            <a:r>
              <a:rPr lang="en" sz="1200" u="sng">
                <a:solidFill>
                  <a:schemeClr val="hlink"/>
                </a:solidFill>
                <a:latin typeface="Source Sans Pro"/>
                <a:ea typeface="Source Sans Pro"/>
                <a:cs typeface="Source Sans Pro"/>
                <a:sym typeface="Source Sans Pro"/>
                <a:hlinkClick r:id="rId3"/>
              </a:rPr>
              <a:t>The Systems in Our Schoolyard Student Journal page</a:t>
            </a:r>
            <a:r>
              <a:rPr lang="en" sz="1200">
                <a:solidFill>
                  <a:schemeClr val="dk1"/>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This activity is a chance to formatively assess students' understanding of part of DCI ESS2.A. If students are struggling to categorize their observations into the different systems, rewatch the videos and go over the examples as a class.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e2eb72141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e2eb72141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ELABORATE</a:t>
            </a:r>
            <a:r>
              <a:rPr lang="en">
                <a:solidFill>
                  <a:schemeClr val="dk1"/>
                </a:solidFill>
                <a:latin typeface="Source Sans Pro"/>
                <a:ea typeface="Source Sans Pro"/>
                <a:cs typeface="Source Sans Pro"/>
                <a:sym typeface="Source Sans Pro"/>
              </a:rPr>
              <a:t> </a:t>
            </a:r>
            <a:r>
              <a:rPr lang="en">
                <a:solidFill>
                  <a:srgbClr val="202020"/>
                </a:solidFill>
                <a:latin typeface="Source Sans Pro"/>
                <a:ea typeface="Source Sans Pro"/>
                <a:cs typeface="Source Sans Pro"/>
                <a:sym typeface="Source Sans Pro"/>
              </a:rPr>
              <a:t>Students develop a model of a farm and illustrate the different Earth systems on it.</a:t>
            </a:r>
            <a:endParaRPr sz="10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Show students the following videos of a farm: </a:t>
            </a:r>
            <a:r>
              <a:rPr lang="en" u="sng">
                <a:solidFill>
                  <a:schemeClr val="hlink"/>
                </a:solidFill>
                <a:latin typeface="Source Sans Pro"/>
                <a:ea typeface="Source Sans Pro"/>
                <a:cs typeface="Source Sans Pro"/>
                <a:sym typeface="Source Sans Pro"/>
                <a:hlinkClick r:id="rId3"/>
              </a:rPr>
              <a:t>Dairy Farm </a:t>
            </a:r>
            <a:r>
              <a:rPr lang="en">
                <a:solidFill>
                  <a:schemeClr val="dk1"/>
                </a:solidFill>
                <a:latin typeface="Source Sans Pro"/>
                <a:ea typeface="Source Sans Pro"/>
                <a:cs typeface="Source Sans Pro"/>
                <a:sym typeface="Source Sans Pro"/>
              </a:rPr>
              <a:t>(5:33) by ADAMideast and </a:t>
            </a:r>
            <a:r>
              <a:rPr lang="en" u="sng">
                <a:solidFill>
                  <a:schemeClr val="hlink"/>
                </a:solidFill>
                <a:latin typeface="Source Sans Pro"/>
                <a:ea typeface="Source Sans Pro"/>
                <a:cs typeface="Source Sans Pro"/>
                <a:sym typeface="Source Sans Pro"/>
                <a:hlinkClick r:id="rId4"/>
              </a:rPr>
              <a:t>Immigrant Farmers Put Down New Roots</a:t>
            </a:r>
            <a:r>
              <a:rPr lang="en">
                <a:solidFill>
                  <a:schemeClr val="dk1"/>
                </a:solidFill>
                <a:latin typeface="Source Sans Pro"/>
                <a:ea typeface="Source Sans Pro"/>
                <a:cs typeface="Source Sans Pro"/>
                <a:sym typeface="Source Sans Pro"/>
              </a:rPr>
              <a:t> by Maryland Farm and Harvest. Pause the videos routinely to allow students to make observations about the things they see on the farm.</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e44aa034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e44aa034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You are now going to  create your own initial model of a farm that you will revise throughout this unit. Let’s develop a “Gotta Have It checklist” that tells us what we want to show on our model. </a:t>
            </a:r>
            <a:r>
              <a:rPr lang="en">
                <a:solidFill>
                  <a:schemeClr val="dk1"/>
                </a:solidFill>
                <a:latin typeface="Source Sans Pro"/>
                <a:ea typeface="Source Sans Pro"/>
                <a:cs typeface="Source Sans Pro"/>
                <a:sym typeface="Source Sans Pro"/>
              </a:rPr>
              <a:t>To do this, ask students:</a:t>
            </a:r>
            <a:r>
              <a:rPr lang="en" i="1">
                <a:solidFill>
                  <a:schemeClr val="dk1"/>
                </a:solidFill>
                <a:latin typeface="Source Sans Pro"/>
                <a:ea typeface="Source Sans Pro"/>
                <a:cs typeface="Source Sans Pro"/>
                <a:sym typeface="Source Sans Pro"/>
              </a:rPr>
              <a:t> What have we learned about so far in this unit that we might want to include in our models? </a:t>
            </a:r>
            <a:r>
              <a:rPr lang="en">
                <a:solidFill>
                  <a:schemeClr val="dk1"/>
                </a:solidFill>
                <a:latin typeface="Source Sans Pro"/>
                <a:ea typeface="Source Sans Pro"/>
                <a:cs typeface="Source Sans Pro"/>
                <a:sym typeface="Source Sans Pro"/>
              </a:rPr>
              <a:t>Examples of things the model’s “gotta have” include: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6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Representations of different things you would find on a farm</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Labels correctly identifying the systems these things are part of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will create their models on the Farm</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 Model Student Journal page</a:t>
            </a:r>
            <a:r>
              <a:rPr lang="en">
                <a:solidFill>
                  <a:schemeClr val="dk1"/>
                </a:solidFill>
                <a:latin typeface="Source Sans Pro"/>
                <a:ea typeface="Source Sans Pro"/>
                <a:cs typeface="Source Sans Pro"/>
                <a:sym typeface="Source Sans Pro"/>
              </a:rPr>
              <a:t>. Students can create a digital drawing, a paper-based drawing that is uploaded, or a physical model. They can also represent their ideas through writing. Allow students to add in components they may know about that occur on farms, but were not included in the video. Students should identify each component, and label which of Earth’s systems it falls under. For example, a student may observe a cow and categorize this as being part of the biosphere, while categorizing a farm pond as the hydrosphere. Note that students can construct these models individually, or in small groups, throughout this unit. Provide students with colored pencils, markers, or crayons so that they can use colors to identify features of their farm if they would like.</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b="1" i="1">
                <a:solidFill>
                  <a:schemeClr val="dk1"/>
                </a:solidFill>
                <a:highlight>
                  <a:srgbClr val="FFFF00"/>
                </a:highlight>
                <a:latin typeface="Source Sans Pro"/>
                <a:ea typeface="Source Sans Pro"/>
                <a:cs typeface="Source Sans Pro"/>
                <a:sym typeface="Source Sans Pro"/>
              </a:rPr>
              <a:t>Attending to Equity:</a:t>
            </a:r>
            <a:r>
              <a:rPr lang="en" b="1">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The “Gotta Have It Checklist” is a tool from the book Ambitious Science Teaching. By having students co-construct this checklist, rather than the teacher providing this up front, they are active participants in deciding what counts as important in their scientific explanations. This list can evolve over time, and you can provide an example or two at first so that you scaffold this process for them. Watch the </a:t>
            </a:r>
            <a:r>
              <a:rPr lang="en" u="sng">
                <a:solidFill>
                  <a:schemeClr val="hlink"/>
                </a:solidFill>
                <a:latin typeface="Source Sans Pro"/>
                <a:ea typeface="Source Sans Pro"/>
                <a:cs typeface="Source Sans Pro"/>
                <a:sym typeface="Source Sans Pro"/>
                <a:hlinkClick r:id="rId4"/>
              </a:rPr>
              <a:t>Creating Gotta Have it Checklist Video</a:t>
            </a:r>
            <a:r>
              <a:rPr lang="en">
                <a:solidFill>
                  <a:schemeClr val="dk1"/>
                </a:solidFill>
                <a:latin typeface="Source Sans Pro"/>
                <a:ea typeface="Source Sans Pro"/>
                <a:cs typeface="Source Sans Pro"/>
                <a:sym typeface="Source Sans Pro"/>
              </a:rPr>
              <a:t> from AST to support you in co-constructing this with your students.</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9cc7de0a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9cc7de0a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EVALUATE </a:t>
            </a:r>
            <a:r>
              <a:rPr lang="en">
                <a:solidFill>
                  <a:schemeClr val="dk1"/>
                </a:solidFill>
                <a:latin typeface="Source Sans Pro"/>
                <a:ea typeface="Source Sans Pro"/>
                <a:cs typeface="Source Sans Pro"/>
                <a:sym typeface="Source Sans Pro"/>
              </a:rPr>
              <a:t>Summary: </a:t>
            </a:r>
            <a:r>
              <a:rPr lang="en">
                <a:solidFill>
                  <a:srgbClr val="202020"/>
                </a:solidFill>
                <a:latin typeface="Source Sans Pro"/>
                <a:ea typeface="Source Sans Pro"/>
                <a:cs typeface="Source Sans Pro"/>
                <a:sym typeface="Source Sans Pro"/>
              </a:rPr>
              <a:t>Students evaluate each other’s farm models.</a:t>
            </a:r>
            <a:endParaRPr sz="1000">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share their models with a partner and give each other feedback. Did they have something to represent each system? Did they label all parts of their model? How do their models compare with each other’s? Bring the class back together, and ask students to share out the differences and similarities in their models. This supports students to see the different ways you can represent and label things in models. Based on their discussion, students should change their models to reflect feedback. This is the beginning of a model that will be used across all lessons as students explain the resources used on a farm, and how they impact the environment.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Return to the class consensus model that was created in the Engage portion of lesson 1. Revise the class model to include the Earth systems students identified.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This activity is a chance to formatively assess students' understanding of the SEP Developing and Using Models, DCI ESS2.A, and  the CCC System and System Models. Look for students to have met the criteria of the “Gotta Have It” checklist. See the student journal answer key for an example. If students are struggling to apply what they have learned in developing a model, use the initial class model you created in the Engage to show students how to further develop a model.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40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e112c1b1e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e112c1b1e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Welcome to mySci google slides edition.</a:t>
            </a:r>
            <a:endParaRPr>
              <a:latin typeface="Source Sans Pro"/>
              <a:ea typeface="Source Sans Pro"/>
              <a:cs typeface="Source Sans Pro"/>
              <a:sym typeface="Source Sans Pro"/>
            </a:endParaRPr>
          </a:p>
          <a:p>
            <a:pPr marL="0" lvl="0" indent="0" algn="l" rtl="0">
              <a:spcBef>
                <a:spcPts val="500"/>
              </a:spcBef>
              <a:spcAft>
                <a:spcPts val="0"/>
              </a:spcAft>
              <a:buNone/>
            </a:pPr>
            <a:r>
              <a:rPr lang="en">
                <a:latin typeface="Source Sans Pro"/>
                <a:ea typeface="Source Sans Pro"/>
                <a:cs typeface="Source Sans Pro"/>
                <a:sym typeface="Source Sans Pro"/>
              </a:rPr>
              <a:t>The following slides are designed to make the curriculum accessible to teachers and students in a presentation format.</a:t>
            </a:r>
            <a:endParaRPr>
              <a:latin typeface="Source Sans Pro"/>
              <a:ea typeface="Source Sans Pro"/>
              <a:cs typeface="Source Sans Pro"/>
              <a:sym typeface="Source Sans Pro"/>
            </a:endParaRPr>
          </a:p>
          <a:p>
            <a:pPr marL="0" lvl="0" indent="0" algn="l" rtl="0">
              <a:spcBef>
                <a:spcPts val="500"/>
              </a:spcBef>
              <a:spcAft>
                <a:spcPts val="0"/>
              </a:spcAft>
              <a:buNone/>
            </a:pPr>
            <a:r>
              <a:rPr lang="en">
                <a:latin typeface="Source Sans Pro"/>
                <a:ea typeface="Source Sans Pro"/>
                <a:cs typeface="Source Sans Pro"/>
                <a:sym typeface="Source Sans Pro"/>
              </a:rPr>
              <a:t>Most slides should be viewed in presentation mode in order for all the features to work.    </a:t>
            </a:r>
            <a:endParaRPr>
              <a:latin typeface="Source Sans Pro"/>
              <a:ea typeface="Source Sans Pro"/>
              <a:cs typeface="Source Sans Pro"/>
              <a:sym typeface="Source Sans Pro"/>
            </a:endParaRPr>
          </a:p>
          <a:p>
            <a:pPr marL="0" lvl="0" indent="0" algn="l" rtl="0">
              <a:spcBef>
                <a:spcPts val="500"/>
              </a:spcBef>
              <a:spcAft>
                <a:spcPts val="0"/>
              </a:spcAft>
              <a:buNone/>
            </a:pPr>
            <a:r>
              <a:rPr lang="en">
                <a:latin typeface="Source Sans Pro"/>
                <a:ea typeface="Source Sans Pro"/>
                <a:cs typeface="Source Sans Pro"/>
                <a:sym typeface="Source Sans Pro"/>
              </a:rPr>
              <a:t>Each section of the unit is represented by a section question and photo.  Each lesson in the unit begins with a lesson target slide followed by curriculum slides to support the 5E model. Student journal pages are shown, videos for students to watch are embedded in the slides and there are other interactive opportunities represented as well. </a:t>
            </a:r>
            <a:endParaRPr>
              <a:latin typeface="Source Sans Pro"/>
              <a:ea typeface="Source Sans Pro"/>
              <a:cs typeface="Source Sans Pro"/>
              <a:sym typeface="Source Sans Pro"/>
            </a:endParaRPr>
          </a:p>
          <a:p>
            <a:pPr marL="0" lvl="0" indent="0" algn="l" rtl="0">
              <a:spcBef>
                <a:spcPts val="500"/>
              </a:spcBef>
              <a:spcAft>
                <a:spcPts val="0"/>
              </a:spcAft>
              <a:buNone/>
            </a:pPr>
            <a:endParaRPr>
              <a:solidFill>
                <a:srgbClr val="38761D"/>
              </a:solidFill>
              <a:latin typeface="Source Sans Pro"/>
              <a:ea typeface="Source Sans Pro"/>
              <a:cs typeface="Source Sans Pro"/>
              <a:sym typeface="Source Sans Pro"/>
            </a:endParaRPr>
          </a:p>
          <a:p>
            <a:pPr marL="0" lvl="0" indent="0" algn="l" rtl="0">
              <a:spcBef>
                <a:spcPts val="500"/>
              </a:spcBef>
              <a:spcAft>
                <a:spcPts val="500"/>
              </a:spcAft>
              <a:buNone/>
            </a:pPr>
            <a:r>
              <a:rPr lang="en">
                <a:latin typeface="Source Sans Pro"/>
                <a:ea typeface="Source Sans Pro"/>
                <a:cs typeface="Source Sans Pro"/>
                <a:sym typeface="Source Sans Pro"/>
              </a:rPr>
              <a:t>We at mySci encourage teachers to view this slideshow as they read through the unit in the planning phase and determine if there are additional slides, activities or photos to add.  Personalizing this slideshow for your particular group of students will make the material even more relevant and exciting for young learners.  As always feedback is welcomed and appreciated.  </a:t>
            </a:r>
            <a:endParaRPr>
              <a:latin typeface="Source Sans Pro"/>
              <a:ea typeface="Source Sans Pro"/>
              <a:cs typeface="Source Sans Pro"/>
              <a:sym typeface="Source Sans Pr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8f4a11688_1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8f4a11688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To support student sensemaking across the unit, orient students back to the DQB. Ask students: </a:t>
            </a:r>
            <a:r>
              <a:rPr lang="en" i="1">
                <a:solidFill>
                  <a:schemeClr val="dk1"/>
                </a:solidFill>
                <a:latin typeface="Source Sans Pro"/>
                <a:ea typeface="Source Sans Pro"/>
                <a:cs typeface="Source Sans Pro"/>
                <a:sym typeface="Source Sans Pro"/>
              </a:rPr>
              <a:t>What did we observe during today’s activity?</a:t>
            </a:r>
            <a:r>
              <a:rPr lang="en">
                <a:solidFill>
                  <a:schemeClr val="dk1"/>
                </a:solidFill>
                <a:latin typeface="Source Sans Pro"/>
                <a:ea typeface="Source Sans Pro"/>
                <a:cs typeface="Source Sans Pro"/>
                <a:sym typeface="Source Sans Pro"/>
              </a:rPr>
              <a:t> Record the activity and their observations. Next, ask students: </a:t>
            </a:r>
            <a:r>
              <a:rPr lang="en" i="1">
                <a:solidFill>
                  <a:schemeClr val="dk1"/>
                </a:solidFill>
                <a:latin typeface="Source Sans Pro"/>
                <a:ea typeface="Source Sans Pro"/>
                <a:cs typeface="Source Sans Pro"/>
                <a:sym typeface="Source Sans Pro"/>
              </a:rPr>
              <a:t>What did we learn today?</a:t>
            </a:r>
            <a:r>
              <a:rPr lang="en">
                <a:solidFill>
                  <a:schemeClr val="dk1"/>
                </a:solidFill>
                <a:latin typeface="Source Sans Pro"/>
                <a:ea typeface="Source Sans Pro"/>
                <a:cs typeface="Source Sans Pro"/>
                <a:sym typeface="Source Sans Pro"/>
              </a:rPr>
              <a:t> Record their responses. If students need a reminder, they can reference their student journals.</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Ask students: </a:t>
            </a:r>
            <a:r>
              <a:rPr lang="en" i="1">
                <a:solidFill>
                  <a:schemeClr val="dk1"/>
                </a:solidFill>
                <a:latin typeface="Source Sans Pro"/>
                <a:ea typeface="Source Sans Pro"/>
                <a:cs typeface="Source Sans Pro"/>
                <a:sym typeface="Source Sans Pro"/>
              </a:rPr>
              <a:t>How might this help us figure out how farms are part of Earth’s systems? </a:t>
            </a:r>
            <a:r>
              <a:rPr lang="en">
                <a:solidFill>
                  <a:schemeClr val="dk1"/>
                </a:solidFill>
                <a:latin typeface="Source Sans Pro"/>
                <a:ea typeface="Source Sans Pro"/>
                <a:cs typeface="Source Sans Pro"/>
                <a:sym typeface="Source Sans Pro"/>
              </a:rPr>
              <a:t>To support students in making connections, ask: </a:t>
            </a:r>
            <a:r>
              <a:rPr lang="en" i="1">
                <a:solidFill>
                  <a:schemeClr val="dk1"/>
                </a:solidFill>
                <a:latin typeface="Source Sans Pro"/>
                <a:ea typeface="Source Sans Pro"/>
                <a:cs typeface="Source Sans Pro"/>
                <a:sym typeface="Source Sans Pro"/>
              </a:rPr>
              <a:t> What do we know about the environment? What systems are present on farms? </a:t>
            </a:r>
            <a:r>
              <a:rPr lang="en">
                <a:solidFill>
                  <a:schemeClr val="dk1"/>
                </a:solidFill>
                <a:latin typeface="Source Sans Pro"/>
                <a:ea typeface="Source Sans Pro"/>
                <a:cs typeface="Source Sans Pro"/>
                <a:sym typeface="Source Sans Pro"/>
              </a:rPr>
              <a:t> (Students may discuss that there are different parts of the natural environment (biosphere, geosphere, atmosphere, hydrosphere), and that these parts exist on human-managed farms as well.)</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d8f4a11688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d8f4a11688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latin typeface="Source Sans Pro"/>
                <a:ea typeface="Source Sans Pro"/>
                <a:cs typeface="Source Sans Pro"/>
                <a:sym typeface="Source Sans Pro"/>
              </a:rPr>
              <a:t>Next, ask students: What new questions do you have?  (</a:t>
            </a:r>
            <a:r>
              <a:rPr lang="en">
                <a:solidFill>
                  <a:schemeClr val="dk1"/>
                </a:solidFill>
                <a:latin typeface="Source Sans Pro"/>
                <a:ea typeface="Source Sans Pro"/>
                <a:cs typeface="Source Sans Pro"/>
                <a:sym typeface="Source Sans Pro"/>
              </a:rPr>
              <a:t>They may have new questions, such as: How can animals and plants on a farm affect the different Earth systems? How do the parts of our environment interact with one another? What happens to one part of the environment if there is a change in another? What role do humans play in the environment?)</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Option A: Direct student to write down 2-3 questions they have. Then, write student responses on the driving question board.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Option B:  Have students record their questions on sticky notes and then they can post their notes on the class driving question board.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Do not provide these questions for students, instead help them start thinking about these ideas by focusing their attention to the different systems that they labeled on their models and how that could relate to the anchoring problem: We need farms to grow food, but the process of producing food for all of us can harm Earth systems. Have students place their questions into existing categories, or create new categories.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ee96ff47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ee96ff47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the last lesson, students explained complex interactions between Earth systems. They refined their farm models to include interactions between the components on the farm.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3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this lesson, students track their daily routines and research to see how natural resources can be used as energy for our daily lives.</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300"/>
              </a:spcBef>
              <a:spcAft>
                <a:spcPts val="0"/>
              </a:spcAft>
              <a:buClr>
                <a:schemeClr val="dk1"/>
              </a:buClr>
              <a:buSzPts val="1100"/>
              <a:buFont typeface="Source Sans Pro"/>
              <a:buChar char="●"/>
            </a:pPr>
            <a:r>
              <a:rPr lang="en" b="1">
                <a:solidFill>
                  <a:schemeClr val="dk1"/>
                </a:solidFill>
                <a:latin typeface="Source Sans Pro"/>
                <a:ea typeface="Source Sans Pro"/>
                <a:cs typeface="Source Sans Pro"/>
                <a:sym typeface="Source Sans Pro"/>
              </a:rPr>
              <a:t>Students figure out that natural resources are Earth materials, such as air, water, soil, and energy that are used by humans to live. </a:t>
            </a:r>
            <a:endParaRPr b="1">
              <a:solidFill>
                <a:schemeClr val="dk1"/>
              </a:solidFill>
              <a:latin typeface="Source Sans Pro"/>
              <a:ea typeface="Source Sans Pro"/>
              <a:cs typeface="Source Sans Pro"/>
              <a:sym typeface="Source Sans Pro"/>
            </a:endParaRPr>
          </a:p>
          <a:p>
            <a:pPr marL="457200" lvl="0" indent="-298450" algn="l" rtl="0">
              <a:lnSpc>
                <a:spcPct val="115000"/>
              </a:lnSpc>
              <a:spcBef>
                <a:spcPts val="300"/>
              </a:spcBef>
              <a:spcAft>
                <a:spcPts val="30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the next lesson, students will learn about how the use of natural resources by humans can affect the environment.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b4d67cebd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b4d67cebd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ENGAGE</a:t>
            </a:r>
            <a:r>
              <a:rPr lang="en">
                <a:solidFill>
                  <a:schemeClr val="dk1"/>
                </a:solidFill>
                <a:latin typeface="Source Sans Pro"/>
                <a:ea typeface="Source Sans Pro"/>
                <a:cs typeface="Source Sans Pro"/>
                <a:sym typeface="Source Sans Pro"/>
              </a:rPr>
              <a:t> Summary: </a:t>
            </a:r>
            <a:r>
              <a:rPr lang="en" sz="1200">
                <a:solidFill>
                  <a:schemeClr val="dk1"/>
                </a:solidFill>
                <a:latin typeface="Source Sans Pro"/>
                <a:ea typeface="Source Sans Pro"/>
                <a:cs typeface="Source Sans Pro"/>
                <a:sym typeface="Source Sans Pro"/>
              </a:rPr>
              <a:t>Students co-construct an initial model showing how different parts of the environment interact.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Begin the lesson by revisiting the Driving Question Board. Review the words, phrases, or questions used to categorize student questions. Also review specific student individual questions. Consider if any of these questions are connected to the learning of this lesson. If so, highlight this question for students. Say to students: Today’s activity will support us in answering this question. By answering this question, we will be able to build on our understanding of the anchoring problem. </a:t>
            </a:r>
            <a:endParaRPr>
              <a:solidFill>
                <a:schemeClr val="dk1"/>
              </a:solidFill>
              <a:latin typeface="Source Sans Pro"/>
              <a:ea typeface="Source Sans Pro"/>
              <a:cs typeface="Source Sans Pro"/>
              <a:sym typeface="Source Sans Pro"/>
            </a:endParaRPr>
          </a:p>
          <a:p>
            <a:pPr marL="0" lvl="0" indent="0" algn="l" rtl="0">
              <a:lnSpc>
                <a:spcPct val="112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We are trying to figure out how farms are part of Earth’s systems in order to address the anchoring problem that producing food uses a lot of resources and that can harm Earth’s systems.  In the previous lesson, we described the different parts of a farm environment. We considered what Earth systems these things were part of. </a:t>
            </a:r>
            <a:endParaRPr>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name the Earth systems they worked on in the previous lesson- (hydrosphere, geosphere, biosphere, and  atmosphere). They can refer back to their models to help them remember the names of the systems. Write them on the board or chart paper.</a:t>
            </a:r>
            <a:endParaRPr i="1">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Ask students:</a:t>
            </a:r>
            <a:r>
              <a:rPr lang="en" i="1">
                <a:solidFill>
                  <a:schemeClr val="dk1"/>
                </a:solidFill>
                <a:latin typeface="Source Sans Pro"/>
                <a:ea typeface="Source Sans Pro"/>
                <a:cs typeface="Source Sans Pro"/>
                <a:sym typeface="Source Sans Pro"/>
              </a:rPr>
              <a:t> How do you think the different Earth systems interact with each other?  Can you give an example from something you have observed in your life? </a:t>
            </a:r>
            <a:r>
              <a:rPr lang="en">
                <a:solidFill>
                  <a:schemeClr val="dk1"/>
                </a:solidFill>
                <a:latin typeface="Source Sans Pro"/>
                <a:ea typeface="Source Sans Pro"/>
                <a:cs typeface="Source Sans Pro"/>
                <a:sym typeface="Source Sans Pro"/>
              </a:rPr>
              <a:t>Allow students to Turn and Talk, then share a few answers with the whole class. </a:t>
            </a:r>
            <a:endParaRPr>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2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3000"/>
              </a:lnSpc>
              <a:spcBef>
                <a:spcPts val="300"/>
              </a:spcBef>
              <a:spcAft>
                <a:spcPts val="6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0f9f003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d0f9f003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EXPLORE</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use a model to explain how systems interact on Earth.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Let’s explore ways that the systems of the Earth interact with each other. We’re going to look at examples of things that happen on our planet. Each group will decide which systems are interacting, and pin the card on the string that links the two systems. Then, we will look at what other groups decided and ask questions about why they made those choices. </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Label the walls, chairs or desks: Atmosphere, Biosphere, Hydrosphere, Geosphere using the index cards. Tape a string between each of the four walls, chairs, or desks at the site of the posters, so that each sphere is connected to every other sphere (it will look like a box with an x in it — six pieces of string).</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Explain that each student or group will get cards that show spheres interacting, and they should clip it on the correct string with the clothespin you will give them. To facilitate student discussions about the cards, as you walk around you can ask: What interactions do you see happening in your cards? How do you know those interactions are taking place? Which string do you think this card should go on? Why? If students are struggling, use the examples in the Teaching Tip to support them. Pass out Interaction Cards and clothespins to the students. Have the students use a clothespin to clip the interactions on the correct strings. Here is a teacher  </a:t>
            </a:r>
            <a:r>
              <a:rPr lang="en" u="sng">
                <a:solidFill>
                  <a:schemeClr val="hlink"/>
                </a:solidFill>
                <a:latin typeface="Source Sans Pro"/>
                <a:ea typeface="Source Sans Pro"/>
                <a:cs typeface="Source Sans Pro"/>
                <a:sym typeface="Source Sans Pro"/>
                <a:hlinkClick r:id="rId3"/>
              </a:rPr>
              <a:t>tutorial </a:t>
            </a:r>
            <a:r>
              <a:rPr lang="en">
                <a:solidFill>
                  <a:schemeClr val="dk1"/>
                </a:solidFill>
                <a:latin typeface="Source Sans Pro"/>
                <a:ea typeface="Source Sans Pro"/>
                <a:cs typeface="Source Sans Pro"/>
                <a:sym typeface="Source Sans Pro"/>
              </a:rPr>
              <a:t>for this activity. You can also do this activity virtually using the </a:t>
            </a:r>
            <a:r>
              <a:rPr lang="en" u="sng">
                <a:solidFill>
                  <a:schemeClr val="hlink"/>
                </a:solidFill>
                <a:latin typeface="Source Sans Pro"/>
                <a:ea typeface="Source Sans Pro"/>
                <a:cs typeface="Source Sans Pro"/>
                <a:sym typeface="Source Sans Pro"/>
                <a:hlinkClick r:id="rId4"/>
              </a:rPr>
              <a:t>Earth Systems Interaction game.</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b="1" i="1">
                <a:solidFill>
                  <a:schemeClr val="dk1"/>
                </a:solidFill>
                <a:highlight>
                  <a:srgbClr val="FFFF00"/>
                </a:highlight>
                <a:latin typeface="Source Sans Pro"/>
                <a:ea typeface="Source Sans Pro"/>
                <a:cs typeface="Source Sans Pro"/>
                <a:sym typeface="Source Sans Pro"/>
              </a:rPr>
              <a:t>Teaching Tip: </a:t>
            </a:r>
            <a:endParaRPr b="1" i="1">
              <a:solidFill>
                <a:schemeClr val="dk1"/>
              </a:solidFill>
              <a:highlight>
                <a:srgbClr val="FFFF00"/>
              </a:highlight>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Example of possible system interactions:</a:t>
            </a:r>
            <a:endParaRPr sz="1000">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Fast flowing water erodes rocks (hydro/geo). The water is the cause, and erosion is the effect.</a:t>
            </a:r>
            <a:endParaRPr sz="1000">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Water vapor creates clouds (atmo/hydro). Water vapor is part of the atmosphere, and when it condenses to form clouds, water drops are part of the hydrosphere.</a:t>
            </a:r>
            <a:endParaRPr sz="1000">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Plants use carbon dioxide and give off oxygen. (bio/atmo). The plants are part of the biosphere, and the oxygen they give off  is part of the atmosphere.</a:t>
            </a:r>
            <a:endParaRPr sz="1000" b="1" i="1">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9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bbd5c55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dbbd5c55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EXPLAIN</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use a model to explain how water moves through and influences systems on Earth</a:t>
            </a:r>
            <a:r>
              <a:rPr lang="en" sz="1200">
                <a:solidFill>
                  <a:schemeClr val="dk1"/>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Once students have placed their card, have each student or group share their card, explain which systems are interacting, and the evidence that supports why they think that. Give students time to ask questions and make alternative claims about which spheres are interacting.  To support students to do this, consider using: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Conversational Support for Sharing and Expanding on Each Other's Ideas</a:t>
            </a:r>
            <a:r>
              <a:rPr lang="en">
                <a:solidFill>
                  <a:schemeClr val="dk1"/>
                </a:solidFill>
                <a:latin typeface="Source Sans Pro"/>
                <a:ea typeface="Source Sans Pro"/>
                <a:cs typeface="Source Sans Pro"/>
                <a:sym typeface="Source Sans Pro"/>
              </a:rPr>
              <a:t> from STEM Teaching Tools.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977390a3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2977390a3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Next , ask students to use the model to explain why these interactions matter. Ask students: </a:t>
            </a:r>
            <a:r>
              <a:rPr lang="en" i="1">
                <a:solidFill>
                  <a:schemeClr val="dk1"/>
                </a:solidFill>
                <a:latin typeface="Source Sans Pro"/>
                <a:ea typeface="Source Sans Pro"/>
                <a:cs typeface="Source Sans Pro"/>
                <a:sym typeface="Source Sans Pro"/>
              </a:rPr>
              <a:t>How does one of the systems in your example affect the function of the other system? What would happen if one of the systems was removed?</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8f4a11688_1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d8f4a11688_1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Now is a good time to introduce or review* what a </a:t>
            </a:r>
            <a:r>
              <a:rPr lang="en" b="1">
                <a:solidFill>
                  <a:schemeClr val="dk1"/>
                </a:solidFill>
                <a:latin typeface="Source Sans Pro"/>
                <a:ea typeface="Source Sans Pro"/>
                <a:cs typeface="Source Sans Pro"/>
                <a:sym typeface="Source Sans Pro"/>
              </a:rPr>
              <a:t>system</a:t>
            </a:r>
            <a:r>
              <a:rPr lang="en">
                <a:solidFill>
                  <a:schemeClr val="dk1"/>
                </a:solidFill>
                <a:latin typeface="Source Sans Pro"/>
                <a:ea typeface="Source Sans Pro"/>
                <a:cs typeface="Source Sans Pro"/>
                <a:sym typeface="Source Sans Pro"/>
              </a:rPr>
              <a:t> is with students – a group of related parts that function together as a whole. You may ask them what they think a system is, and what it is like.</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6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8f4a11688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8f4a11688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 Say to students: </a:t>
            </a:r>
            <a:r>
              <a:rPr lang="en" i="1">
                <a:solidFill>
                  <a:schemeClr val="dk1"/>
                </a:solidFill>
                <a:latin typeface="Source Sans Pro"/>
                <a:ea typeface="Source Sans Pro"/>
                <a:cs typeface="Source Sans Pro"/>
                <a:sym typeface="Source Sans Pro"/>
              </a:rPr>
              <a:t>Earth is actually one big system. The different spheres are smaller systems within the larger whole of the Earth. The parts of a system </a:t>
            </a:r>
            <a:r>
              <a:rPr lang="en" b="1" i="1">
                <a:solidFill>
                  <a:schemeClr val="dk1"/>
                </a:solidFill>
                <a:latin typeface="Source Sans Pro"/>
                <a:ea typeface="Source Sans Pro"/>
                <a:cs typeface="Source Sans Pro"/>
                <a:sym typeface="Source Sans Pro"/>
              </a:rPr>
              <a:t>interact</a:t>
            </a:r>
            <a:r>
              <a:rPr lang="en" i="1">
                <a:solidFill>
                  <a:schemeClr val="dk1"/>
                </a:solidFill>
                <a:latin typeface="Source Sans Pro"/>
                <a:ea typeface="Source Sans Pro"/>
                <a:cs typeface="Source Sans Pro"/>
                <a:sym typeface="Source Sans Pro"/>
              </a:rPr>
              <a:t>, or have an effect on each other.</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2977390a3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2977390a3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You can also show the following videos to help students see an example of how the hydrosphere and geosphere interact and how the hydrosphere affects the geosphere: </a:t>
            </a:r>
            <a:r>
              <a:rPr lang="en" u="sng">
                <a:solidFill>
                  <a:schemeClr val="hlink"/>
                </a:solidFill>
                <a:latin typeface="Source Sans Pro"/>
                <a:ea typeface="Source Sans Pro"/>
                <a:cs typeface="Source Sans Pro"/>
                <a:sym typeface="Source Sans Pro"/>
                <a:hlinkClick r:id="rId3"/>
              </a:rPr>
              <a:t>What on Earth</a:t>
            </a:r>
            <a:r>
              <a:rPr lang="en">
                <a:solidFill>
                  <a:schemeClr val="dk1"/>
                </a:solidFill>
                <a:latin typeface="Source Sans Pro"/>
                <a:ea typeface="Source Sans Pro"/>
                <a:cs typeface="Source Sans Pro"/>
                <a:sym typeface="Source Sans Pro"/>
              </a:rPr>
              <a:t> (3:42) and </a:t>
            </a:r>
            <a:r>
              <a:rPr lang="en" u="sng">
                <a:solidFill>
                  <a:schemeClr val="hlink"/>
                </a:solidFill>
                <a:latin typeface="Source Sans Pro"/>
                <a:ea typeface="Source Sans Pro"/>
                <a:cs typeface="Source Sans Pro"/>
                <a:sym typeface="Source Sans Pro"/>
                <a:hlinkClick r:id="rId4"/>
              </a:rPr>
              <a:t>Weathering and Erosion</a:t>
            </a:r>
            <a:r>
              <a:rPr lang="en">
                <a:solidFill>
                  <a:schemeClr val="dk1"/>
                </a:solidFill>
                <a:latin typeface="Source Sans Pro"/>
                <a:ea typeface="Source Sans Pro"/>
                <a:cs typeface="Source Sans Pro"/>
                <a:sym typeface="Source Sans Pro"/>
              </a:rPr>
              <a:t> (4:05) by Crash Course Kids.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9d2f9959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9d2f9959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Students view a video to make observations and</a:t>
            </a:r>
            <a:r>
              <a:rPr lang="en" b="1">
                <a:solidFill>
                  <a:srgbClr val="0000FF"/>
                </a:solidFill>
                <a:latin typeface="Source Sans Pro"/>
                <a:ea typeface="Source Sans Pro"/>
                <a:cs typeface="Source Sans Pro"/>
                <a:sym typeface="Source Sans Pro"/>
              </a:rPr>
              <a:t> </a:t>
            </a:r>
            <a:r>
              <a:rPr lang="en">
                <a:solidFill>
                  <a:srgbClr val="202020"/>
                </a:solidFill>
                <a:latin typeface="Source Sans Pro"/>
                <a:ea typeface="Source Sans Pro"/>
                <a:cs typeface="Source Sans Pro"/>
                <a:sym typeface="Source Sans Pro"/>
              </a:rPr>
              <a:t>ask questions </a:t>
            </a:r>
            <a:r>
              <a:rPr lang="en">
                <a:solidFill>
                  <a:schemeClr val="dk1"/>
                </a:solidFill>
                <a:latin typeface="Source Sans Pro"/>
                <a:ea typeface="Source Sans Pro"/>
                <a:cs typeface="Source Sans Pro"/>
                <a:sym typeface="Source Sans Pro"/>
              </a:rPr>
              <a:t>about the unit ANCHORING PROBLEM.</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Introduce the ANCHORING PROBLEM by saying to students:  Most of the food that we eat comes from a farm. In order to produce the food we eat, farms use resources. Have you ever thought about HOW farms produce the food we eat? What are the side effects of producing the food? How do you think we could reduce some of the side effects?</a:t>
            </a:r>
            <a:endParaRPr>
              <a:solidFill>
                <a:schemeClr val="dk1"/>
              </a:solidFill>
              <a:latin typeface="Source Sans Pro"/>
              <a:ea typeface="Source Sans Pro"/>
              <a:cs typeface="Source Sans Pro"/>
              <a:sym typeface="Source Sans Pro"/>
            </a:endParaRPr>
          </a:p>
          <a:p>
            <a:pPr marL="0" lvl="0" indent="0" algn="l" rtl="0">
              <a:lnSpc>
                <a:spcPct val="115000"/>
              </a:lnSpc>
              <a:spcBef>
                <a:spcPts val="5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r>
              <a:rPr lang="en" sz="1000" b="1" i="1">
                <a:solidFill>
                  <a:schemeClr val="dk1"/>
                </a:solidFill>
                <a:highlight>
                  <a:srgbClr val="FFFF00"/>
                </a:highlight>
                <a:latin typeface="Source Sans Pro"/>
                <a:ea typeface="Source Sans Pro"/>
                <a:cs typeface="Source Sans Pro"/>
                <a:sym typeface="Source Sans Pro"/>
              </a:rPr>
              <a:t>Attending to Equity:</a:t>
            </a:r>
            <a:r>
              <a:rPr lang="en" sz="1000">
                <a:solidFill>
                  <a:schemeClr val="dk1"/>
                </a:solidFill>
                <a:latin typeface="Source Sans Pro"/>
                <a:ea typeface="Source Sans Pro"/>
                <a:cs typeface="Source Sans Pro"/>
                <a:sym typeface="Source Sans Pro"/>
              </a:rPr>
              <a:t> </a:t>
            </a:r>
            <a:endParaRPr sz="1000">
              <a:solidFill>
                <a:schemeClr val="dk1"/>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r>
              <a:rPr lang="en">
                <a:solidFill>
                  <a:srgbClr val="0B0B0B"/>
                </a:solidFill>
                <a:latin typeface="Source Sans Pro"/>
                <a:ea typeface="Source Sans Pro"/>
                <a:cs typeface="Source Sans Pro"/>
                <a:sym typeface="Source Sans Pro"/>
              </a:rPr>
              <a:t>Students will find the anchoring phenomenon more compelling if it is presented as a meaningful, real-world scenario that connects to their lives. You could ask students what their favorite foods are, and see if any meat is on the list. Some students may not consume animal products (or certain animal products). Encourage students to be respectful about others’ dietary choices, and allow them to express concern and empathy for animals on farms if those feelings come up for them. This concern can foster productive scientific discussion about real-world problems.</a:t>
            </a:r>
            <a:endParaRPr>
              <a:solidFill>
                <a:srgbClr val="0B0B0B"/>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457200" lvl="0" indent="0" algn="l" rtl="0">
              <a:lnSpc>
                <a:spcPct val="115000"/>
              </a:lnSpc>
              <a:spcBef>
                <a:spcPts val="500"/>
              </a:spcBef>
              <a:spcAft>
                <a:spcPts val="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None/>
            </a:pPr>
            <a:endParaRPr>
              <a:solidFill>
                <a:schemeClr val="dk1"/>
              </a:solidFill>
              <a:latin typeface="Source Sans Pro"/>
              <a:ea typeface="Source Sans Pro"/>
              <a:cs typeface="Source Sans Pro"/>
              <a:sym typeface="Source Sans Pro"/>
            </a:endParaRPr>
          </a:p>
          <a:p>
            <a:pPr marL="457200" lvl="0" indent="0" algn="l" rtl="0">
              <a:lnSpc>
                <a:spcPct val="115000"/>
              </a:lnSpc>
              <a:spcBef>
                <a:spcPts val="500"/>
              </a:spcBef>
              <a:spcAft>
                <a:spcPts val="0"/>
              </a:spcAft>
              <a:buNone/>
            </a:pPr>
            <a:endParaRPr b="1">
              <a:solidFill>
                <a:schemeClr val="dk1"/>
              </a:solidFill>
              <a:latin typeface="Source Sans Pro"/>
              <a:ea typeface="Source Sans Pro"/>
              <a:cs typeface="Source Sans Pro"/>
              <a:sym typeface="Source Sans Pro"/>
            </a:endParaRPr>
          </a:p>
          <a:p>
            <a:pPr marL="0" lvl="0" indent="0" algn="l" rtl="0">
              <a:spcBef>
                <a:spcPts val="600"/>
              </a:spcBef>
              <a:spcAft>
                <a:spcPts val="0"/>
              </a:spcAft>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400"/>
              </a:spcAft>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e96ff47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e96ff47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Show students the following videos of a farm: </a:t>
            </a:r>
            <a:r>
              <a:rPr lang="en" u="sng">
                <a:solidFill>
                  <a:schemeClr val="hlink"/>
                </a:solidFill>
                <a:latin typeface="Source Sans Pro"/>
                <a:ea typeface="Source Sans Pro"/>
                <a:cs typeface="Source Sans Pro"/>
                <a:sym typeface="Source Sans Pro"/>
                <a:hlinkClick r:id="rId3"/>
              </a:rPr>
              <a:t>Dairy Farm</a:t>
            </a:r>
            <a:r>
              <a:rPr lang="en">
                <a:solidFill>
                  <a:schemeClr val="dk1"/>
                </a:solidFill>
                <a:latin typeface="Source Sans Pro"/>
                <a:ea typeface="Source Sans Pro"/>
                <a:cs typeface="Source Sans Pro"/>
                <a:sym typeface="Source Sans Pro"/>
              </a:rPr>
              <a:t> (5:33) by ADAMideast and</a:t>
            </a:r>
            <a:r>
              <a:rPr lang="en">
                <a:solidFill>
                  <a:srgbClr val="1155CC"/>
                </a:solidFill>
                <a:latin typeface="Source Sans Pro"/>
                <a:ea typeface="Source Sans Pro"/>
                <a:cs typeface="Source Sans Pro"/>
                <a:sym typeface="Source Sans Pro"/>
              </a:rPr>
              <a:t> </a:t>
            </a:r>
            <a:r>
              <a:rPr lang="en"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Immigrant Farmers Put Down New Roots</a:t>
            </a:r>
            <a:r>
              <a:rPr lang="en">
                <a:solidFill>
                  <a:schemeClr val="dk1"/>
                </a:solidFill>
                <a:latin typeface="Source Sans Pro"/>
                <a:ea typeface="Source Sans Pro"/>
                <a:cs typeface="Source Sans Pro"/>
                <a:sym typeface="Source Sans Pro"/>
              </a:rPr>
              <a:t>(6:04) by Maryland Farm and Harvest. Have students identify where they observe interactions occurring between the things on the farm. Students may observe cows eating the grass. They may also make note of the farmer who discusses drinking the water, and breathing the air on the farm.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dbbd5c55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dbbd5c55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After watching, say: </a:t>
            </a:r>
            <a:r>
              <a:rPr lang="en" i="1">
                <a:solidFill>
                  <a:schemeClr val="dk1"/>
                </a:solidFill>
                <a:latin typeface="Source Sans Pro"/>
                <a:ea typeface="Source Sans Pro"/>
                <a:cs typeface="Source Sans Pro"/>
                <a:sym typeface="Source Sans Pro"/>
              </a:rPr>
              <a:t>What could we add to our Farm Model to show the interactions of the different Earth systems? Let’s develop a “Gotta Have It checklist” that tells the relationships we want to show on our model. What interactions should we include in our model? Think of all the possible interactions we discussed in this lesson. </a:t>
            </a:r>
            <a:r>
              <a:rPr lang="en">
                <a:solidFill>
                  <a:schemeClr val="dk1"/>
                </a:solidFill>
                <a:latin typeface="Source Sans Pro"/>
                <a:ea typeface="Source Sans Pro"/>
                <a:cs typeface="Source Sans Pro"/>
                <a:sym typeface="Source Sans Pro"/>
              </a:rPr>
              <a:t>Students can refer back to the activity from the Explain phase. </a:t>
            </a:r>
            <a:r>
              <a:rPr lang="en" i="1">
                <a:solidFill>
                  <a:schemeClr val="dk1"/>
                </a:solidFill>
                <a:latin typeface="Source Sans Pro"/>
                <a:ea typeface="Source Sans Pro"/>
                <a:cs typeface="Source Sans Pro"/>
                <a:sym typeface="Source Sans Pro"/>
              </a:rPr>
              <a:t>What else should we include as part of our model so that other people know what we drew? </a:t>
            </a:r>
            <a:r>
              <a:rPr lang="en">
                <a:solidFill>
                  <a:schemeClr val="dk1"/>
                </a:solidFill>
                <a:latin typeface="Source Sans Pro"/>
                <a:ea typeface="Source Sans Pro"/>
                <a:cs typeface="Source Sans Pro"/>
                <a:sym typeface="Source Sans Pro"/>
              </a:rPr>
              <a:t>As students come up with suggestions, add them to the “Gotta Have It Checklist.” Examples of things the model’s “gotta have” include: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6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How the atmosphere interacts with the geosphere</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How the atmosphere interacts with the biosphere</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How the atmosphere interacts with the hydrosphere</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How the geosphere interacts with the biosphere</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How the geosphere interacts with the hydrosphere</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How the biosphere interacts with the hydrosphere</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A way of showing the interactions taking place (with a key or legend- for example, students may decide to use arrows to show waste particles moving into the geosphere or atmosphere)</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add these interactions to their model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Farm Model Student Journal page</a:t>
            </a:r>
            <a:r>
              <a:rPr lang="en">
                <a:solidFill>
                  <a:schemeClr val="dk1"/>
                </a:solidFill>
                <a:latin typeface="Source Sans Pro"/>
                <a:ea typeface="Source Sans Pro"/>
                <a:cs typeface="Source Sans Pro"/>
                <a:sym typeface="Source Sans Pro"/>
              </a:rPr>
              <a:t>). Note: students are only expected to be assessed on two system interactions at a time. However, they may identify more than two interactions as part of their model. If students are struggling to make connections among systems, ask students: </a:t>
            </a:r>
            <a:r>
              <a:rPr lang="en" i="1">
                <a:solidFill>
                  <a:schemeClr val="dk1"/>
                </a:solidFill>
                <a:latin typeface="Source Sans Pro"/>
                <a:ea typeface="Source Sans Pro"/>
                <a:cs typeface="Source Sans Pro"/>
                <a:sym typeface="Source Sans Pro"/>
              </a:rPr>
              <a:t>Are there components you could add to your farm model that would help you identify interactions?</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de44aa0349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de44aa0349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EVALUATE</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evaluate each other’s farm models and give feedback.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share their models with a partner and give each other feedback. Did they have an example of the different sphere interactions? Did they label all parts of their model? How do their models compare with each other’s? Bring the class back together, and ask students to share out the differences and similarities in their models. This supports students to see the different ways you can represent and label things in models. Based on their discussion, students should change their models to reflect feedback.</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Return to the class consensus model that was created in the Engage portion of lesson 1. Revise the class model to include the interactions the students described from their individual models. Ask students what labels you should put on your drawing. This helps scaffold the revision process that students will engage with throughout this unit.</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This activity is a chance to formatively assess students' understanding of the SEP Developing and Using Models, DCI ESS2.A, and  the CCC System and System Models. Look for students to have met the criteria of the “Gotta Have It” checklist. See the student journal answer key for an example. If students are struggling to apply what they have learned in developing a model, use the class consensus model you created in the Engage to support students to further develop their models.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d9c639663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d9c639663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To support student sensemaking across the unit, orient students back to the DQB. Ask students: </a:t>
            </a:r>
            <a:r>
              <a:rPr lang="en" i="1">
                <a:solidFill>
                  <a:schemeClr val="dk1"/>
                </a:solidFill>
                <a:latin typeface="Source Sans Pro"/>
                <a:ea typeface="Source Sans Pro"/>
                <a:cs typeface="Source Sans Pro"/>
                <a:sym typeface="Source Sans Pro"/>
              </a:rPr>
              <a:t>What did we observe during today’s activity?</a:t>
            </a:r>
            <a:r>
              <a:rPr lang="en">
                <a:solidFill>
                  <a:schemeClr val="dk1"/>
                </a:solidFill>
                <a:latin typeface="Source Sans Pro"/>
                <a:ea typeface="Source Sans Pro"/>
                <a:cs typeface="Source Sans Pro"/>
                <a:sym typeface="Source Sans Pro"/>
              </a:rPr>
              <a:t> Record the activity and their observations. Next, ask students: </a:t>
            </a:r>
            <a:r>
              <a:rPr lang="en" i="1">
                <a:solidFill>
                  <a:schemeClr val="dk1"/>
                </a:solidFill>
                <a:latin typeface="Source Sans Pro"/>
                <a:ea typeface="Source Sans Pro"/>
                <a:cs typeface="Source Sans Pro"/>
                <a:sym typeface="Source Sans Pro"/>
              </a:rPr>
              <a:t>What did we learn today?</a:t>
            </a:r>
            <a:r>
              <a:rPr lang="en">
                <a:solidFill>
                  <a:schemeClr val="dk1"/>
                </a:solidFill>
                <a:latin typeface="Source Sans Pro"/>
                <a:ea typeface="Source Sans Pro"/>
                <a:cs typeface="Source Sans Pro"/>
                <a:sym typeface="Source Sans Pro"/>
              </a:rPr>
              <a:t> Record their responses. If students need a reminder, they can reference their student journals.</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 Ask students: </a:t>
            </a:r>
            <a:r>
              <a:rPr lang="en" i="1">
                <a:solidFill>
                  <a:schemeClr val="dk1"/>
                </a:solidFill>
                <a:latin typeface="Source Sans Pro"/>
                <a:ea typeface="Source Sans Pro"/>
                <a:cs typeface="Source Sans Pro"/>
                <a:sym typeface="Source Sans Pro"/>
              </a:rPr>
              <a:t>How might this help us figure out how farms are part of Earth’s systems? </a:t>
            </a:r>
            <a:r>
              <a:rPr lang="en">
                <a:solidFill>
                  <a:schemeClr val="dk1"/>
                </a:solidFill>
                <a:latin typeface="Source Sans Pro"/>
                <a:ea typeface="Source Sans Pro"/>
                <a:cs typeface="Source Sans Pro"/>
                <a:sym typeface="Source Sans Pro"/>
              </a:rPr>
              <a:t>To support students in making connections, ask: </a:t>
            </a:r>
            <a:r>
              <a:rPr lang="en" i="1">
                <a:solidFill>
                  <a:schemeClr val="dk1"/>
                </a:solidFill>
                <a:latin typeface="Source Sans Pro"/>
                <a:ea typeface="Source Sans Pro"/>
                <a:cs typeface="Source Sans Pro"/>
                <a:sym typeface="Source Sans Pro"/>
              </a:rPr>
              <a:t> What do we know about Earth systems? Are they isolated from one another?  (</a:t>
            </a:r>
            <a:r>
              <a:rPr lang="en">
                <a:solidFill>
                  <a:schemeClr val="dk1"/>
                </a:solidFill>
                <a:latin typeface="Source Sans Pro"/>
                <a:ea typeface="Source Sans Pro"/>
                <a:cs typeface="Source Sans Pro"/>
                <a:sym typeface="Source Sans Pro"/>
              </a:rPr>
              <a:t>Students may say that the parts of the environment interact with one another. These interactions affect how different Earth systems function. Animals (biosphere) on farms drink water (hydrosphere). Plants (biosphere) grow in soil (geosphere).)</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9c639663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d9c639663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latin typeface="Source Sans Pro"/>
                <a:ea typeface="Source Sans Pro"/>
                <a:cs typeface="Source Sans Pro"/>
                <a:sym typeface="Source Sans Pro"/>
              </a:rPr>
              <a:t>Next, </a:t>
            </a:r>
            <a:r>
              <a:rPr lang="en">
                <a:solidFill>
                  <a:schemeClr val="dk1"/>
                </a:solidFill>
                <a:latin typeface="Source Sans Pro"/>
                <a:ea typeface="Source Sans Pro"/>
                <a:cs typeface="Source Sans Pro"/>
                <a:sym typeface="Source Sans Pro"/>
              </a:rPr>
              <a:t>ask students:</a:t>
            </a:r>
            <a:r>
              <a:rPr lang="en" i="1">
                <a:solidFill>
                  <a:schemeClr val="dk1"/>
                </a:solidFill>
                <a:latin typeface="Source Sans Pro"/>
                <a:ea typeface="Source Sans Pro"/>
                <a:cs typeface="Source Sans Pro"/>
                <a:sym typeface="Source Sans Pro"/>
              </a:rPr>
              <a:t>  What new questions do you have? (</a:t>
            </a:r>
            <a:r>
              <a:rPr lang="en">
                <a:solidFill>
                  <a:schemeClr val="dk1"/>
                </a:solidFill>
                <a:latin typeface="Source Sans Pro"/>
                <a:ea typeface="Source Sans Pro"/>
                <a:cs typeface="Source Sans Pro"/>
                <a:sym typeface="Source Sans Pro"/>
              </a:rPr>
              <a:t>They may have new questions, such as: Are all interactions between Earth systems beneficial? Can some interactions cause problems?)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Do not provide these questions for students, instead help them start thinking about these ideas by focusing their attention to the interaction of  different systems that they labeled on their models and how that could relate to the anchoring problem:We need farms to grow food, but the process of producing food for all of us can harm Earth systems. Have students place their questions into existing categories, or create new categories.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977390a3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2977390a3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Show the following: </a:t>
            </a:r>
            <a:r>
              <a:rPr lang="en" u="sng">
                <a:solidFill>
                  <a:schemeClr val="hlink"/>
                </a:solidFill>
                <a:latin typeface="Source Sans Pro"/>
                <a:ea typeface="Source Sans Pro"/>
                <a:cs typeface="Source Sans Pro"/>
                <a:sym typeface="Source Sans Pro"/>
                <a:hlinkClick r:id="rId3"/>
              </a:rPr>
              <a:t>What is Farming from PBS</a:t>
            </a:r>
            <a:r>
              <a:rPr lang="en">
                <a:solidFill>
                  <a:schemeClr val="dk1"/>
                </a:solidFill>
                <a:latin typeface="Source Sans Pro"/>
                <a:ea typeface="Source Sans Pro"/>
                <a:cs typeface="Source Sans Pro"/>
                <a:sym typeface="Source Sans Pro"/>
              </a:rPr>
              <a:t>. Watch the video all the way through the first time. Then, ask students to write down 2 observations and 2 questions from the video before showing it again. It may be helpful to pause the video as different processes of the farm are shown (i.e. using tractors to plant seeds, watering the plants, housing for animals, etc.). If students aren’t sure what to observe you can ask: What do you notice is happening during this part of the video? What questions do you have about what we just saw? </a:t>
            </a:r>
            <a:endParaRPr>
              <a:solidFill>
                <a:schemeClr val="dk1"/>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Give students time to write down their observations and individual questions on </a:t>
            </a:r>
            <a:r>
              <a:rPr lang="en" u="sng">
                <a:solidFill>
                  <a:schemeClr val="hlink"/>
                </a:solidFill>
                <a:latin typeface="Source Sans Pro"/>
                <a:ea typeface="Source Sans Pro"/>
                <a:cs typeface="Source Sans Pro"/>
                <a:sym typeface="Source Sans Pro"/>
                <a:hlinkClick r:id="rId4"/>
              </a:rPr>
              <a:t>Student Journal page Launching the Unit </a:t>
            </a:r>
            <a:r>
              <a:rPr lang="en">
                <a:solidFill>
                  <a:schemeClr val="dk1"/>
                </a:solidFill>
                <a:latin typeface="Source Sans Pro"/>
                <a:ea typeface="Source Sans Pro"/>
                <a:cs typeface="Source Sans Pro"/>
                <a:sym typeface="Source Sans Pro"/>
              </a:rPr>
              <a:t>as you go through the video.</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50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Ask students to share their questions out loud and record them, or have students write their questions on post-it notes that can be placed on the driving question board. </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50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Ask students to categorize their questions. To support students to do this, ask students: Are there any similarities between the questions on the DQB? Can we find a word, phrase, or question that encompasses the ideas here? Now that you have seen other student’s questions, do you have any questions to add? </a:t>
            </a:r>
            <a:endParaRPr>
              <a:solidFill>
                <a:schemeClr val="dk1"/>
              </a:solidFill>
              <a:latin typeface="Source Sans Pro"/>
              <a:ea typeface="Source Sans Pro"/>
              <a:cs typeface="Source Sans Pro"/>
              <a:sym typeface="Source Sans Pro"/>
            </a:endParaRPr>
          </a:p>
          <a:p>
            <a:pPr marL="914400" lvl="1" indent="-317500" algn="l" rtl="0">
              <a:lnSpc>
                <a:spcPct val="115000"/>
              </a:lnSpc>
              <a:spcBef>
                <a:spcPts val="50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Guidance for supporting students in asking questions: Discuss with students that we want to ask questions about the problem in order to think about what is known and not known about the problem.  Scientists typically have more questions than answers when they begin an investigation. As the teacher, create a safe space for students to ask questions by emphasizing that we want to gather several questions to help us think about what we need to investigate. These investigations will then help us learn more about the problem.  If students are not focused on the problem in the video, the teacher can model an observation and a question. One observation could be: The farmer is watering the plants. One question could be: How much water does a farm use? Do not answer questions at this time or correct their thinking – students will explore their questions and explain this anchoring problem  throughout the unit. For example, if a student says something incorrect, you can say: Hmm. How could we investigate that?</a:t>
            </a:r>
            <a:endParaRPr>
              <a:solidFill>
                <a:schemeClr val="dk1"/>
              </a:solidFill>
              <a:latin typeface="Source Sans Pro"/>
              <a:ea typeface="Source Sans Pro"/>
              <a:cs typeface="Source Sans Pro"/>
              <a:sym typeface="Source Sans Pro"/>
            </a:endParaRPr>
          </a:p>
          <a:p>
            <a:pPr marL="1371600" lvl="2" indent="-317500" algn="l" rtl="0">
              <a:lnSpc>
                <a:spcPct val="115000"/>
              </a:lnSpc>
              <a:spcBef>
                <a:spcPts val="50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If you want to change the ANCHORING PROBLEM, keep the following questions in mind:</a:t>
            </a:r>
            <a:endParaRPr>
              <a:solidFill>
                <a:schemeClr val="dk1"/>
              </a:solidFill>
              <a:latin typeface="Source Sans Pro"/>
              <a:ea typeface="Source Sans Pro"/>
              <a:cs typeface="Source Sans Pro"/>
              <a:sym typeface="Source Sans Pro"/>
            </a:endParaRPr>
          </a:p>
          <a:p>
            <a:pPr marL="1371600" lvl="2" indent="-317500" algn="l" rtl="0">
              <a:lnSpc>
                <a:spcPct val="115000"/>
              </a:lnSpc>
              <a:spcBef>
                <a:spcPts val="50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Is it going to be relevant to my students’ lives and/or particularly engaging to them?</a:t>
            </a:r>
            <a:endParaRPr>
              <a:solidFill>
                <a:schemeClr val="dk1"/>
              </a:solidFill>
              <a:latin typeface="Source Sans Pro"/>
              <a:ea typeface="Source Sans Pro"/>
              <a:cs typeface="Source Sans Pro"/>
              <a:sym typeface="Source Sans Pro"/>
            </a:endParaRPr>
          </a:p>
          <a:p>
            <a:pPr marL="1371600" lvl="2" indent="-317500" algn="l" rtl="0">
              <a:lnSpc>
                <a:spcPct val="115000"/>
              </a:lnSpc>
              <a:spcBef>
                <a:spcPts val="50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Is it going to motivate students to want to explain our use of natural resources, how Earth’s spheres interact, energy consumption, and how to protect our environment in the given context?</a:t>
            </a:r>
            <a:endParaRPr>
              <a:solidFill>
                <a:schemeClr val="dk1"/>
              </a:solidFill>
              <a:latin typeface="Source Sans Pro"/>
              <a:ea typeface="Source Sans Pro"/>
              <a:cs typeface="Source Sans Pro"/>
              <a:sym typeface="Source Sans Pro"/>
            </a:endParaRPr>
          </a:p>
          <a:p>
            <a:pPr marL="914400" lvl="0" indent="0" algn="l" rtl="0">
              <a:lnSpc>
                <a:spcPct val="115000"/>
              </a:lnSpc>
              <a:spcBef>
                <a:spcPts val="500"/>
              </a:spcBef>
              <a:spcAft>
                <a:spcPts val="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a:p>
            <a:pPr marL="0" lvl="0" indent="0" algn="l" rtl="0">
              <a:spcBef>
                <a:spcPts val="500"/>
              </a:spcBef>
              <a:spcAft>
                <a:spcPts val="0"/>
              </a:spcAft>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400"/>
              </a:spcAft>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ac23824da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ac23824da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Students are introduced to the unit DRIVING QUESTIONS.</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chemeClr val="dk1"/>
                </a:solidFill>
                <a:latin typeface="Source Sans Pro"/>
                <a:ea typeface="Source Sans Pro"/>
                <a:cs typeface="Source Sans Pro"/>
                <a:sym typeface="Source Sans Pro"/>
              </a:rPr>
              <a:t>Orient students to the categories they developed. Introduce the Driving Questions for the unit. Ask students if any of these driving questions relate to their categories</a:t>
            </a:r>
            <a:r>
              <a:rPr lang="en" b="1">
                <a:solidFill>
                  <a:schemeClr val="dk1"/>
                </a:solidFill>
                <a:latin typeface="Source Sans Pro"/>
                <a:ea typeface="Source Sans Pro"/>
                <a:cs typeface="Source Sans Pro"/>
                <a:sym typeface="Source Sans Pro"/>
              </a:rPr>
              <a:t>/</a:t>
            </a:r>
            <a:r>
              <a:rPr lang="en">
                <a:solidFill>
                  <a:schemeClr val="dk1"/>
                </a:solidFill>
                <a:latin typeface="Source Sans Pro"/>
                <a:ea typeface="Source Sans Pro"/>
                <a:cs typeface="Source Sans Pro"/>
                <a:sym typeface="Source Sans Pro"/>
              </a:rPr>
              <a:t>questions</a:t>
            </a:r>
            <a:r>
              <a:rPr lang="en" b="1">
                <a:solidFill>
                  <a:schemeClr val="dk1"/>
                </a:solidFill>
                <a:latin typeface="Source Sans Pro"/>
                <a:ea typeface="Source Sans Pro"/>
                <a:cs typeface="Source Sans Pro"/>
                <a:sym typeface="Source Sans Pro"/>
              </a:rPr>
              <a:t> </a:t>
            </a:r>
            <a:r>
              <a:rPr lang="en">
                <a:solidFill>
                  <a:schemeClr val="dk1"/>
                </a:solidFill>
                <a:latin typeface="Source Sans Pro"/>
                <a:ea typeface="Source Sans Pro"/>
                <a:cs typeface="Source Sans Pro"/>
                <a:sym typeface="Source Sans Pro"/>
              </a:rPr>
              <a:t>and allow students to Turn and Talk.</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4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Some student categories may fall under one of the driving questions, or a category may connect to multiple driving questions. If students are struggling to see these connections, ask students to generate new questions they have based on the driving questions in order to help them bridge these connections. This process may include students regrouping the way they originally organized their questions and categories to include the introduced questions.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Char char="●"/>
            </a:pPr>
            <a:r>
              <a:rPr lang="en">
                <a:solidFill>
                  <a:schemeClr val="dk1"/>
                </a:solidFill>
                <a:latin typeface="Source Sans Pro"/>
                <a:ea typeface="Source Sans Pro"/>
                <a:cs typeface="Source Sans Pro"/>
                <a:sym typeface="Source Sans Pro"/>
              </a:rPr>
              <a:t>Say to students:</a:t>
            </a:r>
            <a:r>
              <a:rPr lang="en" i="1">
                <a:solidFill>
                  <a:schemeClr val="dk1"/>
                </a:solidFill>
                <a:latin typeface="Source Sans Pro"/>
                <a:ea typeface="Source Sans Pro"/>
                <a:cs typeface="Source Sans Pro"/>
                <a:sym typeface="Source Sans Pro"/>
              </a:rPr>
              <a:t> If we want to be able to answer these driving questions, what do you think we need to know? </a:t>
            </a:r>
            <a:r>
              <a:rPr lang="en">
                <a:solidFill>
                  <a:schemeClr val="dk1"/>
                </a:solidFill>
                <a:latin typeface="Source Sans Pro"/>
                <a:ea typeface="Source Sans Pro"/>
                <a:cs typeface="Source Sans Pro"/>
                <a:sym typeface="Source Sans Pro"/>
              </a:rPr>
              <a:t>(We need to think about how very different locations and parts of Earth are connected, how our use of natural resources affects the environment, and how we can protect the environment.)</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400"/>
              </a:spcBef>
              <a:spcAft>
                <a:spcPts val="0"/>
              </a:spcAft>
              <a:buClr>
                <a:schemeClr val="dk1"/>
              </a:buClr>
              <a:buSzPts val="1100"/>
              <a:buChar char="●"/>
            </a:pPr>
            <a:r>
              <a:rPr lang="en" i="1">
                <a:solidFill>
                  <a:schemeClr val="dk1"/>
                </a:solidFill>
                <a:latin typeface="Source Sans Pro"/>
                <a:ea typeface="Source Sans Pro"/>
                <a:cs typeface="Source Sans Pro"/>
                <a:sym typeface="Source Sans Pro"/>
              </a:rPr>
              <a:t>We are going to use this knowledge to design our own solutions for our problem of farms harming Earth Systems when producing food.</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endParaRPr i="1">
              <a:solidFill>
                <a:schemeClr val="dk1"/>
              </a:solidFill>
              <a:latin typeface="Source Sans Pro"/>
              <a:ea typeface="Source Sans Pro"/>
              <a:cs typeface="Source Sans Pro"/>
              <a:sym typeface="Source Sans Pro"/>
            </a:endParaRPr>
          </a:p>
          <a:p>
            <a:pPr marL="0" lvl="0" indent="0" algn="l" rtl="0">
              <a:lnSpc>
                <a:spcPct val="112000"/>
              </a:lnSpc>
              <a:spcBef>
                <a:spcPts val="400"/>
              </a:spcBef>
              <a:spcAft>
                <a:spcPts val="0"/>
              </a:spcAft>
              <a:buClr>
                <a:schemeClr val="dk1"/>
              </a:buClr>
              <a:buSzPts val="1100"/>
              <a:buFont typeface="Arial"/>
              <a:buNone/>
            </a:pPr>
            <a:r>
              <a:rPr lang="en" sz="1000" b="1" i="1">
                <a:solidFill>
                  <a:schemeClr val="dk1"/>
                </a:solidFill>
                <a:latin typeface="Source Sans Pro"/>
                <a:ea typeface="Source Sans Pro"/>
                <a:cs typeface="Source Sans Pro"/>
                <a:sym typeface="Source Sans Pro"/>
              </a:rPr>
              <a:t>Guidance for engaging students in a Turn and Talk: </a:t>
            </a:r>
            <a:r>
              <a:rPr lang="en" sz="1000">
                <a:solidFill>
                  <a:schemeClr val="dk1"/>
                </a:solidFill>
                <a:latin typeface="Source Sans Pro"/>
                <a:ea typeface="Source Sans Pro"/>
                <a:cs typeface="Source Sans Pro"/>
                <a:sym typeface="Source Sans Pro"/>
              </a:rPr>
              <a:t>Turn and talks will be used throughout the unit. If students are not already familiar, take time to introduce the Turn and Talk strategy. Emphasize that students should share their ideas, listen carefully to their partner’s ideas, and build on each other’s ideas. It is also important to stay on topic.</a:t>
            </a:r>
            <a:endParaRPr sz="10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 </a:t>
            </a:r>
            <a:r>
              <a:rPr lang="en" sz="1000">
                <a:solidFill>
                  <a:schemeClr val="dk1"/>
                </a:solidFill>
                <a:latin typeface="Source Sans Pro"/>
                <a:ea typeface="Source Sans Pro"/>
                <a:cs typeface="Source Sans Pro"/>
                <a:sym typeface="Source Sans Pro"/>
              </a:rPr>
              <a:t>To support students to Turn and Talk, consider using: </a:t>
            </a:r>
            <a:r>
              <a:rPr lang="en" sz="1000"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Conversational Support for Sharing and Expanding on Each Other's Ideas</a:t>
            </a:r>
            <a:r>
              <a:rPr lang="en" sz="1000">
                <a:solidFill>
                  <a:schemeClr val="dk1"/>
                </a:solidFill>
                <a:latin typeface="Source Sans Pro"/>
                <a:ea typeface="Source Sans Pro"/>
                <a:cs typeface="Source Sans Pro"/>
                <a:sym typeface="Source Sans Pro"/>
              </a:rPr>
              <a:t> from STEM Teaching Tools. </a:t>
            </a:r>
            <a:endParaRPr sz="900">
              <a:solidFill>
                <a:srgbClr val="0B0B0B"/>
              </a:solidFill>
              <a:latin typeface="Source Sans Pro"/>
              <a:ea typeface="Source Sans Pro"/>
              <a:cs typeface="Source Sans Pro"/>
              <a:sym typeface="Source Sans Pro"/>
            </a:endParaRPr>
          </a:p>
          <a:p>
            <a:pPr marL="0" lvl="0" indent="0" algn="l" rtl="0">
              <a:lnSpc>
                <a:spcPct val="115000"/>
              </a:lnSpc>
              <a:spcBef>
                <a:spcPts val="300"/>
              </a:spcBef>
              <a:spcAft>
                <a:spcPts val="0"/>
              </a:spcAft>
              <a:buNone/>
            </a:pPr>
            <a:endParaRPr i="1">
              <a:solidFill>
                <a:schemeClr val="dk1"/>
              </a:solidFill>
              <a:latin typeface="Source Sans Pro"/>
              <a:ea typeface="Source Sans Pro"/>
              <a:cs typeface="Source Sans Pro"/>
              <a:sym typeface="Source Sans Pro"/>
            </a:endParaRPr>
          </a:p>
          <a:p>
            <a:pPr marL="457200" lvl="0" indent="0" algn="l" rtl="0">
              <a:lnSpc>
                <a:spcPct val="115000"/>
              </a:lnSpc>
              <a:spcBef>
                <a:spcPts val="400"/>
              </a:spcBef>
              <a:spcAft>
                <a:spcPts val="400"/>
              </a:spcAft>
              <a:buNone/>
            </a:pPr>
            <a:endParaRPr i="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b29f571f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b29f571f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Section 1 consists of the first 2 lessons of this unit.</a:t>
            </a:r>
            <a:endParaRPr>
              <a:highlight>
                <a:srgbClr val="FFE599"/>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000" i="1">
                <a:solidFill>
                  <a:schemeClr val="dk1"/>
                </a:solidFill>
                <a:latin typeface="Source Sans Pro"/>
                <a:ea typeface="Source Sans Pro"/>
                <a:cs typeface="Source Sans Pro"/>
                <a:sym typeface="Source Sans Pro"/>
              </a:rPr>
              <a:t>Total time: 6 days</a:t>
            </a: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NOTE: </a:t>
            </a:r>
            <a:r>
              <a:rPr lang="en">
                <a:solidFill>
                  <a:schemeClr val="dk1"/>
                </a:solidFill>
                <a:highlight>
                  <a:srgbClr val="FFFFFF"/>
                </a:highlight>
                <a:latin typeface="Source Sans Pro"/>
                <a:ea typeface="Source Sans Pro"/>
                <a:cs typeface="Source Sans Pro"/>
                <a:sym typeface="Source Sans Pro"/>
              </a:rPr>
              <a:t>This question is provided for you as a model driving question to organize the learning progression.  You can use this question to guide your instruction, however, you are encouraged to adapt this question using the language you develop with your students.</a:t>
            </a:r>
            <a:endParaRPr sz="1000" i="1">
              <a:solidFill>
                <a:schemeClr val="dk1"/>
              </a:solidFill>
              <a:latin typeface="Source Sans Pro"/>
              <a:ea typeface="Source Sans Pro"/>
              <a:cs typeface="Source Sans Pro"/>
              <a:sym typeface="Source Sans Pro"/>
            </a:endParaRPr>
          </a:p>
          <a:p>
            <a:pPr marL="0" lvl="0" indent="0" algn="l" rtl="0">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LESSON 1</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How can we describe the different parts of the Earth?</a:t>
            </a:r>
            <a:endParaRPr sz="1300" b="1">
              <a:solidFill>
                <a:schemeClr val="dk1"/>
              </a:solidFill>
              <a:latin typeface="Source Sans Pro"/>
              <a:ea typeface="Source Sans Pro"/>
              <a:cs typeface="Source Sans Pro"/>
              <a:sym typeface="Source Sans Pro"/>
            </a:endParaRPr>
          </a:p>
          <a:p>
            <a:pPr marL="0" lvl="0" indent="0" algn="l" rtl="0">
              <a:spcBef>
                <a:spcPts val="300"/>
              </a:spcBef>
              <a:spcAft>
                <a:spcPts val="0"/>
              </a:spcAft>
              <a:buClr>
                <a:schemeClr val="dk1"/>
              </a:buClr>
              <a:buSzPts val="1100"/>
              <a:buFont typeface="Arial"/>
              <a:buNone/>
            </a:pPr>
            <a:r>
              <a:rPr lang="en" sz="1000" i="1">
                <a:solidFill>
                  <a:schemeClr val="dk1"/>
                </a:solidFill>
                <a:latin typeface="Source Sans Pro"/>
                <a:ea typeface="Source Sans Pro"/>
                <a:cs typeface="Source Sans Pro"/>
                <a:sym typeface="Source Sans Pro"/>
              </a:rPr>
              <a:t>(3 days)</a:t>
            </a:r>
            <a:endParaRPr sz="1000" i="1">
              <a:solidFill>
                <a:schemeClr val="dk1"/>
              </a:solidFill>
              <a:latin typeface="Source Sans Pro"/>
              <a:ea typeface="Source Sans Pro"/>
              <a:cs typeface="Source Sans Pro"/>
              <a:sym typeface="Source Sans Pro"/>
            </a:endParaRPr>
          </a:p>
          <a:p>
            <a:pPr marL="0" lvl="0" indent="0" algn="l" rtl="0">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LESSON 2</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How do Earth’s systems interact?</a:t>
            </a:r>
            <a:endParaRPr sz="1200" b="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000" i="1">
                <a:solidFill>
                  <a:schemeClr val="dk1"/>
                </a:solidFill>
                <a:latin typeface="Source Sans Pro"/>
                <a:ea typeface="Source Sans Pro"/>
                <a:cs typeface="Source Sans Pro"/>
                <a:sym typeface="Source Sans Pro"/>
              </a:rPr>
              <a:t>(2 days)</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ac23824da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ac23824da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Prior to this earth science unit, students may have knowledge that energy makes things happen. Students may understand that energy can move from place to place and be transformed from one form of energy to another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NGSS 4-PS3</a:t>
            </a:r>
            <a:r>
              <a:rPr lang="en">
                <a:solidFill>
                  <a:schemeClr val="dk1"/>
                </a:solidFill>
                <a:latin typeface="Source Sans Pro"/>
                <a:ea typeface="Source Sans Pro"/>
                <a:cs typeface="Source Sans Pro"/>
                <a:sym typeface="Source Sans Pro"/>
              </a:rPr>
              <a:t>, </a:t>
            </a:r>
            <a:r>
              <a:rPr lang="en"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MLS 4.PS3</a:t>
            </a:r>
            <a:r>
              <a:rPr lang="en">
                <a:solidFill>
                  <a:schemeClr val="dk1"/>
                </a:solidFill>
                <a:latin typeface="Source Sans Pro"/>
                <a:ea typeface="Source Sans Pro"/>
                <a:cs typeface="Source Sans Pro"/>
                <a:sym typeface="Source Sans Pro"/>
              </a:rPr>
              <a:t>). They have considered the environment as an ecosystem of parts that interact.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3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this lesson, students research the components of the hydrosphere, atmosphere, geosphere, and biosphere. They will develop and use a model to illustrate these systems on a farm.</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300"/>
              </a:spcBef>
              <a:spcAft>
                <a:spcPts val="0"/>
              </a:spcAft>
              <a:buClr>
                <a:schemeClr val="dk1"/>
              </a:buClr>
              <a:buSzPts val="1100"/>
              <a:buFont typeface="Source Sans Pro"/>
              <a:buChar char="●"/>
            </a:pPr>
            <a:r>
              <a:rPr lang="en" b="1">
                <a:solidFill>
                  <a:schemeClr val="dk1"/>
                </a:solidFill>
                <a:latin typeface="Source Sans Pro"/>
                <a:ea typeface="Source Sans Pro"/>
                <a:cs typeface="Source Sans Pro"/>
                <a:sym typeface="Source Sans Pro"/>
              </a:rPr>
              <a:t>Students figure out that we can classify the parts of the Earth by what they are made of- hydrosphere (liquid water), atmosphere (air), geosphere (land), and biosphere (organisms). Farms are human-designed, but they still have these systems.</a:t>
            </a:r>
            <a:endParaRPr b="1">
              <a:solidFill>
                <a:schemeClr val="dk1"/>
              </a:solidFill>
              <a:latin typeface="Source Sans Pro"/>
              <a:ea typeface="Source Sans Pro"/>
              <a:cs typeface="Source Sans Pro"/>
              <a:sym typeface="Source Sans Pro"/>
            </a:endParaRPr>
          </a:p>
          <a:p>
            <a:pPr marL="457200" lvl="0" indent="-298450" algn="l" rtl="0">
              <a:lnSpc>
                <a:spcPct val="115000"/>
              </a:lnSpc>
              <a:spcBef>
                <a:spcPts val="3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the next lesson, students consider how the different spheres of the Earth interact.</a:t>
            </a:r>
            <a:endParaRPr>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None/>
            </a:pPr>
            <a:endParaRPr>
              <a:solidFill>
                <a:schemeClr val="dk1"/>
              </a:solidFill>
              <a:latin typeface="Source Sans Pro"/>
              <a:ea typeface="Source Sans Pro"/>
              <a:cs typeface="Source Sans Pro"/>
              <a:sym typeface="Source Sans Pro"/>
            </a:endParaRPr>
          </a:p>
          <a:p>
            <a:pPr marL="457200" lvl="0" indent="0" algn="l" rtl="0">
              <a:lnSpc>
                <a:spcPct val="115000"/>
              </a:lnSpc>
              <a:spcBef>
                <a:spcPts val="300"/>
              </a:spcBef>
              <a:spcAft>
                <a:spcPts val="300"/>
              </a:spcAft>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ac23824da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ac23824da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ENGAGE</a:t>
            </a:r>
            <a:r>
              <a:rPr lang="en">
                <a:solidFill>
                  <a:schemeClr val="dk1"/>
                </a:solidFill>
                <a:latin typeface="Source Sans Pro"/>
                <a:ea typeface="Source Sans Pro"/>
                <a:cs typeface="Source Sans Pro"/>
                <a:sym typeface="Source Sans Pro"/>
              </a:rPr>
              <a:t> Summary: </a:t>
            </a:r>
            <a:r>
              <a:rPr lang="en">
                <a:solidFill>
                  <a:srgbClr val="202020"/>
                </a:solidFill>
                <a:latin typeface="Source Sans Pro"/>
                <a:ea typeface="Source Sans Pro"/>
                <a:cs typeface="Source Sans Pro"/>
                <a:sym typeface="Source Sans Pro"/>
              </a:rPr>
              <a:t>Students co-construct an initial model showing the different parts of our environment. </a:t>
            </a:r>
            <a:endParaRPr>
              <a:solidFill>
                <a:schemeClr val="dk1"/>
              </a:solidFill>
              <a:highlight>
                <a:srgbClr val="FFFF00"/>
              </a:highlight>
              <a:latin typeface="Source Sans Pro"/>
              <a:ea typeface="Source Sans Pro"/>
              <a:cs typeface="Source Sans Pro"/>
              <a:sym typeface="Source Sans Pro"/>
            </a:endParaRPr>
          </a:p>
          <a:p>
            <a:pPr marL="0" lvl="0" indent="0" algn="l" rtl="0">
              <a:lnSpc>
                <a:spcPct val="112000"/>
              </a:lnSpc>
              <a:spcBef>
                <a:spcPts val="5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We are trying to figure out how farms use resources and how this affects the environment. Think back to previous science lessons. How would you describe the different parts of a farm environment, using science ideas?</a:t>
            </a:r>
            <a:endParaRPr i="1">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Allow students to Turn and Talk, then share a few answers with the whole class. Listen for students discussing ideas from previous grade levels and possibly previous units in your class. They may have ideas about ecosystems, matter, and energy. </a:t>
            </a:r>
            <a:endParaRPr>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Draw a picture of the environment students describe on chart paper. Discuss with students the importance of models in science, and what parts are generally included in models. Ask students: </a:t>
            </a:r>
            <a:r>
              <a:rPr lang="en" i="1">
                <a:solidFill>
                  <a:schemeClr val="dk1"/>
                </a:solidFill>
                <a:latin typeface="Source Sans Pro"/>
                <a:ea typeface="Source Sans Pro"/>
                <a:cs typeface="Source Sans Pro"/>
                <a:sym typeface="Source Sans Pro"/>
              </a:rPr>
              <a:t>what labels should we put on our drawing</a:t>
            </a:r>
            <a:r>
              <a:rPr lang="en">
                <a:solidFill>
                  <a:schemeClr val="dk1"/>
                </a:solidFill>
                <a:latin typeface="Source Sans Pro"/>
                <a:ea typeface="Source Sans Pro"/>
                <a:cs typeface="Source Sans Pro"/>
                <a:sym typeface="Source Sans Pro"/>
              </a:rPr>
              <a:t>? </a:t>
            </a:r>
            <a:r>
              <a:rPr lang="en" i="1">
                <a:solidFill>
                  <a:schemeClr val="dk1"/>
                </a:solidFill>
                <a:latin typeface="Source Sans Pro"/>
                <a:ea typeface="Source Sans Pro"/>
                <a:cs typeface="Source Sans Pro"/>
                <a:sym typeface="Source Sans Pro"/>
              </a:rPr>
              <a:t>Why is it important to include labels? What are some different ways we can add labels to our drawing?</a:t>
            </a:r>
            <a:endParaRPr i="1">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This is our initial model of a farm environment. We will refine our model over time in this unit and have a lot more ideas to add to it.</a:t>
            </a:r>
            <a:endParaRPr i="1">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lnSpc>
                <a:spcPct val="112000"/>
              </a:lnSpc>
              <a:spcBef>
                <a:spcPts val="300"/>
              </a:spcBef>
              <a:spcAft>
                <a:spcPts val="300"/>
              </a:spcAft>
              <a:buClr>
                <a:schemeClr val="dk1"/>
              </a:buClr>
              <a:buSzPts val="1100"/>
              <a:buFont typeface="Arial"/>
              <a:buNone/>
            </a:pPr>
            <a:r>
              <a:rPr lang="en" b="1" i="1">
                <a:solidFill>
                  <a:schemeClr val="dk1"/>
                </a:solidFill>
                <a:latin typeface="Source Sans Pro"/>
                <a:ea typeface="Source Sans Pro"/>
                <a:cs typeface="Source Sans Pro"/>
                <a:sym typeface="Source Sans Pro"/>
              </a:rPr>
              <a:t>Guidance for engaging students in modeling:</a:t>
            </a:r>
            <a:r>
              <a:rPr lang="en">
                <a:solidFill>
                  <a:schemeClr val="dk1"/>
                </a:solidFill>
                <a:latin typeface="Source Sans Pro"/>
                <a:ea typeface="Source Sans Pro"/>
                <a:cs typeface="Source Sans Pro"/>
                <a:sym typeface="Source Sans Pro"/>
              </a:rPr>
              <a:t> Modeling is an important science and engineering practice in this unit. This practice is initially done as a whole class, as a scaffold for students to engage in the practice. Students will develop and revise their own models as they progress through the unit. </a:t>
            </a:r>
            <a:endParaRPr i="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9cc7de0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9cc7de0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EXPLORE</a:t>
            </a:r>
            <a:r>
              <a:rPr lang="en">
                <a:solidFill>
                  <a:schemeClr val="dk1"/>
                </a:solidFill>
                <a:latin typeface="Source Sans Pro"/>
                <a:ea typeface="Source Sans Pro"/>
                <a:cs typeface="Source Sans Pro"/>
                <a:sym typeface="Source Sans Pro"/>
              </a:rPr>
              <a:t> </a:t>
            </a:r>
            <a:r>
              <a:rPr lang="en">
                <a:solidFill>
                  <a:srgbClr val="202020"/>
                </a:solidFill>
                <a:latin typeface="Source Sans Pro"/>
                <a:ea typeface="Source Sans Pro"/>
                <a:cs typeface="Source Sans Pro"/>
                <a:sym typeface="Source Sans Pro"/>
              </a:rPr>
              <a:t>Students make observations about the parts of the environment and classify them according to patterns.</a:t>
            </a:r>
            <a:r>
              <a:rPr lang="en" sz="1200">
                <a:solidFill>
                  <a:srgbClr val="202020"/>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We are going to go outside on a nature walk. While we are walking I would like you to record as many observations of natural things as possible. You are going to try to categorize the things you observe. Before we go, let’s discuss observations as a part of science. Why do you think scientists make observations? What are some observations we can make about our classroom?</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work in small groups to identify natural parts of the environment. Students can create a list of their observations on a blank piece of paper. They may write or draw their observations. As students are walking around, visit the groups and guide them as they explore their environment.</a:t>
            </a:r>
            <a:r>
              <a:rPr lang="en">
                <a:solidFill>
                  <a:srgbClr val="0B0B0B"/>
                </a:solidFill>
                <a:latin typeface="Source Sans Pro"/>
                <a:ea typeface="Source Sans Pro"/>
                <a:cs typeface="Source Sans Pro"/>
                <a:sym typeface="Source Sans Pro"/>
              </a:rPr>
              <a:t> If students need support in making observations ask: </a:t>
            </a:r>
            <a:r>
              <a:rPr lang="en" i="1">
                <a:solidFill>
                  <a:srgbClr val="0B0B0B"/>
                </a:solidFill>
                <a:highlight>
                  <a:srgbClr val="FFFFFF"/>
                </a:highlight>
                <a:latin typeface="Source Sans Pro"/>
                <a:ea typeface="Source Sans Pro"/>
                <a:cs typeface="Source Sans Pro"/>
                <a:sym typeface="Source Sans Pro"/>
              </a:rPr>
              <a:t>What observations can you make about things above you? Below you? Remember your environment does not just include what you are walking on.  </a:t>
            </a:r>
            <a:r>
              <a:rPr lang="en">
                <a:solidFill>
                  <a:srgbClr val="0B0B0B"/>
                </a:solidFill>
                <a:highlight>
                  <a:srgbClr val="FFFFFF"/>
                </a:highlight>
                <a:latin typeface="Source Sans Pro"/>
                <a:ea typeface="Source Sans Pro"/>
                <a:cs typeface="Source Sans Pro"/>
                <a:sym typeface="Source Sans Pro"/>
              </a:rPr>
              <a:t>Point</a:t>
            </a:r>
            <a:r>
              <a:rPr lang="en">
                <a:solidFill>
                  <a:srgbClr val="0B0B0B"/>
                </a:solidFill>
                <a:latin typeface="Source Sans Pro"/>
                <a:ea typeface="Source Sans Pro"/>
                <a:cs typeface="Source Sans Pro"/>
                <a:sym typeface="Source Sans Pro"/>
              </a:rPr>
              <a:t> out things that might not be immediately obvious to them, such as air, clouds, a puddle of water, soil, or rocks. Encourage them to look closely, and in ways that they might not normally look at the world. </a:t>
            </a:r>
            <a:endParaRPr>
              <a:solidFill>
                <a:srgbClr val="0B0B0B"/>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organize them into categories based on similarities on the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Parts of Our Schoolyard Student Journal page</a:t>
            </a:r>
            <a:r>
              <a:rPr lang="en">
                <a:solidFill>
                  <a:schemeClr val="dk1"/>
                </a:solidFill>
                <a:latin typeface="Source Sans Pro"/>
                <a:ea typeface="Source Sans Pro"/>
                <a:cs typeface="Source Sans Pro"/>
                <a:sym typeface="Source Sans Pro"/>
              </a:rPr>
              <a:t>. If students need support you can ask: </a:t>
            </a:r>
            <a:r>
              <a:rPr lang="en" i="1">
                <a:solidFill>
                  <a:schemeClr val="dk1"/>
                </a:solidFill>
                <a:latin typeface="Source Sans Pro"/>
                <a:ea typeface="Source Sans Pro"/>
                <a:cs typeface="Source Sans Pro"/>
                <a:sym typeface="Source Sans Pro"/>
              </a:rPr>
              <a:t>Do you see any similarities between the objects you identified? How could we group these based on those similarities?</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b="1" i="1">
                <a:solidFill>
                  <a:schemeClr val="dk1"/>
                </a:solidFill>
                <a:highlight>
                  <a:srgbClr val="FFFF00"/>
                </a:highlight>
                <a:latin typeface="Source Sans Pro"/>
                <a:ea typeface="Source Sans Pro"/>
                <a:cs typeface="Source Sans Pro"/>
                <a:sym typeface="Source Sans Pro"/>
              </a:rPr>
              <a:t>Attending to Equity:</a:t>
            </a: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a:solidFill>
                  <a:srgbClr val="0B0B0B"/>
                </a:solidFill>
                <a:latin typeface="Source Sans Pro"/>
                <a:ea typeface="Source Sans Pro"/>
                <a:cs typeface="Source Sans Pro"/>
                <a:sym typeface="Source Sans Pro"/>
              </a:rPr>
              <a:t>When students go outside, they are considering how their own environment has the same scientific principles as a farm or other parts of the natural world. Students can use self-documentation technique to take photos of the environment around their school or at home to make the experience </a:t>
            </a:r>
            <a:r>
              <a:rPr lang="en"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“inclusive and meaningful”</a:t>
            </a:r>
            <a:r>
              <a:rPr lang="en">
                <a:solidFill>
                  <a:schemeClr val="dk1"/>
                </a:solidFill>
                <a:latin typeface="Source Sans Pro"/>
                <a:ea typeface="Source Sans Pro"/>
                <a:cs typeface="Source Sans Pro"/>
                <a:sym typeface="Source Sans Pro"/>
              </a:rPr>
              <a:t>.</a:t>
            </a:r>
            <a:endParaRPr b="1" i="1">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r>
              <a:rPr lang="en" b="1" i="1">
                <a:solidFill>
                  <a:schemeClr val="dk1"/>
                </a:solidFill>
                <a:highlight>
                  <a:srgbClr val="FFFF00"/>
                </a:highlight>
                <a:latin typeface="Source Sans Pro"/>
                <a:ea typeface="Source Sans Pro"/>
                <a:cs typeface="Source Sans Pro"/>
                <a:sym typeface="Source Sans Pro"/>
              </a:rPr>
              <a:t>Attending to Equity:</a:t>
            </a:r>
            <a:r>
              <a:rPr lang="en">
                <a:solidFill>
                  <a:schemeClr val="dk1"/>
                </a:solidFill>
                <a:highlight>
                  <a:srgbClr val="FFFF00"/>
                </a:highlight>
                <a:latin typeface="Source Sans Pro"/>
                <a:ea typeface="Source Sans Pro"/>
                <a:cs typeface="Source Sans Pro"/>
                <a:sym typeface="Source Sans Pro"/>
              </a:rPr>
              <a:t> </a:t>
            </a:r>
            <a:endParaRPr>
              <a:solidFill>
                <a:schemeClr val="dk1"/>
              </a:solidFill>
              <a:highlight>
                <a:srgbClr val="FFFF00"/>
              </a:highlight>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When creating groups, we advise that the teacher creates the groups in order to make them more equitable. It is best to have students in groups of 3 or 4 that consist of mixed ability, gender, and cultural background. The article, </a:t>
            </a:r>
            <a:r>
              <a:rPr lang="en"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Designing Group Work</a:t>
            </a:r>
            <a:r>
              <a:rPr lang="en">
                <a:solidFill>
                  <a:schemeClr val="dk1"/>
                </a:solidFill>
                <a:latin typeface="Source Sans Pro"/>
                <a:ea typeface="Source Sans Pro"/>
                <a:cs typeface="Source Sans Pro"/>
                <a:sym typeface="Source Sans Pro"/>
              </a:rPr>
              <a:t>, from Ambitious Science Teaching  has more information on group arrangements and facilitating discussions.</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3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Font typeface="Source Sans Pro"/>
              <a:buChar char="●"/>
              <a:defRPr sz="5200">
                <a:latin typeface="Source Sans Pro"/>
                <a:ea typeface="Source Sans Pro"/>
                <a:cs typeface="Source Sans Pro"/>
                <a:sym typeface="Source Sans Pro"/>
              </a:defRPr>
            </a:lvl1pPr>
            <a:lvl2pPr lvl="1" algn="ctr">
              <a:spcBef>
                <a:spcPts val="0"/>
              </a:spcBef>
              <a:spcAft>
                <a:spcPts val="0"/>
              </a:spcAft>
              <a:buSzPts val="5200"/>
              <a:buFont typeface="Source Sans Pro"/>
              <a:buChar char="○"/>
              <a:defRPr sz="5200">
                <a:latin typeface="Source Sans Pro"/>
                <a:ea typeface="Source Sans Pro"/>
                <a:cs typeface="Source Sans Pro"/>
                <a:sym typeface="Source Sans Pro"/>
              </a:defRPr>
            </a:lvl2pPr>
            <a:lvl3pPr lvl="2" algn="ctr">
              <a:spcBef>
                <a:spcPts val="0"/>
              </a:spcBef>
              <a:spcAft>
                <a:spcPts val="0"/>
              </a:spcAft>
              <a:buSzPts val="5200"/>
              <a:buFont typeface="Source Sans Pro"/>
              <a:buChar char="■"/>
              <a:defRPr sz="5200">
                <a:latin typeface="Source Sans Pro"/>
                <a:ea typeface="Source Sans Pro"/>
                <a:cs typeface="Source Sans Pro"/>
                <a:sym typeface="Source Sans Pro"/>
              </a:defRPr>
            </a:lvl3pPr>
            <a:lvl4pPr lvl="3" algn="ctr">
              <a:spcBef>
                <a:spcPts val="0"/>
              </a:spcBef>
              <a:spcAft>
                <a:spcPts val="0"/>
              </a:spcAft>
              <a:buSzPts val="5200"/>
              <a:buFont typeface="Source Sans Pro"/>
              <a:buChar char="●"/>
              <a:defRPr sz="5200">
                <a:latin typeface="Source Sans Pro"/>
                <a:ea typeface="Source Sans Pro"/>
                <a:cs typeface="Source Sans Pro"/>
                <a:sym typeface="Source Sans Pro"/>
              </a:defRPr>
            </a:lvl4pPr>
            <a:lvl5pPr lvl="4" algn="ctr">
              <a:spcBef>
                <a:spcPts val="0"/>
              </a:spcBef>
              <a:spcAft>
                <a:spcPts val="0"/>
              </a:spcAft>
              <a:buSzPts val="5200"/>
              <a:buFont typeface="Source Sans Pro"/>
              <a:buChar char="○"/>
              <a:defRPr sz="5200">
                <a:latin typeface="Source Sans Pro"/>
                <a:ea typeface="Source Sans Pro"/>
                <a:cs typeface="Source Sans Pro"/>
                <a:sym typeface="Source Sans Pro"/>
              </a:defRPr>
            </a:lvl5pPr>
            <a:lvl6pPr lvl="5" algn="ctr">
              <a:spcBef>
                <a:spcPts val="0"/>
              </a:spcBef>
              <a:spcAft>
                <a:spcPts val="0"/>
              </a:spcAft>
              <a:buSzPts val="5200"/>
              <a:buFont typeface="Source Sans Pro"/>
              <a:buChar char="■"/>
              <a:defRPr sz="5200">
                <a:latin typeface="Source Sans Pro"/>
                <a:ea typeface="Source Sans Pro"/>
                <a:cs typeface="Source Sans Pro"/>
                <a:sym typeface="Source Sans Pro"/>
              </a:defRPr>
            </a:lvl6pPr>
            <a:lvl7pPr lvl="6" algn="ctr">
              <a:spcBef>
                <a:spcPts val="0"/>
              </a:spcBef>
              <a:spcAft>
                <a:spcPts val="0"/>
              </a:spcAft>
              <a:buSzPts val="5200"/>
              <a:buFont typeface="Source Sans Pro"/>
              <a:buChar char="●"/>
              <a:defRPr sz="5200">
                <a:latin typeface="Source Sans Pro"/>
                <a:ea typeface="Source Sans Pro"/>
                <a:cs typeface="Source Sans Pro"/>
                <a:sym typeface="Source Sans Pro"/>
              </a:defRPr>
            </a:lvl7pPr>
            <a:lvl8pPr lvl="7" algn="ctr">
              <a:spcBef>
                <a:spcPts val="0"/>
              </a:spcBef>
              <a:spcAft>
                <a:spcPts val="0"/>
              </a:spcAft>
              <a:buSzPts val="5200"/>
              <a:buFont typeface="Source Sans Pro"/>
              <a:buChar char="○"/>
              <a:defRPr sz="5200">
                <a:latin typeface="Source Sans Pro"/>
                <a:ea typeface="Source Sans Pro"/>
                <a:cs typeface="Source Sans Pro"/>
                <a:sym typeface="Source Sans Pro"/>
              </a:defRPr>
            </a:lvl8pPr>
            <a:lvl9pPr lvl="8" algn="ctr">
              <a:spcBef>
                <a:spcPts val="0"/>
              </a:spcBef>
              <a:spcAft>
                <a:spcPts val="0"/>
              </a:spcAft>
              <a:buSzPts val="5200"/>
              <a:buFont typeface="Source Sans Pro"/>
              <a:buChar char="■"/>
              <a:defRPr sz="5200">
                <a:latin typeface="Source Sans Pro"/>
                <a:ea typeface="Source Sans Pro"/>
                <a:cs typeface="Source Sans Pro"/>
                <a:sym typeface="Source Sans Pro"/>
              </a:defRPr>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1pPr>
            <a:lvl2pPr lvl="1"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2pPr>
            <a:lvl3pPr lvl="2"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3pPr>
            <a:lvl4pPr lvl="3"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4pPr>
            <a:lvl5pPr lvl="4"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5pPr>
            <a:lvl6pPr lvl="5"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6pPr>
            <a:lvl7pPr lvl="6"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7pPr>
            <a:lvl8pPr lvl="7"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8pPr>
            <a:lvl9pPr lvl="8"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1 1">
  <p:cSld name="CUSTOM_1_1_1">
    <p:spTree>
      <p:nvGrpSpPr>
        <p:cNvPr id="1" name="Shape 31"/>
        <p:cNvGrpSpPr/>
        <p:nvPr/>
      </p:nvGrpSpPr>
      <p:grpSpPr>
        <a:xfrm>
          <a:off x="0" y="0"/>
          <a:ext cx="0" cy="0"/>
          <a:chOff x="0" y="0"/>
          <a:chExt cx="0" cy="0"/>
        </a:xfrm>
      </p:grpSpPr>
      <p:sp>
        <p:nvSpPr>
          <p:cNvPr id="32" name="Google Shape;32;p1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1 1 1 1">
  <p:cSld name="CUSTOM_1_1_1_1">
    <p:spTree>
      <p:nvGrpSpPr>
        <p:cNvPr id="1" name="Shape 33"/>
        <p:cNvGrpSpPr/>
        <p:nvPr/>
      </p:nvGrpSpPr>
      <p:grpSpPr>
        <a:xfrm>
          <a:off x="0" y="0"/>
          <a:ext cx="0" cy="0"/>
          <a:chOff x="0" y="0"/>
          <a:chExt cx="0" cy="0"/>
        </a:xfrm>
      </p:grpSpPr>
      <p:sp>
        <p:nvSpPr>
          <p:cNvPr id="34" name="Google Shape;34;p12"/>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pic>
        <p:nvPicPr>
          <p:cNvPr id="35" name="Google Shape;35;p12"/>
          <p:cNvPicPr preferRelativeResize="0"/>
          <p:nvPr/>
        </p:nvPicPr>
        <p:blipFill>
          <a:blip r:embed="rId2">
            <a:alphaModFix/>
          </a:blip>
          <a:stretch>
            <a:fillRect/>
          </a:stretch>
        </p:blipFill>
        <p:spPr>
          <a:xfrm>
            <a:off x="943325" y="131975"/>
            <a:ext cx="4034361" cy="4838700"/>
          </a:xfrm>
          <a:prstGeom prst="rect">
            <a:avLst/>
          </a:prstGeom>
          <a:noFill/>
          <a:ln w="9525" cap="flat" cmpd="sng">
            <a:solidFill>
              <a:schemeClr val="dk2"/>
            </a:solidFill>
            <a:prstDash val="solid"/>
            <a:round/>
            <a:headEnd type="none" w="sm" len="sm"/>
            <a:tailEnd type="none" w="sm" len="sm"/>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1 1 1 1">
  <p:cSld name="CUSTOM_1_1_1_1_1">
    <p:spTree>
      <p:nvGrpSpPr>
        <p:cNvPr id="1" name="Shape 36"/>
        <p:cNvGrpSpPr/>
        <p:nvPr/>
      </p:nvGrpSpPr>
      <p:grpSpPr>
        <a:xfrm>
          <a:off x="0" y="0"/>
          <a:ext cx="0" cy="0"/>
          <a:chOff x="0" y="0"/>
          <a:chExt cx="0" cy="0"/>
        </a:xfrm>
      </p:grpSpPr>
      <p:sp>
        <p:nvSpPr>
          <p:cNvPr id="37" name="Google Shape;37;p1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pic>
        <p:nvPicPr>
          <p:cNvPr id="38" name="Google Shape;38;p13"/>
          <p:cNvPicPr preferRelativeResize="0"/>
          <p:nvPr/>
        </p:nvPicPr>
        <p:blipFill>
          <a:blip r:embed="rId2">
            <a:alphaModFix/>
          </a:blip>
          <a:stretch>
            <a:fillRect/>
          </a:stretch>
        </p:blipFill>
        <p:spPr>
          <a:xfrm>
            <a:off x="667775" y="162625"/>
            <a:ext cx="5032025" cy="4772900"/>
          </a:xfrm>
          <a:prstGeom prst="rect">
            <a:avLst/>
          </a:prstGeom>
          <a:noFill/>
          <a:ln w="9525" cap="flat" cmpd="sng">
            <a:solidFill>
              <a:schemeClr val="dk2"/>
            </a:solidFill>
            <a:prstDash val="solid"/>
            <a:round/>
            <a:headEnd type="none" w="sm" len="sm"/>
            <a:tailEnd type="none" w="sm" len="sm"/>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1 1 1 1 1">
  <p:cSld name="CUSTOM_1_1_1_1_1_1">
    <p:spTree>
      <p:nvGrpSpPr>
        <p:cNvPr id="1" name="Shape 39"/>
        <p:cNvGrpSpPr/>
        <p:nvPr/>
      </p:nvGrpSpPr>
      <p:grpSpPr>
        <a:xfrm>
          <a:off x="0" y="0"/>
          <a:ext cx="0" cy="0"/>
          <a:chOff x="0" y="0"/>
          <a:chExt cx="0" cy="0"/>
        </a:xfrm>
      </p:grpSpPr>
      <p:sp>
        <p:nvSpPr>
          <p:cNvPr id="40" name="Google Shape;40;p1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1 1 1 1 1 1">
  <p:cSld name="CUSTOM_1_1_1_1_1_1_1">
    <p:spTree>
      <p:nvGrpSpPr>
        <p:cNvPr id="1" name="Shape 41"/>
        <p:cNvGrpSpPr/>
        <p:nvPr/>
      </p:nvGrpSpPr>
      <p:grpSpPr>
        <a:xfrm>
          <a:off x="0" y="0"/>
          <a:ext cx="0" cy="0"/>
          <a:chOff x="0" y="0"/>
          <a:chExt cx="0" cy="0"/>
        </a:xfrm>
      </p:grpSpPr>
      <p:sp>
        <p:nvSpPr>
          <p:cNvPr id="42" name="Google Shape;42;p1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1 1 1 1 1 1 1">
  <p:cSld name="CUSTOM_1_1_1_1_1_1_1_1">
    <p:spTree>
      <p:nvGrpSpPr>
        <p:cNvPr id="1" name="Shape 43"/>
        <p:cNvGrpSpPr/>
        <p:nvPr/>
      </p:nvGrpSpPr>
      <p:grpSpPr>
        <a:xfrm>
          <a:off x="0" y="0"/>
          <a:ext cx="0" cy="0"/>
          <a:chOff x="0" y="0"/>
          <a:chExt cx="0" cy="0"/>
        </a:xfrm>
      </p:grpSpPr>
      <p:sp>
        <p:nvSpPr>
          <p:cNvPr id="44" name="Google Shape;44;p16"/>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Font typeface="Source Sans Pro"/>
              <a:buChar char="●"/>
              <a:defRPr sz="3600">
                <a:latin typeface="Source Sans Pro"/>
                <a:ea typeface="Source Sans Pro"/>
                <a:cs typeface="Source Sans Pro"/>
                <a:sym typeface="Source Sans Pro"/>
              </a:defRPr>
            </a:lvl1pPr>
            <a:lvl2pPr lvl="1" algn="ctr">
              <a:spcBef>
                <a:spcPts val="0"/>
              </a:spcBef>
              <a:spcAft>
                <a:spcPts val="0"/>
              </a:spcAft>
              <a:buSzPts val="3600"/>
              <a:buFont typeface="Poppins"/>
              <a:buChar char="○"/>
              <a:defRPr sz="3600">
                <a:latin typeface="Poppins"/>
                <a:ea typeface="Poppins"/>
                <a:cs typeface="Poppins"/>
                <a:sym typeface="Poppins"/>
              </a:defRPr>
            </a:lvl2pPr>
            <a:lvl3pPr lvl="2" algn="ctr">
              <a:spcBef>
                <a:spcPts val="0"/>
              </a:spcBef>
              <a:spcAft>
                <a:spcPts val="0"/>
              </a:spcAft>
              <a:buSzPts val="3600"/>
              <a:buFont typeface="Poppins"/>
              <a:buChar char="■"/>
              <a:defRPr sz="3600">
                <a:latin typeface="Poppins"/>
                <a:ea typeface="Poppins"/>
                <a:cs typeface="Poppins"/>
                <a:sym typeface="Poppins"/>
              </a:defRPr>
            </a:lvl3pPr>
            <a:lvl4pPr lvl="3" algn="ctr">
              <a:spcBef>
                <a:spcPts val="0"/>
              </a:spcBef>
              <a:spcAft>
                <a:spcPts val="0"/>
              </a:spcAft>
              <a:buSzPts val="3600"/>
              <a:buFont typeface="Poppins"/>
              <a:buChar char="●"/>
              <a:defRPr sz="3600">
                <a:latin typeface="Poppins"/>
                <a:ea typeface="Poppins"/>
                <a:cs typeface="Poppins"/>
                <a:sym typeface="Poppins"/>
              </a:defRPr>
            </a:lvl4pPr>
            <a:lvl5pPr lvl="4" algn="ctr">
              <a:spcBef>
                <a:spcPts val="0"/>
              </a:spcBef>
              <a:spcAft>
                <a:spcPts val="0"/>
              </a:spcAft>
              <a:buSzPts val="3600"/>
              <a:buFont typeface="Poppins"/>
              <a:buChar char="○"/>
              <a:defRPr sz="3600">
                <a:latin typeface="Poppins"/>
                <a:ea typeface="Poppins"/>
                <a:cs typeface="Poppins"/>
                <a:sym typeface="Poppins"/>
              </a:defRPr>
            </a:lvl5pPr>
            <a:lvl6pPr lvl="5" algn="ctr">
              <a:spcBef>
                <a:spcPts val="0"/>
              </a:spcBef>
              <a:spcAft>
                <a:spcPts val="0"/>
              </a:spcAft>
              <a:buSzPts val="3600"/>
              <a:buFont typeface="Poppins"/>
              <a:buChar char="■"/>
              <a:defRPr sz="3600">
                <a:latin typeface="Poppins"/>
                <a:ea typeface="Poppins"/>
                <a:cs typeface="Poppins"/>
                <a:sym typeface="Poppins"/>
              </a:defRPr>
            </a:lvl6pPr>
            <a:lvl7pPr lvl="6" algn="ctr">
              <a:spcBef>
                <a:spcPts val="0"/>
              </a:spcBef>
              <a:spcAft>
                <a:spcPts val="0"/>
              </a:spcAft>
              <a:buSzPts val="3600"/>
              <a:buFont typeface="Poppins"/>
              <a:buChar char="●"/>
              <a:defRPr sz="3600">
                <a:latin typeface="Poppins"/>
                <a:ea typeface="Poppins"/>
                <a:cs typeface="Poppins"/>
                <a:sym typeface="Poppins"/>
              </a:defRPr>
            </a:lvl7pPr>
            <a:lvl8pPr lvl="7" algn="ctr">
              <a:spcBef>
                <a:spcPts val="0"/>
              </a:spcBef>
              <a:spcAft>
                <a:spcPts val="0"/>
              </a:spcAft>
              <a:buSzPts val="3600"/>
              <a:buFont typeface="Poppins"/>
              <a:buChar char="○"/>
              <a:defRPr sz="3600">
                <a:latin typeface="Poppins"/>
                <a:ea typeface="Poppins"/>
                <a:cs typeface="Poppins"/>
                <a:sym typeface="Poppins"/>
              </a:defRPr>
            </a:lvl8pPr>
            <a:lvl9pPr lvl="8" algn="ctr">
              <a:spcBef>
                <a:spcPts val="0"/>
              </a:spcBef>
              <a:spcAft>
                <a:spcPts val="0"/>
              </a:spcAft>
              <a:buSzPts val="3600"/>
              <a:buFont typeface="Poppins"/>
              <a:buChar char="■"/>
              <a:defRPr sz="3600">
                <a:latin typeface="Poppins"/>
                <a:ea typeface="Poppins"/>
                <a:cs typeface="Poppins"/>
                <a:sym typeface="Poppins"/>
              </a:defRPr>
            </a:lvl9pPr>
          </a:lstStyle>
          <a:p>
            <a:endParaRPr/>
          </a:p>
        </p:txBody>
      </p:sp>
      <p:sp>
        <p:nvSpPr>
          <p:cNvPr id="13" name="Google Shape;13;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header"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469625" y="582925"/>
            <a:ext cx="85206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1600"/>
              </a:spcBef>
              <a:spcAft>
                <a:spcPts val="0"/>
              </a:spcAft>
              <a:buSzPts val="24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81000">
              <a:spcBef>
                <a:spcPts val="1600"/>
              </a:spcBef>
              <a:spcAft>
                <a:spcPts val="0"/>
              </a:spcAft>
              <a:buSzPts val="2400"/>
              <a:buChar char="○"/>
              <a:defRPr/>
            </a:lvl5pPr>
            <a:lvl6pPr marL="2743200" lvl="5" indent="-381000">
              <a:spcBef>
                <a:spcPts val="1600"/>
              </a:spcBef>
              <a:spcAft>
                <a:spcPts val="0"/>
              </a:spcAft>
              <a:buSzPts val="2400"/>
              <a:buChar char="■"/>
              <a:defRPr/>
            </a:lvl6pPr>
            <a:lvl7pPr marL="3200400" lvl="6" indent="-381000">
              <a:spcBef>
                <a:spcPts val="1600"/>
              </a:spcBef>
              <a:spcAft>
                <a:spcPts val="0"/>
              </a:spcAft>
              <a:buSzPts val="2400"/>
              <a:buChar char="●"/>
              <a:defRPr/>
            </a:lvl7pPr>
            <a:lvl8pPr marL="3657600" lvl="7" indent="-381000">
              <a:spcBef>
                <a:spcPts val="1600"/>
              </a:spcBef>
              <a:spcAft>
                <a:spcPts val="0"/>
              </a:spcAft>
              <a:buSzPts val="2400"/>
              <a:buChar char="○"/>
              <a:defRPr/>
            </a:lvl8pPr>
            <a:lvl9pPr marL="4114800" lvl="8" indent="-381000">
              <a:spcBef>
                <a:spcPts val="1600"/>
              </a:spcBef>
              <a:spcAft>
                <a:spcPts val="1600"/>
              </a:spcAft>
              <a:buSzPts val="2400"/>
              <a:buChar char="■"/>
              <a:defRPr/>
            </a:lvl9pPr>
          </a:lstStyle>
          <a:p>
            <a:endParaRPr/>
          </a:p>
        </p:txBody>
      </p:sp>
      <p:sp>
        <p:nvSpPr>
          <p:cNvPr id="16" name="Google Shape;1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7"/>
        <p:cNvGrpSpPr/>
        <p:nvPr/>
      </p:nvGrpSpPr>
      <p:grpSpPr>
        <a:xfrm>
          <a:off x="0" y="0"/>
          <a:ext cx="0" cy="0"/>
          <a:chOff x="0" y="0"/>
          <a:chExt cx="0" cy="0"/>
        </a:xfrm>
      </p:grpSpPr>
      <p:sp>
        <p:nvSpPr>
          <p:cNvPr id="18" name="Google Shape;18;p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a:buNone/>
              <a:defRPr sz="1200"/>
            </a:lvl1pPr>
            <a:lvl2pPr lvl="1">
              <a:buNone/>
              <a:defRPr sz="1200"/>
            </a:lvl2pPr>
            <a:lvl3pPr lvl="2">
              <a:buNone/>
              <a:defRPr sz="1200"/>
            </a:lvl3pPr>
            <a:lvl4pPr lvl="3">
              <a:buNone/>
              <a:defRPr sz="1200"/>
            </a:lvl4pPr>
            <a:lvl5pPr lvl="4">
              <a:buNone/>
              <a:defRPr sz="1200"/>
            </a:lvl5pPr>
            <a:lvl6pPr lvl="5">
              <a:buNone/>
              <a:defRPr sz="1200"/>
            </a:lvl6pPr>
            <a:lvl7pPr lvl="6">
              <a:buNone/>
              <a:defRPr sz="1200"/>
            </a:lvl7pPr>
            <a:lvl8pPr lvl="7">
              <a:buNone/>
              <a:defRPr sz="1200"/>
            </a:lvl8pPr>
            <a:lvl9pPr lvl="8">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sson 2 ELABORATE">
  <p:cSld name="CUSTOM_2">
    <p:spTree>
      <p:nvGrpSpPr>
        <p:cNvPr id="1" name="Shape 19"/>
        <p:cNvGrpSpPr/>
        <p:nvPr/>
      </p:nvGrpSpPr>
      <p:grpSpPr>
        <a:xfrm>
          <a:off x="0" y="0"/>
          <a:ext cx="0" cy="0"/>
          <a:chOff x="0" y="0"/>
          <a:chExt cx="0" cy="0"/>
        </a:xfrm>
      </p:grpSpPr>
      <p:sp>
        <p:nvSpPr>
          <p:cNvPr id="20" name="Google Shape;20;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sson 2 EVALUATE">
  <p:cSld name="CUSTOM_3">
    <p:spTree>
      <p:nvGrpSpPr>
        <p:cNvPr id="1" name="Shape 21"/>
        <p:cNvGrpSpPr/>
        <p:nvPr/>
      </p:nvGrpSpPr>
      <p:grpSpPr>
        <a:xfrm>
          <a:off x="0" y="0"/>
          <a:ext cx="0" cy="0"/>
          <a:chOff x="0" y="0"/>
          <a:chExt cx="0" cy="0"/>
        </a:xfrm>
      </p:grpSpPr>
      <p:sp>
        <p:nvSpPr>
          <p:cNvPr id="22" name="Google Shape;22;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sson 3 ELABORATE">
  <p:cSld name="CUSTOM_4">
    <p:spTree>
      <p:nvGrpSpPr>
        <p:cNvPr id="1" name="Shape 23"/>
        <p:cNvGrpSpPr/>
        <p:nvPr/>
      </p:nvGrpSpPr>
      <p:grpSpPr>
        <a:xfrm>
          <a:off x="0" y="0"/>
          <a:ext cx="0" cy="0"/>
          <a:chOff x="0" y="0"/>
          <a:chExt cx="0" cy="0"/>
        </a:xfrm>
      </p:grpSpPr>
      <p:sp>
        <p:nvSpPr>
          <p:cNvPr id="24" name="Google Shape;24;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p:cSld name="CUSTOM_1">
    <p:spTree>
      <p:nvGrpSpPr>
        <p:cNvPr id="1" name="Shape 25"/>
        <p:cNvGrpSpPr/>
        <p:nvPr/>
      </p:nvGrpSpPr>
      <p:grpSpPr>
        <a:xfrm>
          <a:off x="0" y="0"/>
          <a:ext cx="0" cy="0"/>
          <a:chOff x="0" y="0"/>
          <a:chExt cx="0" cy="0"/>
        </a:xfrm>
      </p:grpSpPr>
      <p:sp>
        <p:nvSpPr>
          <p:cNvPr id="26" name="Google Shape;26;p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pic>
        <p:nvPicPr>
          <p:cNvPr id="27" name="Google Shape;27;p9"/>
          <p:cNvPicPr preferRelativeResize="0"/>
          <p:nvPr/>
        </p:nvPicPr>
        <p:blipFill>
          <a:blip r:embed="rId2">
            <a:alphaModFix/>
          </a:blip>
          <a:stretch>
            <a:fillRect/>
          </a:stretch>
        </p:blipFill>
        <p:spPr>
          <a:xfrm>
            <a:off x="442125" y="161925"/>
            <a:ext cx="6188024" cy="4745425"/>
          </a:xfrm>
          <a:prstGeom prst="rect">
            <a:avLst/>
          </a:prstGeom>
          <a:noFill/>
          <a:ln w="9525" cap="flat" cmpd="sng">
            <a:solidFill>
              <a:schemeClr val="dk2"/>
            </a:solidFill>
            <a:prstDash val="solid"/>
            <a:round/>
            <a:headEnd type="none" w="sm" len="sm"/>
            <a:tailEnd type="none" w="sm" len="sm"/>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1">
  <p:cSld name="CUSTOM_1_1">
    <p:spTree>
      <p:nvGrpSpPr>
        <p:cNvPr id="1" name="Shape 28"/>
        <p:cNvGrpSpPr/>
        <p:nvPr/>
      </p:nvGrpSpPr>
      <p:grpSpPr>
        <a:xfrm>
          <a:off x="0" y="0"/>
          <a:ext cx="0" cy="0"/>
          <a:chOff x="0" y="0"/>
          <a:chExt cx="0" cy="0"/>
        </a:xfrm>
      </p:grpSpPr>
      <p:sp>
        <p:nvSpPr>
          <p:cNvPr id="29" name="Google Shape;29;p1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pic>
        <p:nvPicPr>
          <p:cNvPr id="30" name="Google Shape;30;p10"/>
          <p:cNvPicPr preferRelativeResize="0"/>
          <p:nvPr/>
        </p:nvPicPr>
        <p:blipFill>
          <a:blip r:embed="rId2">
            <a:alphaModFix/>
          </a:blip>
          <a:stretch>
            <a:fillRect/>
          </a:stretch>
        </p:blipFill>
        <p:spPr>
          <a:xfrm>
            <a:off x="1272425" y="90275"/>
            <a:ext cx="4557950" cy="4962950"/>
          </a:xfrm>
          <a:prstGeom prst="rect">
            <a:avLst/>
          </a:prstGeom>
          <a:noFill/>
          <a:ln w="9525" cap="flat" cmpd="sng">
            <a:solidFill>
              <a:schemeClr val="dk2"/>
            </a:solidFill>
            <a:prstDash val="solid"/>
            <a:round/>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568775"/>
            <a:ext cx="8520600" cy="34164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1pPr>
            <a:lvl2pPr marL="914400" lvl="1"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2pPr>
            <a:lvl3pPr marL="1371600" lvl="2"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3pPr>
            <a:lvl4pPr marL="1828800" lvl="3"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4pPr>
            <a:lvl5pPr marL="2286000" lvl="4"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5pPr>
            <a:lvl6pPr marL="2743200" lvl="5"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6pPr>
            <a:lvl7pPr marL="3200400" lvl="6"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7pPr>
            <a:lvl8pPr marL="3657600" lvl="7"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8pPr>
            <a:lvl9pPr marL="4114800" lvl="8" indent="-381000">
              <a:lnSpc>
                <a:spcPct val="115000"/>
              </a:lnSpc>
              <a:spcBef>
                <a:spcPts val="1600"/>
              </a:spcBef>
              <a:spcAft>
                <a:spcPts val="160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Source Sans Pro"/>
                <a:ea typeface="Source Sans Pro"/>
                <a:cs typeface="Source Sans Pro"/>
                <a:sym typeface="Source Sans Pro"/>
              </a:defRPr>
            </a:lvl1pPr>
            <a:lvl2pPr lvl="1" algn="r">
              <a:buNone/>
              <a:defRPr sz="1300">
                <a:solidFill>
                  <a:schemeClr val="dk2"/>
                </a:solidFill>
                <a:latin typeface="Source Sans Pro"/>
                <a:ea typeface="Source Sans Pro"/>
                <a:cs typeface="Source Sans Pro"/>
                <a:sym typeface="Source Sans Pro"/>
              </a:defRPr>
            </a:lvl2pPr>
            <a:lvl3pPr lvl="2" algn="r">
              <a:buNone/>
              <a:defRPr sz="1300">
                <a:solidFill>
                  <a:schemeClr val="dk2"/>
                </a:solidFill>
                <a:latin typeface="Source Sans Pro"/>
                <a:ea typeface="Source Sans Pro"/>
                <a:cs typeface="Source Sans Pro"/>
                <a:sym typeface="Source Sans Pro"/>
              </a:defRPr>
            </a:lvl3pPr>
            <a:lvl4pPr lvl="3" algn="r">
              <a:buNone/>
              <a:defRPr sz="1300">
                <a:solidFill>
                  <a:schemeClr val="dk2"/>
                </a:solidFill>
                <a:latin typeface="Source Sans Pro"/>
                <a:ea typeface="Source Sans Pro"/>
                <a:cs typeface="Source Sans Pro"/>
                <a:sym typeface="Source Sans Pro"/>
              </a:defRPr>
            </a:lvl4pPr>
            <a:lvl5pPr lvl="4" algn="r">
              <a:buNone/>
              <a:defRPr sz="1300">
                <a:solidFill>
                  <a:schemeClr val="dk2"/>
                </a:solidFill>
                <a:latin typeface="Source Sans Pro"/>
                <a:ea typeface="Source Sans Pro"/>
                <a:cs typeface="Source Sans Pro"/>
                <a:sym typeface="Source Sans Pro"/>
              </a:defRPr>
            </a:lvl5pPr>
            <a:lvl6pPr lvl="5" algn="r">
              <a:buNone/>
              <a:defRPr sz="1300">
                <a:solidFill>
                  <a:schemeClr val="dk2"/>
                </a:solidFill>
                <a:latin typeface="Source Sans Pro"/>
                <a:ea typeface="Source Sans Pro"/>
                <a:cs typeface="Source Sans Pro"/>
                <a:sym typeface="Source Sans Pro"/>
              </a:defRPr>
            </a:lvl6pPr>
            <a:lvl7pPr lvl="6" algn="r">
              <a:buNone/>
              <a:defRPr sz="1300">
                <a:solidFill>
                  <a:schemeClr val="dk2"/>
                </a:solidFill>
                <a:latin typeface="Source Sans Pro"/>
                <a:ea typeface="Source Sans Pro"/>
                <a:cs typeface="Source Sans Pro"/>
                <a:sym typeface="Source Sans Pro"/>
              </a:defRPr>
            </a:lvl7pPr>
            <a:lvl8pPr lvl="7" algn="r">
              <a:buNone/>
              <a:defRPr sz="1300">
                <a:solidFill>
                  <a:schemeClr val="dk2"/>
                </a:solidFill>
                <a:latin typeface="Source Sans Pro"/>
                <a:ea typeface="Source Sans Pro"/>
                <a:cs typeface="Source Sans Pro"/>
                <a:sym typeface="Source Sans Pro"/>
              </a:defRPr>
            </a:lvl8pPr>
            <a:lvl9pPr lvl="8" algn="r">
              <a:buNone/>
              <a:defRPr sz="1300">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docs.google.com/presentation/d/1v-Ohhx18SSAgQceO4VXVKhFxEHEYxLuAaPK6IAtMF7I/edit#slide=id.gf2056d2c82_0_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youtube.com/watch?v=VMxjzWHbyFM" TargetMode="External"/><Relationship Id="rId7"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www.youtube.com/watch?v=UXh_7wbnS3A" TargetMode="External"/><Relationship Id="rId5" Type="http://schemas.openxmlformats.org/officeDocument/2006/relationships/hyperlink" Target="https://www.youtube.com/watch?v=VMxjzWHbyFM" TargetMode="External"/><Relationship Id="rId4" Type="http://schemas.openxmlformats.org/officeDocument/2006/relationships/image" Target="../media/image32.jpg"/><Relationship Id="rId9" Type="http://schemas.openxmlformats.org/officeDocument/2006/relationships/hyperlink" Target="https://www.youtube.com/watch?v=UXh_7wbnS3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docs.google.com/presentation/d/1v-Ohhx18SSAgQceO4VXVKhFxEHEYxLuAaPK6IAtMF7I/edit#slide=id.gf2056d2c82_0_0"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hyperlink" Target="http://www.youtube.com/watch?v=LFN1OPbXLMo" TargetMode="External"/><Relationship Id="rId7" Type="http://schemas.openxmlformats.org/officeDocument/2006/relationships/hyperlink" Target="http://www.youtube.com/watch?v=tFuOPXMU2g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youtube.com/watch?v=LFN1OPbXLMo" TargetMode="External"/><Relationship Id="rId4" Type="http://schemas.openxmlformats.org/officeDocument/2006/relationships/image" Target="../media/image34.jpg"/><Relationship Id="rId9" Type="http://schemas.openxmlformats.org/officeDocument/2006/relationships/hyperlink" Target="https://www.youtube.com/watch?v=tFuOPXMU2g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docs.google.com/presentation/d/1v-Ohhx18SSAgQceO4VXVKhFxEHEYxLuAaPK6IAtMF7I/edit#slide=id.ga9de7652a5_0_23"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docs.google.com/presentation/d/1v-Ohhx18SSAgQceO4VXVKhFxEHEYxLuAaPK6IAtMF7I/edit#slide=id.ga9de7652a5_0_23" TargetMode="External"/><Relationship Id="rId5" Type="http://schemas.openxmlformats.org/officeDocument/2006/relationships/image" Target="../media/image3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hyperlink" Target="https://youtu.be/R-Iak3Wvh9c" TargetMode="External"/><Relationship Id="rId3" Type="http://schemas.openxmlformats.org/officeDocument/2006/relationships/hyperlink" Target="http://www.youtube.com/watch?v=YkrAIz_Ha6E" TargetMode="External"/><Relationship Id="rId7"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youtube.com/watch?v=R-Iak3Wvh9c" TargetMode="External"/><Relationship Id="rId5" Type="http://schemas.openxmlformats.org/officeDocument/2006/relationships/hyperlink" Target="https://youtu.be/YkrAIz_Ha6E" TargetMode="External"/><Relationship Id="rId4" Type="http://schemas.openxmlformats.org/officeDocument/2006/relationships/image" Target="../media/image42.jp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jpg"/><Relationship Id="rId7" Type="http://schemas.openxmlformats.org/officeDocument/2006/relationships/hyperlink" Target="https://docs.google.com/presentation/d/1v-Ohhx18SSAgQceO4VXVKhFxEHEYxLuAaPK6IAtMF7I/edit#slide=id.ga9de7652a5_0_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tFuOPXMU2gU" TargetMode="External"/><Relationship Id="rId3" Type="http://schemas.openxmlformats.org/officeDocument/2006/relationships/hyperlink" Target="http://www.youtube.com/watch?v=LFN1OPbXLMo" TargetMode="External"/><Relationship Id="rId7"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www.youtube.com/watch?v=tFuOPXMU2gU" TargetMode="External"/><Relationship Id="rId5" Type="http://schemas.openxmlformats.org/officeDocument/2006/relationships/hyperlink" Target="https://www.youtube.com/watch?v=LFN1OPbXLMo" TargetMode="External"/><Relationship Id="rId4" Type="http://schemas.openxmlformats.org/officeDocument/2006/relationships/image" Target="../media/image34.jp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hyperlink" Target="https://docs.google.com/presentation/d/1v-Ohhx18SSAgQceO4VXVKhFxEHEYxLuAaPK6IAtMF7I/edit#slide=id.ga9de7652a5_0_23" TargetMode="Externa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hyperlink" Target="https://ninepbs.pbslearningmedia.org/resource/261c4139-55d0-4156-a3f3-36f5cc29997a/what-is-farming-young-explorers/" TargetMode="External"/><Relationship Id="rId9" Type="http://schemas.openxmlformats.org/officeDocument/2006/relationships/hyperlink" Target="https://docs.google.com/presentation/d/1v-Ohhx18SSAgQceO4VXVKhFxEHEYxLuAaPK6IAtMF7I/edit#slide=id.ga9de7652a5_0_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docs.google.com/presentation/d/1v-Ohhx18SSAgQceO4VXVKhFxEHEYxLuAaPK6IAtMF7I/edit#slide=id.gf2056d2c82_0_0"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3" name="Title 2">
            <a:extLst>
              <a:ext uri="{FF2B5EF4-FFF2-40B4-BE49-F238E27FC236}">
                <a16:creationId xmlns:a16="http://schemas.microsoft.com/office/drawing/2014/main" id="{52A175D6-58E8-2834-F73C-35160061B07C}"/>
              </a:ext>
            </a:extLst>
          </p:cNvPr>
          <p:cNvSpPr>
            <a:spLocks noGrp="1"/>
          </p:cNvSpPr>
          <p:nvPr>
            <p:ph type="ctrTitle"/>
          </p:nvPr>
        </p:nvSpPr>
        <p:spPr>
          <a:xfrm>
            <a:off x="311708" y="-2052600"/>
            <a:ext cx="8520600" cy="2052600"/>
          </a:xfrm>
        </p:spPr>
        <p:txBody>
          <a:bodyPr spcFirstLastPara="1" wrap="square" lIns="91425" tIns="91425" rIns="91425" bIns="91425" anchor="b" anchorCtr="0">
            <a:noAutofit/>
          </a:bodyPr>
          <a:lstStyle/>
          <a:p>
            <a:pPr>
              <a:buNone/>
            </a:pPr>
            <a:r>
              <a:rPr lang="en-US" dirty="0"/>
              <a:t>Unit 22: Using Our Resources Wisely</a:t>
            </a:r>
          </a:p>
        </p:txBody>
      </p:sp>
      <p:pic>
        <p:nvPicPr>
          <p:cNvPr id="51" name="Google Shape;51;p17" descr="Photograph of four cows standing in an open field. There are power lines in the background. The sun is setting." title="Farm Picture"/>
          <p:cNvPicPr preferRelativeResize="0"/>
          <p:nvPr/>
        </p:nvPicPr>
        <p:blipFill>
          <a:blip r:embed="rId3">
            <a:alphaModFix/>
          </a:blip>
          <a:stretch>
            <a:fillRect/>
          </a:stretch>
        </p:blipFill>
        <p:spPr>
          <a:xfrm>
            <a:off x="575" y="0"/>
            <a:ext cx="2143125" cy="5143500"/>
          </a:xfrm>
          <a:prstGeom prst="rect">
            <a:avLst/>
          </a:prstGeom>
          <a:noFill/>
          <a:ln>
            <a:noFill/>
          </a:ln>
        </p:spPr>
      </p:pic>
      <p:sp>
        <p:nvSpPr>
          <p:cNvPr id="49" name="Google Shape;49;p17"/>
          <p:cNvSpPr txBox="1"/>
          <p:nvPr/>
        </p:nvSpPr>
        <p:spPr>
          <a:xfrm>
            <a:off x="2293675" y="356600"/>
            <a:ext cx="4882200" cy="24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2060"/>
                </a:solidFill>
                <a:latin typeface="Source Sans Pro"/>
                <a:ea typeface="Source Sans Pro"/>
                <a:cs typeface="Source Sans Pro"/>
                <a:sym typeface="Source Sans Pro"/>
              </a:rPr>
              <a:t>EARTH AND SPACE SYSTEMS</a:t>
            </a:r>
            <a:endParaRPr sz="2400" dirty="0">
              <a:solidFill>
                <a:srgbClr val="002060"/>
              </a:solidFill>
              <a:latin typeface="Source Sans Pro"/>
              <a:ea typeface="Source Sans Pro"/>
              <a:cs typeface="Source Sans Pro"/>
              <a:sym typeface="Source Sans Pro"/>
            </a:endParaRPr>
          </a:p>
          <a:p>
            <a:pPr marL="0" lvl="0" indent="0" algn="l" rtl="0">
              <a:spcBef>
                <a:spcPts val="0"/>
              </a:spcBef>
              <a:spcAft>
                <a:spcPts val="0"/>
              </a:spcAft>
              <a:buNone/>
            </a:pPr>
            <a:r>
              <a:rPr lang="en" sz="6000" b="1" dirty="0">
                <a:solidFill>
                  <a:srgbClr val="002060"/>
                </a:solidFill>
                <a:latin typeface="Dosis"/>
                <a:ea typeface="Dosis"/>
                <a:cs typeface="Dosis"/>
                <a:sym typeface="Dosis"/>
              </a:rPr>
              <a:t>Unit 22</a:t>
            </a:r>
            <a:endParaRPr sz="6000" b="1" dirty="0">
              <a:solidFill>
                <a:srgbClr val="002060"/>
              </a:solidFill>
              <a:latin typeface="Dosis"/>
              <a:ea typeface="Dosis"/>
              <a:cs typeface="Dosis"/>
              <a:sym typeface="Dosis"/>
            </a:endParaRPr>
          </a:p>
          <a:p>
            <a:pPr marL="0" lvl="0" indent="0" algn="l" rtl="0">
              <a:spcBef>
                <a:spcPts val="0"/>
              </a:spcBef>
              <a:spcAft>
                <a:spcPts val="0"/>
              </a:spcAft>
              <a:buNone/>
            </a:pPr>
            <a:r>
              <a:rPr lang="en" sz="3000" b="1" dirty="0">
                <a:solidFill>
                  <a:srgbClr val="002060"/>
                </a:solidFill>
                <a:latin typeface="Dosis"/>
                <a:ea typeface="Dosis"/>
                <a:cs typeface="Dosis"/>
                <a:sym typeface="Dosis"/>
              </a:rPr>
              <a:t>Using Our Resources Wisely</a:t>
            </a:r>
            <a:endParaRPr sz="3000" b="1" dirty="0">
              <a:solidFill>
                <a:srgbClr val="002060"/>
              </a:solidFill>
              <a:latin typeface="Dosis"/>
              <a:ea typeface="Dosis"/>
              <a:cs typeface="Dosis"/>
              <a:sym typeface="Dosis"/>
            </a:endParaRPr>
          </a:p>
          <a:p>
            <a:pPr marL="0" lvl="0" indent="0" algn="l" rtl="0">
              <a:spcBef>
                <a:spcPts val="1000"/>
              </a:spcBef>
              <a:spcAft>
                <a:spcPts val="1000"/>
              </a:spcAft>
              <a:buNone/>
            </a:pPr>
            <a:r>
              <a:rPr lang="en" sz="3000" b="1" dirty="0">
                <a:solidFill>
                  <a:srgbClr val="002060"/>
                </a:solidFill>
                <a:latin typeface="Dosis"/>
                <a:ea typeface="Dosis"/>
                <a:cs typeface="Dosis"/>
                <a:sym typeface="Dosis"/>
              </a:rPr>
              <a:t>Section 1: </a:t>
            </a:r>
            <a:r>
              <a:rPr lang="en" sz="3000" dirty="0">
                <a:solidFill>
                  <a:srgbClr val="002060"/>
                </a:solidFill>
                <a:latin typeface="Dosis"/>
                <a:ea typeface="Dosis"/>
                <a:cs typeface="Dosis"/>
                <a:sym typeface="Dosis"/>
              </a:rPr>
              <a:t>Lessons 1 &amp; 2</a:t>
            </a:r>
            <a:endParaRPr sz="3000" b="1" dirty="0">
              <a:solidFill>
                <a:srgbClr val="002060"/>
              </a:solidFill>
              <a:latin typeface="Dosis"/>
              <a:ea typeface="Dosis"/>
              <a:cs typeface="Dosis"/>
              <a:sym typeface="Dosis"/>
            </a:endParaRPr>
          </a:p>
        </p:txBody>
      </p:sp>
      <p:sp>
        <p:nvSpPr>
          <p:cNvPr id="50" name="Google Shape;50;p17"/>
          <p:cNvSpPr txBox="1"/>
          <p:nvPr/>
        </p:nvSpPr>
        <p:spPr>
          <a:xfrm>
            <a:off x="2321625" y="2965650"/>
            <a:ext cx="4550400" cy="163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dirty="0">
                <a:solidFill>
                  <a:srgbClr val="1C4587"/>
                </a:solidFill>
                <a:latin typeface="Source Sans Pro"/>
                <a:ea typeface="Source Sans Pro"/>
                <a:cs typeface="Source Sans Pro"/>
                <a:sym typeface="Source Sans Pro"/>
              </a:rPr>
              <a:t>Section Driving Question:</a:t>
            </a:r>
            <a:endParaRPr sz="3000" dirty="0">
              <a:solidFill>
                <a:srgbClr val="1C4587"/>
              </a:solidFill>
              <a:latin typeface="Source Sans Pro"/>
              <a:ea typeface="Source Sans Pro"/>
              <a:cs typeface="Source Sans Pro"/>
              <a:sym typeface="Source Sans Pro"/>
            </a:endParaRPr>
          </a:p>
          <a:p>
            <a:pPr marL="0" lvl="0" indent="0" algn="l" rtl="0">
              <a:lnSpc>
                <a:spcPct val="100000"/>
              </a:lnSpc>
              <a:spcBef>
                <a:spcPts val="0"/>
              </a:spcBef>
              <a:spcAft>
                <a:spcPts val="0"/>
              </a:spcAft>
              <a:buNone/>
            </a:pPr>
            <a:r>
              <a:rPr lang="en" sz="3000" dirty="0">
                <a:solidFill>
                  <a:srgbClr val="1C4587"/>
                </a:solidFill>
                <a:latin typeface="Source Sans Pro"/>
                <a:ea typeface="Source Sans Pro"/>
                <a:cs typeface="Source Sans Pro"/>
                <a:sym typeface="Source Sans Pro"/>
              </a:rPr>
              <a:t>How are farms part of Earth’s systems? </a:t>
            </a:r>
            <a:endParaRPr sz="3600" b="1" dirty="0">
              <a:solidFill>
                <a:srgbClr val="1C4587"/>
              </a:solidFill>
              <a:latin typeface="Source Sans Pro"/>
              <a:ea typeface="Source Sans Pro"/>
              <a:cs typeface="Source Sans Pro"/>
              <a:sym typeface="Source Sans Pro"/>
            </a:endParaRPr>
          </a:p>
        </p:txBody>
      </p:sp>
      <p:sp>
        <p:nvSpPr>
          <p:cNvPr id="52" name="Google Shape;52;p17">
            <a:extLst>
              <a:ext uri="{C183D7F6-B498-43B3-948B-1728B52AA6E4}">
                <adec:decorative xmlns:adec="http://schemas.microsoft.com/office/drawing/2017/decorative" val="1"/>
              </a:ext>
            </a:extLst>
          </p:cNvPr>
          <p:cNvSpPr/>
          <p:nvPr/>
        </p:nvSpPr>
        <p:spPr>
          <a:xfrm>
            <a:off x="7204199" y="-100"/>
            <a:ext cx="1939800" cy="5143500"/>
          </a:xfrm>
          <a:prstGeom prst="rect">
            <a:avLst/>
          </a:prstGeom>
          <a:solidFill>
            <a:srgbClr val="EF3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1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511802" y="749781"/>
            <a:ext cx="1420374" cy="1201415"/>
          </a:xfrm>
          <a:prstGeom prst="rect">
            <a:avLst/>
          </a:prstGeom>
          <a:noFill/>
          <a:ln>
            <a:noFill/>
          </a:ln>
        </p:spPr>
      </p:pic>
      <p:pic>
        <p:nvPicPr>
          <p:cNvPr id="54" name="Google Shape;54;p1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91399" y="3079274"/>
            <a:ext cx="1165401" cy="841925"/>
          </a:xfrm>
          <a:prstGeom prst="rect">
            <a:avLst/>
          </a:prstGeom>
          <a:noFill/>
          <a:ln>
            <a:noFill/>
          </a:ln>
        </p:spPr>
      </p:pic>
      <p:pic>
        <p:nvPicPr>
          <p:cNvPr id="55" name="Google Shape;55;p1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435201" y="4209843"/>
            <a:ext cx="1477796" cy="519356"/>
          </a:xfrm>
          <a:prstGeom prst="rect">
            <a:avLst/>
          </a:prstGeom>
          <a:noFill/>
          <a:ln>
            <a:noFill/>
          </a:ln>
        </p:spPr>
      </p:pic>
      <p:sp>
        <p:nvSpPr>
          <p:cNvPr id="5" name="TextBox 4">
            <a:extLst>
              <a:ext uri="{FF2B5EF4-FFF2-40B4-BE49-F238E27FC236}">
                <a16:creationId xmlns:a16="http://schemas.microsoft.com/office/drawing/2014/main" id="{F45E0A82-AD71-C39C-5CB3-EB98C7B1C441}"/>
              </a:ext>
            </a:extLst>
          </p:cNvPr>
          <p:cNvSpPr txBox="1"/>
          <p:nvPr/>
        </p:nvSpPr>
        <p:spPr>
          <a:xfrm>
            <a:off x="8912997" y="4875143"/>
            <a:ext cx="176338" cy="276999"/>
          </a:xfrm>
          <a:prstGeom prst="rect">
            <a:avLst/>
          </a:prstGeom>
          <a:noFill/>
        </p:spPr>
        <p:txBody>
          <a:bodyPr wrap="square" rtlCol="0">
            <a:spAutoFit/>
          </a:bodyPr>
          <a:lstStyle/>
          <a:p>
            <a:r>
              <a:rPr lang="en-US" sz="1200"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9" name="Google Shape;169;p26">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0516426F-4D3C-BE49-5519-7236B07761B0}"/>
              </a:ext>
            </a:extLst>
          </p:cNvPr>
          <p:cNvSpPr>
            <a:spLocks noGrp="1"/>
          </p:cNvSpPr>
          <p:nvPr>
            <p:ph type="title" idx="4294967295"/>
          </p:nvPr>
        </p:nvSpPr>
        <p:spPr>
          <a:xfrm>
            <a:off x="628650" y="-993775"/>
            <a:ext cx="7886700" cy="993775"/>
          </a:xfrm>
          <a:prstGeom prst="rect">
            <a:avLst/>
          </a:prstGeom>
        </p:spPr>
        <p:txBody>
          <a:bodyPr anchor="b"/>
          <a:lstStyle/>
          <a:p>
            <a:r>
              <a:rPr lang="en-US" dirty="0"/>
              <a:t>Lesson 1: Explain (cont.)</a:t>
            </a:r>
          </a:p>
        </p:txBody>
      </p:sp>
      <p:sp>
        <p:nvSpPr>
          <p:cNvPr id="170" name="Google Shape;170;p26"/>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sp>
        <p:nvSpPr>
          <p:cNvPr id="168" name="Google Shape;168;p26"/>
          <p:cNvSpPr txBox="1"/>
          <p:nvPr/>
        </p:nvSpPr>
        <p:spPr>
          <a:xfrm>
            <a:off x="1255675" y="1491150"/>
            <a:ext cx="4958100" cy="199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200">
                <a:solidFill>
                  <a:schemeClr val="dk1"/>
                </a:solidFill>
                <a:latin typeface="Source Sans Pro"/>
                <a:ea typeface="Source Sans Pro"/>
                <a:cs typeface="Source Sans Pro"/>
                <a:sym typeface="Source Sans Pro"/>
              </a:rPr>
              <a:t>How did you categorize the parts of the environment?</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1000"/>
              </a:spcBef>
              <a:spcAft>
                <a:spcPts val="1000"/>
              </a:spcAft>
              <a:buClr>
                <a:schemeClr val="dk1"/>
              </a:buClr>
              <a:buSzPts val="1100"/>
              <a:buFont typeface="Arial"/>
              <a:buNone/>
            </a:pPr>
            <a:r>
              <a:rPr lang="en" sz="3200">
                <a:solidFill>
                  <a:schemeClr val="dk1"/>
                </a:solidFill>
                <a:latin typeface="Source Sans Pro"/>
                <a:ea typeface="Source Sans Pro"/>
                <a:cs typeface="Source Sans Pro"/>
                <a:sym typeface="Source Sans Pro"/>
              </a:rPr>
              <a:t>Why? </a:t>
            </a:r>
            <a:endParaRPr sz="3200"/>
          </a:p>
        </p:txBody>
      </p:sp>
      <p:sp>
        <p:nvSpPr>
          <p:cNvPr id="171" name="Google Shape;171;p26">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08145" y="1000400"/>
            <a:ext cx="655825" cy="655825"/>
          </a:xfrm>
          <a:prstGeom prst="rect">
            <a:avLst/>
          </a:prstGeom>
          <a:noFill/>
          <a:ln>
            <a:noFill/>
          </a:ln>
        </p:spPr>
      </p:pic>
      <p:sp>
        <p:nvSpPr>
          <p:cNvPr id="173" name="Google Shape;173;p26"/>
          <p:cNvSpPr txBox="1"/>
          <p:nvPr/>
        </p:nvSpPr>
        <p:spPr>
          <a:xfrm>
            <a:off x="7552125" y="4062200"/>
            <a:ext cx="1473000" cy="65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4"/>
              </a:rPr>
              <a:t>The Systems in Our Schoolyard</a:t>
            </a:r>
            <a:endParaRPr/>
          </a:p>
          <a:p>
            <a:pPr marL="0" lvl="0" indent="0" algn="ctr" rtl="0">
              <a:lnSpc>
                <a:spcPct val="115000"/>
              </a:lnSpc>
              <a:spcBef>
                <a:spcPts val="0"/>
              </a:spcBef>
              <a:spcAft>
                <a:spcPts val="0"/>
              </a:spcAft>
              <a:buClr>
                <a:schemeClr val="dk1"/>
              </a:buClr>
              <a:buSzPts val="1100"/>
              <a:buFont typeface="Arial"/>
              <a:buNone/>
            </a:pPr>
            <a:r>
              <a:rPr lang="en" sz="1000" u="sng">
                <a:solidFill>
                  <a:schemeClr val="hlink"/>
                </a:solidFill>
                <a:latin typeface="Source Sans Pro"/>
                <a:ea typeface="Source Sans Pro"/>
                <a:cs typeface="Source Sans Pro"/>
                <a:sym typeface="Source Sans Pro"/>
                <a:hlinkClick r:id="rId4"/>
              </a:rPr>
              <a:t>Student Journal page</a:t>
            </a:r>
            <a:endParaRPr sz="1000">
              <a:solidFill>
                <a:srgbClr val="1155CC"/>
              </a:solidFill>
              <a:latin typeface="Source Sans Pro"/>
              <a:ea typeface="Source Sans Pro"/>
              <a:cs typeface="Source Sans Pro"/>
              <a:sym typeface="Source Sans Pro"/>
            </a:endParaRPr>
          </a:p>
        </p:txBody>
      </p:sp>
      <p:sp>
        <p:nvSpPr>
          <p:cNvPr id="167" name="Google Shape;167;p26"/>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tx1"/>
                </a:solidFill>
              </a:rPr>
              <a:t> </a:t>
            </a:r>
            <a:fld id="{00000000-1234-1234-1234-123412341234}" type="slidenum">
              <a:rPr lang="en">
                <a:solidFill>
                  <a:schemeClr val="tx1"/>
                </a:solidFill>
              </a:rPr>
              <a:t>10</a:t>
            </a:fld>
            <a:endParaRPr dirty="0">
              <a:solidFill>
                <a:schemeClr val="tx1"/>
              </a:solidFill>
            </a:endParaRPr>
          </a:p>
        </p:txBody>
      </p:sp>
      <p:pic>
        <p:nvPicPr>
          <p:cNvPr id="174" name="Google Shape;174;p26">
            <a:extLst>
              <a:ext uri="{C183D7F6-B498-43B3-948B-1728B52AA6E4}">
                <adec:decorative xmlns:adec="http://schemas.microsoft.com/office/drawing/2017/decorative" val="1"/>
              </a:ext>
            </a:extLst>
          </p:cNvPr>
          <p:cNvPicPr preferRelativeResize="0"/>
          <p:nvPr/>
        </p:nvPicPr>
        <p:blipFill rotWithShape="1">
          <a:blip r:embed="rId5">
            <a:alphaModFix/>
          </a:blip>
          <a:srcRect t="288" b="288"/>
          <a:stretch/>
        </p:blipFill>
        <p:spPr>
          <a:xfrm>
            <a:off x="7647231" y="2734325"/>
            <a:ext cx="1282787" cy="979425"/>
          </a:xfrm>
          <a:prstGeom prst="rect">
            <a:avLst/>
          </a:prstGeom>
          <a:noFill/>
          <a:ln w="12700" cap="flat" cmpd="sng">
            <a:solidFill>
              <a:srgbClr val="666666"/>
            </a:solidFill>
            <a:prstDash val="solid"/>
            <a:miter lim="8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7">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D151F82-82BB-D5F2-DF39-E9E08F0D2065}"/>
              </a:ext>
            </a:extLst>
          </p:cNvPr>
          <p:cNvSpPr>
            <a:spLocks noGrp="1"/>
          </p:cNvSpPr>
          <p:nvPr>
            <p:ph type="title" idx="4294967295"/>
          </p:nvPr>
        </p:nvSpPr>
        <p:spPr>
          <a:xfrm>
            <a:off x="628650" y="-993775"/>
            <a:ext cx="7886700" cy="993775"/>
          </a:xfrm>
          <a:prstGeom prst="rect">
            <a:avLst/>
          </a:prstGeom>
        </p:spPr>
        <p:txBody>
          <a:bodyPr anchor="b"/>
          <a:lstStyle/>
          <a:p>
            <a:r>
              <a:rPr lang="en-US" dirty="0"/>
              <a:t>Geosphere</a:t>
            </a:r>
          </a:p>
        </p:txBody>
      </p:sp>
      <p:pic>
        <p:nvPicPr>
          <p:cNvPr id="184" name="Google Shape;184;p27" descr="Mountainside"/>
          <p:cNvPicPr preferRelativeResize="0"/>
          <p:nvPr/>
        </p:nvPicPr>
        <p:blipFill rotWithShape="1">
          <a:blip r:embed="rId3">
            <a:alphaModFix/>
          </a:blip>
          <a:srcRect b="5962"/>
          <a:stretch/>
        </p:blipFill>
        <p:spPr>
          <a:xfrm>
            <a:off x="0" y="0"/>
            <a:ext cx="2853825" cy="5143499"/>
          </a:xfrm>
          <a:prstGeom prst="rect">
            <a:avLst/>
          </a:prstGeom>
          <a:noFill/>
          <a:ln>
            <a:noFill/>
          </a:ln>
        </p:spPr>
      </p:pic>
      <p:sp>
        <p:nvSpPr>
          <p:cNvPr id="182" name="Google Shape;182;p27"/>
          <p:cNvSpPr txBox="1"/>
          <p:nvPr/>
        </p:nvSpPr>
        <p:spPr>
          <a:xfrm>
            <a:off x="7575557" y="343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p:txBody>
      </p:sp>
      <p:sp>
        <p:nvSpPr>
          <p:cNvPr id="180" name="Google Shape;180;p27"/>
          <p:cNvSpPr txBox="1"/>
          <p:nvPr/>
        </p:nvSpPr>
        <p:spPr>
          <a:xfrm>
            <a:off x="3244475" y="1105050"/>
            <a:ext cx="5387100" cy="28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3C78D8"/>
                </a:solidFill>
                <a:latin typeface="Source Sans Pro"/>
                <a:ea typeface="Source Sans Pro"/>
                <a:cs typeface="Source Sans Pro"/>
                <a:sym typeface="Source Sans Pro"/>
              </a:rPr>
              <a:t>geosphere</a:t>
            </a:r>
            <a:endParaRPr sz="3400">
              <a:solidFill>
                <a:srgbClr val="3C78D8"/>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sz="3400">
                <a:solidFill>
                  <a:schemeClr val="dk1"/>
                </a:solidFill>
                <a:latin typeface="Source Sans Pro"/>
                <a:ea typeface="Source Sans Pro"/>
                <a:cs typeface="Source Sans Pro"/>
                <a:sym typeface="Source Sans Pro"/>
              </a:rPr>
              <a:t>Earth’s crust and mantle (soil, rocks, and molten rock) </a:t>
            </a:r>
            <a:endParaRPr sz="3400">
              <a:solidFill>
                <a:schemeClr val="dk1"/>
              </a:solidFill>
              <a:latin typeface="Source Sans Pro"/>
              <a:ea typeface="Source Sans Pro"/>
              <a:cs typeface="Source Sans Pro"/>
              <a:sym typeface="Source Sans Pro"/>
            </a:endParaRPr>
          </a:p>
          <a:p>
            <a:pPr marL="0" lvl="0" indent="0" algn="l" rtl="0">
              <a:spcBef>
                <a:spcPts val="50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50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     </a:t>
            </a:r>
            <a:endParaRPr sz="3400">
              <a:solidFill>
                <a:schemeClr val="dk1"/>
              </a:solidFill>
              <a:latin typeface="Source Sans Pro"/>
              <a:ea typeface="Source Sans Pro"/>
              <a:cs typeface="Source Sans Pro"/>
              <a:sym typeface="Source Sans Pro"/>
            </a:endParaRPr>
          </a:p>
        </p:txBody>
      </p:sp>
      <p:pic>
        <p:nvPicPr>
          <p:cNvPr id="183" name="Google Shape;183;p27">
            <a:extLst>
              <a:ext uri="{C183D7F6-B498-43B3-948B-1728B52AA6E4}">
                <adec:decorative xmlns:adec="http://schemas.microsoft.com/office/drawing/2017/decorative" val="1"/>
              </a:ext>
            </a:extLst>
          </p:cNvPr>
          <p:cNvPicPr preferRelativeResize="0"/>
          <p:nvPr/>
        </p:nvPicPr>
        <p:blipFill rotWithShape="1">
          <a:blip r:embed="rId4">
            <a:alphaModFix/>
          </a:blip>
          <a:srcRect t="337" b="327"/>
          <a:stretch/>
        </p:blipFill>
        <p:spPr>
          <a:xfrm>
            <a:off x="8336057" y="576750"/>
            <a:ext cx="655825" cy="655825"/>
          </a:xfrm>
          <a:prstGeom prst="rect">
            <a:avLst/>
          </a:prstGeom>
          <a:noFill/>
          <a:ln>
            <a:noFill/>
          </a:ln>
        </p:spPr>
      </p:pic>
      <p:sp>
        <p:nvSpPr>
          <p:cNvPr id="179" name="Google Shape;179;p27"/>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tx1"/>
                </a:solidFill>
              </a:rPr>
              <a:t> </a:t>
            </a:r>
            <a:fld id="{00000000-1234-1234-1234-123412341234}" type="slidenum">
              <a:rPr lang="en">
                <a:solidFill>
                  <a:schemeClr val="tx1"/>
                </a:solidFill>
              </a:rPr>
              <a:t>11</a:t>
            </a:fld>
            <a:endParaRP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28">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05D49496-38D6-18CB-2002-1AA35B03C696}"/>
              </a:ext>
            </a:extLst>
          </p:cNvPr>
          <p:cNvSpPr>
            <a:spLocks noGrp="1"/>
          </p:cNvSpPr>
          <p:nvPr>
            <p:ph type="title" idx="4294967295"/>
          </p:nvPr>
        </p:nvSpPr>
        <p:spPr>
          <a:xfrm>
            <a:off x="628650" y="-993775"/>
            <a:ext cx="7886700" cy="993775"/>
          </a:xfrm>
          <a:prstGeom prst="rect">
            <a:avLst/>
          </a:prstGeom>
        </p:spPr>
        <p:txBody>
          <a:bodyPr anchor="b"/>
          <a:lstStyle/>
          <a:p>
            <a:r>
              <a:rPr lang="en-US" dirty="0"/>
              <a:t>Biosphere</a:t>
            </a:r>
          </a:p>
        </p:txBody>
      </p:sp>
      <p:pic>
        <p:nvPicPr>
          <p:cNvPr id="194" name="Google Shape;194;p28" descr="Flowers"/>
          <p:cNvPicPr preferRelativeResize="0"/>
          <p:nvPr/>
        </p:nvPicPr>
        <p:blipFill rotWithShape="1">
          <a:blip r:embed="rId3">
            <a:alphaModFix/>
          </a:blip>
          <a:srcRect t="5811"/>
          <a:stretch/>
        </p:blipFill>
        <p:spPr>
          <a:xfrm>
            <a:off x="0" y="-50"/>
            <a:ext cx="2849275" cy="5143499"/>
          </a:xfrm>
          <a:prstGeom prst="rect">
            <a:avLst/>
          </a:prstGeom>
          <a:noFill/>
          <a:ln>
            <a:noFill/>
          </a:ln>
        </p:spPr>
      </p:pic>
      <p:sp>
        <p:nvSpPr>
          <p:cNvPr id="192" name="Google Shape;192;p28"/>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p:txBody>
      </p:sp>
      <p:sp>
        <p:nvSpPr>
          <p:cNvPr id="190" name="Google Shape;190;p28"/>
          <p:cNvSpPr txBox="1"/>
          <p:nvPr/>
        </p:nvSpPr>
        <p:spPr>
          <a:xfrm>
            <a:off x="3205125" y="1126300"/>
            <a:ext cx="5269800" cy="28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3C78D8"/>
                </a:solidFill>
                <a:latin typeface="Source Sans Pro"/>
                <a:ea typeface="Source Sans Pro"/>
                <a:cs typeface="Source Sans Pro"/>
                <a:sym typeface="Source Sans Pro"/>
              </a:rPr>
              <a:t>biosphere</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sz="3400">
                <a:solidFill>
                  <a:schemeClr val="dk1"/>
                </a:solidFill>
                <a:latin typeface="Source Sans Pro"/>
                <a:ea typeface="Source Sans Pro"/>
                <a:cs typeface="Source Sans Pro"/>
                <a:sym typeface="Source Sans Pro"/>
              </a:rPr>
              <a:t>parts of the Earth that contain organisms</a:t>
            </a: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500"/>
              </a:spcBef>
              <a:spcAft>
                <a:spcPts val="50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     </a:t>
            </a:r>
            <a:endParaRPr sz="3400">
              <a:solidFill>
                <a:schemeClr val="dk1"/>
              </a:solidFill>
              <a:latin typeface="Source Sans Pro"/>
              <a:ea typeface="Source Sans Pro"/>
              <a:cs typeface="Source Sans Pro"/>
              <a:sym typeface="Source Sans Pro"/>
            </a:endParaRPr>
          </a:p>
        </p:txBody>
      </p:sp>
      <p:pic>
        <p:nvPicPr>
          <p:cNvPr id="193" name="Google Shape;193;p28">
            <a:extLst>
              <a:ext uri="{C183D7F6-B498-43B3-948B-1728B52AA6E4}">
                <adec:decorative xmlns:adec="http://schemas.microsoft.com/office/drawing/2017/decorative" val="1"/>
              </a:ext>
            </a:extLst>
          </p:cNvPr>
          <p:cNvPicPr preferRelativeResize="0"/>
          <p:nvPr/>
        </p:nvPicPr>
        <p:blipFill rotWithShape="1">
          <a:blip r:embed="rId4">
            <a:alphaModFix/>
          </a:blip>
          <a:srcRect t="337" b="327"/>
          <a:stretch/>
        </p:blipFill>
        <p:spPr>
          <a:xfrm>
            <a:off x="7960712" y="751287"/>
            <a:ext cx="655825" cy="655825"/>
          </a:xfrm>
          <a:prstGeom prst="rect">
            <a:avLst/>
          </a:prstGeom>
          <a:noFill/>
          <a:ln>
            <a:noFill/>
          </a:ln>
        </p:spPr>
      </p:pic>
      <p:sp>
        <p:nvSpPr>
          <p:cNvPr id="189" name="Google Shape;189;p28"/>
          <p:cNvSpPr txBox="1">
            <a:spLocks noGrp="1"/>
          </p:cNvSpPr>
          <p:nvPr>
            <p:ph type="sldNum" idx="12"/>
          </p:nvPr>
        </p:nvSpPr>
        <p:spPr>
          <a:xfrm>
            <a:off x="8260800" y="47422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tx1"/>
                </a:solidFill>
              </a:rPr>
              <a:t> </a:t>
            </a:r>
            <a:fld id="{00000000-1234-1234-1234-123412341234}" type="slidenum">
              <a:rPr lang="en">
                <a:solidFill>
                  <a:schemeClr val="tx1"/>
                </a:solidFill>
              </a:rPr>
              <a:t>12</a:t>
            </a:fld>
            <a:endParaRPr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29">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CD0A84D-AD2D-62ED-F548-3B57F8CF8D66}"/>
              </a:ext>
            </a:extLst>
          </p:cNvPr>
          <p:cNvSpPr>
            <a:spLocks noGrp="1"/>
          </p:cNvSpPr>
          <p:nvPr>
            <p:ph type="title" idx="4294967295"/>
          </p:nvPr>
        </p:nvSpPr>
        <p:spPr>
          <a:xfrm>
            <a:off x="628650" y="-993775"/>
            <a:ext cx="7886700" cy="993775"/>
          </a:xfrm>
          <a:prstGeom prst="rect">
            <a:avLst/>
          </a:prstGeom>
        </p:spPr>
        <p:txBody>
          <a:bodyPr anchor="b"/>
          <a:lstStyle/>
          <a:p>
            <a:r>
              <a:rPr lang="en-US" dirty="0"/>
              <a:t>Atmosphere</a:t>
            </a:r>
          </a:p>
        </p:txBody>
      </p:sp>
      <p:pic>
        <p:nvPicPr>
          <p:cNvPr id="204" name="Google Shape;204;p29" descr="View above the clouds in the sky"/>
          <p:cNvPicPr preferRelativeResize="0"/>
          <p:nvPr/>
        </p:nvPicPr>
        <p:blipFill rotWithShape="1">
          <a:blip r:embed="rId3">
            <a:alphaModFix/>
          </a:blip>
          <a:srcRect t="5419"/>
          <a:stretch/>
        </p:blipFill>
        <p:spPr>
          <a:xfrm>
            <a:off x="0" y="-50"/>
            <a:ext cx="2837225" cy="5143499"/>
          </a:xfrm>
          <a:prstGeom prst="rect">
            <a:avLst/>
          </a:prstGeom>
          <a:noFill/>
          <a:ln>
            <a:noFill/>
          </a:ln>
        </p:spPr>
      </p:pic>
      <p:sp>
        <p:nvSpPr>
          <p:cNvPr id="202" name="Google Shape;202;p29"/>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p:txBody>
      </p:sp>
      <p:sp>
        <p:nvSpPr>
          <p:cNvPr id="200" name="Google Shape;200;p29"/>
          <p:cNvSpPr txBox="1"/>
          <p:nvPr/>
        </p:nvSpPr>
        <p:spPr>
          <a:xfrm>
            <a:off x="3202525" y="1194350"/>
            <a:ext cx="3998400" cy="22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3C78D8"/>
                </a:solidFill>
                <a:latin typeface="Source Sans Pro"/>
                <a:ea typeface="Source Sans Pro"/>
                <a:cs typeface="Source Sans Pro"/>
                <a:sym typeface="Source Sans Pro"/>
              </a:rPr>
              <a:t>atmosphere</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sz="3400">
                <a:solidFill>
                  <a:schemeClr val="dk1"/>
                </a:solidFill>
                <a:latin typeface="Source Sans Pro"/>
                <a:ea typeface="Source Sans Pro"/>
                <a:cs typeface="Source Sans Pro"/>
                <a:sym typeface="Source Sans Pro"/>
              </a:rPr>
              <a:t>the air that surrounds the Earth</a:t>
            </a: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500"/>
              </a:spcBef>
              <a:spcAft>
                <a:spcPts val="50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     </a:t>
            </a:r>
            <a:endParaRPr sz="3400">
              <a:solidFill>
                <a:schemeClr val="dk1"/>
              </a:solidFill>
              <a:latin typeface="Source Sans Pro"/>
              <a:ea typeface="Source Sans Pro"/>
              <a:cs typeface="Source Sans Pro"/>
              <a:sym typeface="Source Sans Pro"/>
            </a:endParaRPr>
          </a:p>
        </p:txBody>
      </p:sp>
      <p:pic>
        <p:nvPicPr>
          <p:cNvPr id="203" name="Google Shape;203;p29">
            <a:extLst>
              <a:ext uri="{C183D7F6-B498-43B3-948B-1728B52AA6E4}">
                <adec:decorative xmlns:adec="http://schemas.microsoft.com/office/drawing/2017/decorative" val="1"/>
              </a:ext>
            </a:extLst>
          </p:cNvPr>
          <p:cNvPicPr preferRelativeResize="0"/>
          <p:nvPr/>
        </p:nvPicPr>
        <p:blipFill rotWithShape="1">
          <a:blip r:embed="rId4">
            <a:alphaModFix/>
          </a:blip>
          <a:srcRect t="337" b="327"/>
          <a:stretch/>
        </p:blipFill>
        <p:spPr>
          <a:xfrm>
            <a:off x="7960712" y="866437"/>
            <a:ext cx="655825" cy="655825"/>
          </a:xfrm>
          <a:prstGeom prst="rect">
            <a:avLst/>
          </a:prstGeom>
          <a:noFill/>
          <a:ln>
            <a:noFill/>
          </a:ln>
        </p:spPr>
      </p:pic>
      <p:sp>
        <p:nvSpPr>
          <p:cNvPr id="199" name="Google Shape;199;p2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tx1"/>
                </a:solidFill>
              </a:rPr>
              <a:t> </a:t>
            </a:r>
            <a:fld id="{00000000-1234-1234-1234-123412341234}" type="slidenum">
              <a:rPr lang="en">
                <a:solidFill>
                  <a:schemeClr val="tx1"/>
                </a:solidFill>
              </a:rPr>
              <a:t>13</a:t>
            </a:fld>
            <a:endParaRPr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30">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BCF825C6-B3E0-1015-6D3F-0A1ED06D91D8}"/>
              </a:ext>
            </a:extLst>
          </p:cNvPr>
          <p:cNvSpPr>
            <a:spLocks noGrp="1"/>
          </p:cNvSpPr>
          <p:nvPr>
            <p:ph type="title" idx="4294967295"/>
          </p:nvPr>
        </p:nvSpPr>
        <p:spPr>
          <a:xfrm>
            <a:off x="628650" y="-993775"/>
            <a:ext cx="7886700" cy="993775"/>
          </a:xfrm>
          <a:prstGeom prst="rect">
            <a:avLst/>
          </a:prstGeom>
        </p:spPr>
        <p:txBody>
          <a:bodyPr anchor="b"/>
          <a:lstStyle/>
          <a:p>
            <a:r>
              <a:rPr lang="en-US" dirty="0"/>
              <a:t>Hydrosphere</a:t>
            </a:r>
          </a:p>
        </p:txBody>
      </p:sp>
      <p:pic>
        <p:nvPicPr>
          <p:cNvPr id="214" name="Google Shape;214;p30" descr="Large ocean wave"/>
          <p:cNvPicPr preferRelativeResize="0"/>
          <p:nvPr/>
        </p:nvPicPr>
        <p:blipFill rotWithShape="1">
          <a:blip r:embed="rId3">
            <a:alphaModFix/>
          </a:blip>
          <a:srcRect b="5695"/>
          <a:stretch/>
        </p:blipFill>
        <p:spPr>
          <a:xfrm>
            <a:off x="0" y="0"/>
            <a:ext cx="2845525" cy="5143499"/>
          </a:xfrm>
          <a:prstGeom prst="rect">
            <a:avLst/>
          </a:prstGeom>
          <a:noFill/>
          <a:ln>
            <a:noFill/>
          </a:ln>
        </p:spPr>
      </p:pic>
      <p:sp>
        <p:nvSpPr>
          <p:cNvPr id="212" name="Google Shape;212;p30"/>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p:txBody>
      </p:sp>
      <p:sp>
        <p:nvSpPr>
          <p:cNvPr id="210" name="Google Shape;210;p30"/>
          <p:cNvSpPr txBox="1"/>
          <p:nvPr/>
        </p:nvSpPr>
        <p:spPr>
          <a:xfrm>
            <a:off x="3202500" y="1069425"/>
            <a:ext cx="4886100" cy="28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3C78D8"/>
                </a:solidFill>
                <a:latin typeface="Source Sans Pro"/>
                <a:ea typeface="Source Sans Pro"/>
                <a:cs typeface="Source Sans Pro"/>
                <a:sym typeface="Source Sans Pro"/>
              </a:rPr>
              <a:t>hydrosphere</a:t>
            </a:r>
            <a:endParaRPr sz="4000">
              <a:solidFill>
                <a:srgbClr val="3C78D8"/>
              </a:solidFill>
              <a:latin typeface="Source Sans Pro"/>
              <a:ea typeface="Source Sans Pro"/>
              <a:cs typeface="Source Sans Pro"/>
              <a:sym typeface="Source Sans Pro"/>
            </a:endParaRPr>
          </a:p>
          <a:p>
            <a:pPr marL="0" lvl="0" indent="0" algn="l" rtl="0">
              <a:spcBef>
                <a:spcPts val="1000"/>
              </a:spcBef>
              <a:spcAft>
                <a:spcPts val="0"/>
              </a:spcAft>
              <a:buNone/>
            </a:pPr>
            <a:r>
              <a:rPr lang="en" sz="3400">
                <a:solidFill>
                  <a:schemeClr val="dk1"/>
                </a:solidFill>
                <a:latin typeface="Source Sans Pro"/>
                <a:ea typeface="Source Sans Pro"/>
                <a:cs typeface="Source Sans Pro"/>
                <a:sym typeface="Source Sans Pro"/>
              </a:rPr>
              <a:t>liquid water on Earth’s surface, in the ground, and in the air</a:t>
            </a:r>
            <a:r>
              <a:rPr lang="en" sz="3400" b="1">
                <a:solidFill>
                  <a:schemeClr val="dk1"/>
                </a:solidFill>
                <a:latin typeface="Source Sans Pro"/>
                <a:ea typeface="Source Sans Pro"/>
                <a:cs typeface="Source Sans Pro"/>
                <a:sym typeface="Source Sans Pro"/>
              </a:rPr>
              <a:t>          </a:t>
            </a:r>
            <a:endParaRPr sz="3400">
              <a:solidFill>
                <a:schemeClr val="dk1"/>
              </a:solidFill>
              <a:latin typeface="Source Sans Pro"/>
              <a:ea typeface="Source Sans Pro"/>
              <a:cs typeface="Source Sans Pro"/>
              <a:sym typeface="Source Sans Pro"/>
            </a:endParaRPr>
          </a:p>
          <a:p>
            <a:pPr marL="0" lvl="0" indent="0" algn="l" rtl="0">
              <a:spcBef>
                <a:spcPts val="100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50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     </a:t>
            </a:r>
            <a:endParaRPr sz="3400">
              <a:solidFill>
                <a:schemeClr val="dk1"/>
              </a:solidFill>
              <a:latin typeface="Source Sans Pro"/>
              <a:ea typeface="Source Sans Pro"/>
              <a:cs typeface="Source Sans Pro"/>
              <a:sym typeface="Source Sans Pro"/>
            </a:endParaRPr>
          </a:p>
        </p:txBody>
      </p:sp>
      <p:pic>
        <p:nvPicPr>
          <p:cNvPr id="213" name="Google Shape;213;p30">
            <a:extLst>
              <a:ext uri="{C183D7F6-B498-43B3-948B-1728B52AA6E4}">
                <adec:decorative xmlns:adec="http://schemas.microsoft.com/office/drawing/2017/decorative" val="1"/>
              </a:ext>
            </a:extLst>
          </p:cNvPr>
          <p:cNvPicPr preferRelativeResize="0"/>
          <p:nvPr/>
        </p:nvPicPr>
        <p:blipFill rotWithShape="1">
          <a:blip r:embed="rId4">
            <a:alphaModFix/>
          </a:blip>
          <a:srcRect t="337" b="327"/>
          <a:stretch/>
        </p:blipFill>
        <p:spPr>
          <a:xfrm>
            <a:off x="7960712" y="741512"/>
            <a:ext cx="655825" cy="655825"/>
          </a:xfrm>
          <a:prstGeom prst="rect">
            <a:avLst/>
          </a:prstGeom>
          <a:noFill/>
          <a:ln>
            <a:noFill/>
          </a:ln>
        </p:spPr>
      </p:pic>
      <p:sp>
        <p:nvSpPr>
          <p:cNvPr id="209" name="Google Shape;209;p3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tx1"/>
                </a:solidFill>
              </a:rPr>
              <a:t> </a:t>
            </a:r>
            <a:fld id="{00000000-1234-1234-1234-123412341234}" type="slidenum">
              <a:rPr lang="en">
                <a:solidFill>
                  <a:schemeClr val="tx1"/>
                </a:solidFill>
              </a:rPr>
              <a:t>14</a:t>
            </a:fld>
            <a:endParaRP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C7E54527-94A8-315A-4F33-8457FA99F482}"/>
              </a:ext>
            </a:extLst>
          </p:cNvPr>
          <p:cNvSpPr>
            <a:spLocks noGrp="1"/>
          </p:cNvSpPr>
          <p:nvPr>
            <p:ph type="title" idx="4294967295"/>
          </p:nvPr>
        </p:nvSpPr>
        <p:spPr>
          <a:xfrm>
            <a:off x="628650" y="-993775"/>
            <a:ext cx="7886700" cy="993775"/>
          </a:xfrm>
          <a:prstGeom prst="rect">
            <a:avLst/>
          </a:prstGeom>
        </p:spPr>
        <p:txBody>
          <a:bodyPr anchor="b"/>
          <a:lstStyle/>
          <a:p>
            <a:r>
              <a:rPr lang="en-US" dirty="0"/>
              <a:t>Four Spheres</a:t>
            </a:r>
          </a:p>
        </p:txBody>
      </p:sp>
      <p:sp>
        <p:nvSpPr>
          <p:cNvPr id="220" name="Google Shape;220;p31">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sp>
        <p:nvSpPr>
          <p:cNvPr id="222" name="Google Shape;222;p31">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1" descr="In this episode of Crash Course Kids, Sabrina talks about two of the four spheres that make up our planet; The Geosphere and the Biosphere. What's in these spheres? How do they affect us? How do they fit into the puzzle that is Earth? All is contained within!&#10;&#10;This first series is based on 5th grade science. We're super excited and hope you enjoy Crash Course Kids!&#10;&#10;///Standards Used in This Video///&#10;5-ESS2-1. Develop a model using an example to describe ways the geosphere, biosphere, hydrosphere, and/or atmosphere interact. [Clarification Statement: Examples could include the influence of the ocean on ecosystems, landform shape, and climate; the influence of the atmosphere on landforms and ecosystems through weather and climate; and the influence of mountain ranges on winds and clouds in the atmosphere. The geosphere, hydrosphere, atmosphere, and biosphere are each a system.] [Assessment Boundary: Assessment is limited to the interactions of two systems at a time.]&#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Ben Kessler&#10;Consultant: Shelby Alinsky&#10;Script Editor: Blake de Pastino&#10;&#10;Thought Cafe Team:&#10;Stephanie Bailis&#10;Cody Brown&#10;Suzanna Brusikiewicz&#10;Jonathan Corbiere&#10;Nick Counter&#10;Kelsey Heinrichs&#10;Jack Kenedy&#10;Corey MacDonald&#10;Tyler Sammy&#10;Nikkie Stinchcombe &#10;James Tuer&#10;Adam Winnik" title="Four Spheres Part 1 (Geo and Bio): Crash Course Kids #6.1">
            <a:hlinkClick r:id="rId3"/>
          </p:cNvPr>
          <p:cNvPicPr preferRelativeResize="0"/>
          <p:nvPr/>
        </p:nvPicPr>
        <p:blipFill>
          <a:blip r:embed="rId4">
            <a:alphaModFix/>
          </a:blip>
          <a:stretch>
            <a:fillRect/>
          </a:stretch>
        </p:blipFill>
        <p:spPr>
          <a:xfrm>
            <a:off x="315475" y="1391125"/>
            <a:ext cx="3148325" cy="2361250"/>
          </a:xfrm>
          <a:prstGeom prst="rect">
            <a:avLst/>
          </a:prstGeom>
          <a:noFill/>
          <a:ln>
            <a:noFill/>
          </a:ln>
        </p:spPr>
      </p:pic>
      <p:sp>
        <p:nvSpPr>
          <p:cNvPr id="226" name="Google Shape;226;p31"/>
          <p:cNvSpPr txBox="1"/>
          <p:nvPr/>
        </p:nvSpPr>
        <p:spPr>
          <a:xfrm>
            <a:off x="315475" y="3752375"/>
            <a:ext cx="31482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None/>
            </a:pPr>
            <a:r>
              <a:rPr lang="en" sz="1200" u="sng">
                <a:solidFill>
                  <a:schemeClr val="hlink"/>
                </a:solidFill>
                <a:latin typeface="Source Sans Pro"/>
                <a:ea typeface="Source Sans Pro"/>
                <a:cs typeface="Source Sans Pro"/>
                <a:sym typeface="Source Sans Pro"/>
                <a:hlinkClick r:id="rId5"/>
              </a:rPr>
              <a:t>Crash Course Kids</a:t>
            </a:r>
            <a:r>
              <a:rPr lang="en" sz="1200" u="sng">
                <a:solidFill>
                  <a:schemeClr val="hlink"/>
                </a:solidFill>
                <a:latin typeface="Source Sans Pro"/>
                <a:ea typeface="Source Sans Pro"/>
                <a:cs typeface="Source Sans Pro"/>
                <a:sym typeface="Source Sans Pro"/>
                <a:hlinkClick r:id="rId5"/>
              </a:rPr>
              <a:t> Spheres Part 1</a:t>
            </a:r>
            <a:endParaRPr sz="1200">
              <a:latin typeface="Source Sans Pro"/>
              <a:ea typeface="Source Sans Pro"/>
              <a:cs typeface="Source Sans Pro"/>
              <a:sym typeface="Source Sans Pro"/>
            </a:endParaRPr>
          </a:p>
        </p:txBody>
      </p:sp>
      <p:pic>
        <p:nvPicPr>
          <p:cNvPr id="224" name="Google Shape;224;p31" descr="The second part of our two part tale of the puzzle that is Earth. In this episode, Sabrina talks about the Hydrosphere and the Atmosphere and what is contained in each one. Let's dive in!!!&#10;&#10;This first series is based on 5th grade science. We're super excited and hope you enjoy Crash Course Kids!&#10;&#10;///Standards Used in This Video///&#10;5-ESS2-1. Develop a model using an example to describe ways the geosphere, biosphere, hydrosphere, and/or atmosphere interact. [Clarification Statement: Examples could include the influence of the ocean on ecosystems, landform shape, and climate; the influence of the atmosphere on landforms and ecosystems through weather and climate; and the influence of mountain ranges on winds and clouds in the atmosphere. The geosphere, hydrosphere, atmosphere, and biosphere are each a system.] [Assessment Boundary: Assessment is limited to the interactions of two systems at a time.]&#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Ben Kessler&#10;Consultant: Shelby Alinsky&#10;Script Editor: Blake de Pastino&#10;&#10;Thought Cafe Team:&#10;Stephanie Bailis&#10;Cody Brown&#10;Suzanna Brusikiewicz&#10;Jonathan Corbiere&#10;Nick Counter&#10;Kelsey Heinrichs&#10;Jack Kenedy&#10;Corey MacDonald&#10;Tyler Sammy&#10;Nikkie Stinchcombe &#10;James Tuer&#10;Adam Winnik" title="Four Spheres Part 2 (Hydro and Atmo): Crash Course Kids #6.2">
            <a:hlinkClick r:id="rId6"/>
          </p:cNvPr>
          <p:cNvPicPr preferRelativeResize="0"/>
          <p:nvPr/>
        </p:nvPicPr>
        <p:blipFill>
          <a:blip r:embed="rId7">
            <a:alphaModFix/>
          </a:blip>
          <a:stretch>
            <a:fillRect/>
          </a:stretch>
        </p:blipFill>
        <p:spPr>
          <a:xfrm>
            <a:off x="4016100" y="1386844"/>
            <a:ext cx="3148325" cy="2361254"/>
          </a:xfrm>
          <a:prstGeom prst="rect">
            <a:avLst/>
          </a:prstGeom>
          <a:noFill/>
          <a:ln>
            <a:noFill/>
          </a:ln>
        </p:spPr>
      </p:pic>
      <p:pic>
        <p:nvPicPr>
          <p:cNvPr id="225" name="Google Shape;225;p31">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7956087" y="1137278"/>
            <a:ext cx="665075" cy="665088"/>
          </a:xfrm>
          <a:prstGeom prst="rect">
            <a:avLst/>
          </a:prstGeom>
          <a:noFill/>
          <a:ln>
            <a:noFill/>
          </a:ln>
        </p:spPr>
      </p:pic>
      <p:sp>
        <p:nvSpPr>
          <p:cNvPr id="227" name="Google Shape;227;p31"/>
          <p:cNvSpPr txBox="1"/>
          <p:nvPr/>
        </p:nvSpPr>
        <p:spPr>
          <a:xfrm>
            <a:off x="4016163" y="3752375"/>
            <a:ext cx="31482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None/>
            </a:pPr>
            <a:r>
              <a:rPr lang="en" sz="1200" u="sng">
                <a:solidFill>
                  <a:schemeClr val="hlink"/>
                </a:solidFill>
                <a:latin typeface="Source Sans Pro"/>
                <a:ea typeface="Source Sans Pro"/>
                <a:cs typeface="Source Sans Pro"/>
                <a:sym typeface="Source Sans Pro"/>
                <a:hlinkClick r:id="rId9"/>
              </a:rPr>
              <a:t>Crash Course Kids</a:t>
            </a:r>
            <a:r>
              <a:rPr lang="en" sz="1100" u="sng">
                <a:solidFill>
                  <a:schemeClr val="hlink"/>
                </a:solidFill>
                <a:latin typeface="Source Sans Pro"/>
                <a:ea typeface="Source Sans Pro"/>
                <a:cs typeface="Source Sans Pro"/>
                <a:sym typeface="Source Sans Pro"/>
                <a:hlinkClick r:id="rId9"/>
              </a:rPr>
              <a:t> Spheres Part 2</a:t>
            </a:r>
            <a:endParaRPr sz="1100">
              <a:latin typeface="Source Sans Pro"/>
              <a:ea typeface="Source Sans Pro"/>
              <a:cs typeface="Source Sans Pro"/>
              <a:sym typeface="Source Sans Pro"/>
            </a:endParaRPr>
          </a:p>
        </p:txBody>
      </p:sp>
      <p:sp>
        <p:nvSpPr>
          <p:cNvPr id="219" name="Google Shape;219;p3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rPr>
              <a:t> </a:t>
            </a:r>
            <a:fld id="{00000000-1234-1234-1234-123412341234}" type="slidenum">
              <a:rPr lang="en">
                <a:solidFill>
                  <a:schemeClr val="tx1"/>
                </a:solidFill>
              </a:rPr>
              <a:t>15</a:t>
            </a:fld>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itle 1">
            <a:extLst>
              <a:ext uri="{FF2B5EF4-FFF2-40B4-BE49-F238E27FC236}">
                <a16:creationId xmlns:a16="http://schemas.microsoft.com/office/drawing/2014/main" id="{E1588E16-075E-E7B6-F1A9-9C8CD31EBF55}"/>
              </a:ext>
            </a:extLst>
          </p:cNvPr>
          <p:cNvSpPr>
            <a:spLocks noGrp="1"/>
          </p:cNvSpPr>
          <p:nvPr>
            <p:ph type="title" idx="4294967295"/>
          </p:nvPr>
        </p:nvSpPr>
        <p:spPr>
          <a:xfrm>
            <a:off x="628650" y="-993775"/>
            <a:ext cx="7886700" cy="993775"/>
          </a:xfrm>
          <a:prstGeom prst="rect">
            <a:avLst/>
          </a:prstGeom>
        </p:spPr>
        <p:txBody>
          <a:bodyPr anchor="b"/>
          <a:lstStyle/>
          <a:p>
            <a:r>
              <a:rPr lang="en-US" dirty="0"/>
              <a:t>Lesson 1: Explain (continued)</a:t>
            </a:r>
          </a:p>
        </p:txBody>
      </p:sp>
      <p:sp>
        <p:nvSpPr>
          <p:cNvPr id="233" name="Google Shape;233;p32">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sp>
        <p:nvSpPr>
          <p:cNvPr id="235" name="Google Shape;235;p32">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txBox="1"/>
          <p:nvPr/>
        </p:nvSpPr>
        <p:spPr>
          <a:xfrm>
            <a:off x="470500" y="704550"/>
            <a:ext cx="6528300" cy="269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3200">
                <a:solidFill>
                  <a:srgbClr val="000000"/>
                </a:solidFill>
                <a:latin typeface="Source Sans Pro"/>
                <a:ea typeface="Source Sans Pro"/>
                <a:cs typeface="Source Sans Pro"/>
                <a:sym typeface="Source Sans Pro"/>
              </a:rPr>
              <a:t>Re-categorize the parts of the environment you observed as either geosphere, biosphere,</a:t>
            </a:r>
            <a:endParaRPr sz="3200">
              <a:latin typeface="Source Sans Pro"/>
              <a:ea typeface="Source Sans Pro"/>
              <a:cs typeface="Source Sans Pro"/>
              <a:sym typeface="Source Sans Pro"/>
            </a:endParaRPr>
          </a:p>
          <a:p>
            <a:pPr marL="0" lvl="0" indent="0" algn="ctr" rtl="0">
              <a:lnSpc>
                <a:spcPct val="115000"/>
              </a:lnSpc>
              <a:spcBef>
                <a:spcPts val="0"/>
              </a:spcBef>
              <a:spcAft>
                <a:spcPts val="0"/>
              </a:spcAft>
              <a:buClr>
                <a:srgbClr val="000000"/>
              </a:buClr>
              <a:buSzPts val="1100"/>
              <a:buFont typeface="Arial"/>
              <a:buNone/>
            </a:pPr>
            <a:r>
              <a:rPr lang="en" sz="3200">
                <a:solidFill>
                  <a:srgbClr val="000000"/>
                </a:solidFill>
                <a:latin typeface="Source Sans Pro"/>
                <a:ea typeface="Source Sans Pro"/>
                <a:cs typeface="Source Sans Pro"/>
                <a:sym typeface="Source Sans Pro"/>
              </a:rPr>
              <a:t>atmosphere, or hydrosphere</a:t>
            </a:r>
            <a:r>
              <a:rPr lang="en" sz="3200">
                <a:latin typeface="Source Sans Pro"/>
                <a:ea typeface="Source Sans Pro"/>
                <a:cs typeface="Source Sans Pro"/>
                <a:sym typeface="Source Sans Pro"/>
              </a:rPr>
              <a:t>. </a:t>
            </a:r>
            <a:endParaRPr sz="3200"/>
          </a:p>
        </p:txBody>
      </p:sp>
      <p:pic>
        <p:nvPicPr>
          <p:cNvPr id="237" name="Google Shape;237;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60699" y="2243837"/>
            <a:ext cx="655825" cy="655825"/>
          </a:xfrm>
          <a:prstGeom prst="rect">
            <a:avLst/>
          </a:prstGeom>
          <a:noFill/>
          <a:ln>
            <a:noFill/>
          </a:ln>
        </p:spPr>
      </p:pic>
      <p:pic>
        <p:nvPicPr>
          <p:cNvPr id="238" name="Google Shape;238;p32">
            <a:extLst>
              <a:ext uri="{C183D7F6-B498-43B3-948B-1728B52AA6E4}">
                <adec:decorative xmlns:adec="http://schemas.microsoft.com/office/drawing/2017/decorative" val="1"/>
              </a:ext>
            </a:extLst>
          </p:cNvPr>
          <p:cNvPicPr preferRelativeResize="0"/>
          <p:nvPr/>
        </p:nvPicPr>
        <p:blipFill rotWithShape="1">
          <a:blip r:embed="rId4">
            <a:alphaModFix/>
          </a:blip>
          <a:srcRect t="288" b="288"/>
          <a:stretch/>
        </p:blipFill>
        <p:spPr>
          <a:xfrm>
            <a:off x="7647219" y="3110525"/>
            <a:ext cx="1282787" cy="979425"/>
          </a:xfrm>
          <a:prstGeom prst="rect">
            <a:avLst/>
          </a:prstGeom>
          <a:noFill/>
          <a:ln w="9525" cap="flat" cmpd="sng">
            <a:solidFill>
              <a:srgbClr val="666666"/>
            </a:solidFill>
            <a:prstDash val="solid"/>
            <a:miter lim="8000"/>
            <a:headEnd type="none" w="sm" len="sm"/>
            <a:tailEnd type="none" w="sm" len="sm"/>
          </a:ln>
        </p:spPr>
      </p:pic>
      <p:sp>
        <p:nvSpPr>
          <p:cNvPr id="239" name="Google Shape;239;p32"/>
          <p:cNvSpPr txBox="1"/>
          <p:nvPr/>
        </p:nvSpPr>
        <p:spPr>
          <a:xfrm>
            <a:off x="7552125" y="4062200"/>
            <a:ext cx="1473000" cy="65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5"/>
              </a:rPr>
              <a:t>The Systems in Our Schoolyard</a:t>
            </a:r>
            <a:endParaRPr/>
          </a:p>
          <a:p>
            <a:pPr marL="0" lvl="0" indent="0" algn="ctr" rtl="0">
              <a:lnSpc>
                <a:spcPct val="115000"/>
              </a:lnSpc>
              <a:spcBef>
                <a:spcPts val="0"/>
              </a:spcBef>
              <a:spcAft>
                <a:spcPts val="0"/>
              </a:spcAft>
              <a:buClr>
                <a:schemeClr val="dk1"/>
              </a:buClr>
              <a:buSzPts val="1100"/>
              <a:buFont typeface="Arial"/>
              <a:buNone/>
            </a:pPr>
            <a:r>
              <a:rPr lang="en" sz="1000" u="sng">
                <a:solidFill>
                  <a:schemeClr val="hlink"/>
                </a:solidFill>
                <a:latin typeface="Source Sans Pro"/>
                <a:ea typeface="Source Sans Pro"/>
                <a:cs typeface="Source Sans Pro"/>
                <a:sym typeface="Source Sans Pro"/>
                <a:hlinkClick r:id="rId5"/>
              </a:rPr>
              <a:t>Student Journal page</a:t>
            </a:r>
            <a:endParaRPr sz="1000">
              <a:solidFill>
                <a:srgbClr val="1155CC"/>
              </a:solidFill>
              <a:latin typeface="Source Sans Pro"/>
              <a:ea typeface="Source Sans Pro"/>
              <a:cs typeface="Source Sans Pro"/>
              <a:sym typeface="Source Sans Pro"/>
            </a:endParaRPr>
          </a:p>
        </p:txBody>
      </p:sp>
      <p:pic>
        <p:nvPicPr>
          <p:cNvPr id="240" name="Google Shape;240;p32">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945734" y="1039959"/>
            <a:ext cx="685800" cy="685800"/>
          </a:xfrm>
          <a:prstGeom prst="rect">
            <a:avLst/>
          </a:prstGeom>
          <a:noFill/>
          <a:ln>
            <a:noFill/>
          </a:ln>
        </p:spPr>
      </p:pic>
      <p:sp>
        <p:nvSpPr>
          <p:cNvPr id="232" name="Google Shape;232;p32"/>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rPr>
              <a:t> </a:t>
            </a:r>
            <a:fld id="{00000000-1234-1234-1234-123412341234}" type="slidenum">
              <a:rPr lang="en">
                <a:solidFill>
                  <a:schemeClr val="tx1"/>
                </a:solidFill>
              </a:rPr>
              <a:t>16</a:t>
            </a:fld>
            <a:endParaRPr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a:extLst>
              <a:ext uri="{FF2B5EF4-FFF2-40B4-BE49-F238E27FC236}">
                <a16:creationId xmlns:a16="http://schemas.microsoft.com/office/drawing/2014/main" id="{3E86DA63-1DB7-66ED-0369-17D61F3325A9}"/>
              </a:ext>
            </a:extLst>
          </p:cNvPr>
          <p:cNvSpPr>
            <a:spLocks noGrp="1"/>
          </p:cNvSpPr>
          <p:nvPr>
            <p:ph type="title" idx="4294967295"/>
          </p:nvPr>
        </p:nvSpPr>
        <p:spPr>
          <a:xfrm>
            <a:off x="628650" y="-993775"/>
            <a:ext cx="7886700" cy="993775"/>
          </a:xfrm>
          <a:prstGeom prst="rect">
            <a:avLst/>
          </a:prstGeom>
        </p:spPr>
        <p:txBody>
          <a:bodyPr anchor="b"/>
          <a:lstStyle/>
          <a:p>
            <a:r>
              <a:rPr lang="en-US" dirty="0"/>
              <a:t>Lesson 1: Elaborate</a:t>
            </a:r>
          </a:p>
        </p:txBody>
      </p:sp>
      <p:sp>
        <p:nvSpPr>
          <p:cNvPr id="245" name="Google Shape;245;p33">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Clr>
                <a:schemeClr val="dk1"/>
              </a:buClr>
              <a:buSzPts val="1100"/>
              <a:buFont typeface="Arial"/>
              <a:buNone/>
            </a:pPr>
            <a:endParaRPr sz="1000">
              <a:latin typeface="Source Sans Pro"/>
              <a:ea typeface="Source Sans Pro"/>
              <a:cs typeface="Source Sans Pro"/>
              <a:sym typeface="Source Sans Pro"/>
            </a:endParaRPr>
          </a:p>
        </p:txBody>
      </p:sp>
      <p:sp>
        <p:nvSpPr>
          <p:cNvPr id="247" name="Google Shape;247;p33">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ELABORATE</a:t>
            </a:r>
            <a:endParaRPr>
              <a:solidFill>
                <a:schemeClr val="lt1"/>
              </a:solidFill>
              <a:latin typeface="Source Sans Pro"/>
              <a:ea typeface="Source Sans Pro"/>
              <a:cs typeface="Source Sans Pro"/>
              <a:sym typeface="Source Sans Pro"/>
            </a:endParaRPr>
          </a:p>
        </p:txBody>
      </p:sp>
      <p:pic>
        <p:nvPicPr>
          <p:cNvPr id="249" name="Google Shape;249;p33" descr="Join Ohio dairy farmer Tara Herron as she gives a virtual tour of her farm, Cold Run Jerseys, and shares how her family cares for their 250 cows in Columbiana County." title="Virtual Dairy Farm Tour">
            <a:hlinkClick r:id="rId3"/>
          </p:cNvPr>
          <p:cNvPicPr preferRelativeResize="0"/>
          <p:nvPr/>
        </p:nvPicPr>
        <p:blipFill>
          <a:blip r:embed="rId4">
            <a:alphaModFix/>
          </a:blip>
          <a:stretch>
            <a:fillRect/>
          </a:stretch>
        </p:blipFill>
        <p:spPr>
          <a:xfrm>
            <a:off x="131050" y="1399475"/>
            <a:ext cx="3381275" cy="2535962"/>
          </a:xfrm>
          <a:prstGeom prst="rect">
            <a:avLst/>
          </a:prstGeom>
          <a:noFill/>
          <a:ln>
            <a:noFill/>
          </a:ln>
        </p:spPr>
      </p:pic>
      <p:sp>
        <p:nvSpPr>
          <p:cNvPr id="251" name="Google Shape;251;p33"/>
          <p:cNvSpPr txBox="1"/>
          <p:nvPr/>
        </p:nvSpPr>
        <p:spPr>
          <a:xfrm>
            <a:off x="131050" y="3935425"/>
            <a:ext cx="33813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None/>
            </a:pP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Dairy Farm</a:t>
            </a:r>
            <a:endParaRPr sz="1200">
              <a:latin typeface="Source Sans Pro"/>
              <a:ea typeface="Source Sans Pro"/>
              <a:cs typeface="Source Sans Pro"/>
              <a:sym typeface="Source Sans Pro"/>
            </a:endParaRPr>
          </a:p>
        </p:txBody>
      </p:sp>
      <p:pic>
        <p:nvPicPr>
          <p:cNvPr id="250" name="Google Shape;250;p3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963174" y="1399478"/>
            <a:ext cx="665075" cy="665088"/>
          </a:xfrm>
          <a:prstGeom prst="rect">
            <a:avLst/>
          </a:prstGeom>
          <a:noFill/>
          <a:ln>
            <a:noFill/>
          </a:ln>
        </p:spPr>
      </p:pic>
      <p:pic>
        <p:nvPicPr>
          <p:cNvPr id="253" name="Google Shape;253;p33" descr="When farmer Niyi Balogun moved from Nigeria to Maryland, he knew he wanted to keep farming.  But as a recent immigrant to the United States, finding land was a challenge.  With the help of his wife and business partner, Tope Fajingbesi, they found the Montgomery County Agricultural Reserve.  Here, 93,000 acres spread across the county have been set aside for agricultural use.  A nonprofit called The Montgomery Countryside Alliance helps connect farmers like Niyi to landowners, which allowed him to start Dodo Farms, a one acre produce operation that grows both familiar items and traditional Nigerian crops.&#10;&#10;&#10;&#10;https://www.mpt.org/programs/farm/&#10;&#10;https://video.mpt.tv/show/maryland-farm-harvest/&#10;https://www.facebook.com/MarylandFarmHarvest&#10;https://twitter.com/mdfarmtv&#10;https://www.instagram.com/mdfarmtv/&#10;&#10;&#10;Episode 812" title="Immigrant Farmers Put Down New Roots | Maryland Farm &amp; Harvest">
            <a:hlinkClick r:id="rId7"/>
          </p:cNvPr>
          <p:cNvPicPr preferRelativeResize="0"/>
          <p:nvPr/>
        </p:nvPicPr>
        <p:blipFill>
          <a:blip r:embed="rId8">
            <a:alphaModFix/>
          </a:blip>
          <a:stretch>
            <a:fillRect/>
          </a:stretch>
        </p:blipFill>
        <p:spPr>
          <a:xfrm>
            <a:off x="3862550" y="1399475"/>
            <a:ext cx="3381275" cy="2535950"/>
          </a:xfrm>
          <a:prstGeom prst="rect">
            <a:avLst/>
          </a:prstGeom>
          <a:noFill/>
          <a:ln>
            <a:noFill/>
          </a:ln>
        </p:spPr>
      </p:pic>
      <p:sp>
        <p:nvSpPr>
          <p:cNvPr id="252" name="Google Shape;252;p33"/>
          <p:cNvSpPr txBox="1"/>
          <p:nvPr/>
        </p:nvSpPr>
        <p:spPr>
          <a:xfrm>
            <a:off x="3936313" y="3935425"/>
            <a:ext cx="33813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Clr>
                <a:schemeClr val="dk1"/>
              </a:buClr>
              <a:buSzPts val="1100"/>
              <a:buFont typeface="Arial"/>
              <a:buNone/>
            </a:pPr>
            <a:r>
              <a:rPr lang="en" sz="1100">
                <a:solidFill>
                  <a:srgbClr val="1155CC"/>
                </a:solidFill>
                <a:latin typeface="Source Sans Pro"/>
                <a:ea typeface="Source Sans Pro"/>
                <a:cs typeface="Source Sans Pro"/>
                <a:sym typeface="Source Sans Pro"/>
              </a:rPr>
              <a:t> </a:t>
            </a:r>
            <a:r>
              <a:rPr lang="en" sz="1100" u="sng">
                <a:solidFill>
                  <a:srgbClr val="1155CC"/>
                </a:solidFill>
                <a:latin typeface="Source Sans Pro"/>
                <a:ea typeface="Source Sans Pro"/>
                <a:cs typeface="Source Sans Pro"/>
                <a:sym typeface="Source Sans Pro"/>
                <a:hlinkClick r:id="rId9">
                  <a:extLst>
                    <a:ext uri="{A12FA001-AC4F-418D-AE19-62706E023703}">
                      <ahyp:hlinkClr xmlns:ahyp="http://schemas.microsoft.com/office/drawing/2018/hyperlinkcolor" val="tx"/>
                    </a:ext>
                  </a:extLst>
                </a:hlinkClick>
              </a:rPr>
              <a:t>Immigrant Farmers Put Down New Roots</a:t>
            </a:r>
            <a:endParaRPr sz="1200">
              <a:solidFill>
                <a:srgbClr val="1155CC"/>
              </a:solidFill>
              <a:latin typeface="Source Sans Pro"/>
              <a:ea typeface="Source Sans Pro"/>
              <a:cs typeface="Source Sans Pro"/>
              <a:sym typeface="Source Sans Pro"/>
            </a:endParaRPr>
          </a:p>
        </p:txBody>
      </p:sp>
      <p:sp>
        <p:nvSpPr>
          <p:cNvPr id="246" name="Google Shape;246;p3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rPr>
              <a:t> </a:t>
            </a:r>
            <a:fld id="{00000000-1234-1234-1234-123412341234}" type="slidenum">
              <a:rPr lang="en">
                <a:solidFill>
                  <a:schemeClr val="tx1"/>
                </a:solidFill>
              </a:rPr>
              <a:t>17</a:t>
            </a:fld>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Title 1">
            <a:extLst>
              <a:ext uri="{FF2B5EF4-FFF2-40B4-BE49-F238E27FC236}">
                <a16:creationId xmlns:a16="http://schemas.microsoft.com/office/drawing/2014/main" id="{86B0012E-A04F-606F-4BB0-688204D5F843}"/>
              </a:ext>
            </a:extLst>
          </p:cNvPr>
          <p:cNvSpPr>
            <a:spLocks noGrp="1"/>
          </p:cNvSpPr>
          <p:nvPr>
            <p:ph type="title" idx="4294967295"/>
          </p:nvPr>
        </p:nvSpPr>
        <p:spPr>
          <a:xfrm>
            <a:off x="628650" y="-993775"/>
            <a:ext cx="7886700" cy="993775"/>
          </a:xfrm>
          <a:prstGeom prst="rect">
            <a:avLst/>
          </a:prstGeom>
        </p:spPr>
        <p:txBody>
          <a:bodyPr anchor="b"/>
          <a:lstStyle/>
          <a:p>
            <a:r>
              <a:rPr lang="en-US" dirty="0"/>
              <a:t>Lesson 1: Elaborate (cont.)</a:t>
            </a:r>
          </a:p>
        </p:txBody>
      </p:sp>
      <p:sp>
        <p:nvSpPr>
          <p:cNvPr id="261" name="Google Shape;261;p34">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4"/>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ELABORATE</a:t>
            </a:r>
            <a:endParaRPr>
              <a:solidFill>
                <a:schemeClr val="lt1"/>
              </a:solidFill>
              <a:latin typeface="Source Sans Pro"/>
              <a:ea typeface="Source Sans Pro"/>
              <a:cs typeface="Source Sans Pro"/>
              <a:sym typeface="Source Sans Pro"/>
            </a:endParaRPr>
          </a:p>
        </p:txBody>
      </p:sp>
      <p:graphicFrame>
        <p:nvGraphicFramePr>
          <p:cNvPr id="267" name="Google Shape;267;p34"/>
          <p:cNvGraphicFramePr/>
          <p:nvPr>
            <p:extLst>
              <p:ext uri="{D42A27DB-BD31-4B8C-83A1-F6EECF244321}">
                <p14:modId xmlns:p14="http://schemas.microsoft.com/office/powerpoint/2010/main" val="3424370318"/>
              </p:ext>
            </p:extLst>
          </p:nvPr>
        </p:nvGraphicFramePr>
        <p:xfrm>
          <a:off x="411263" y="1078325"/>
          <a:ext cx="2773200" cy="2986835"/>
        </p:xfrm>
        <a:graphic>
          <a:graphicData uri="http://schemas.openxmlformats.org/drawingml/2006/table">
            <a:tbl>
              <a:tblPr firstRow="1">
                <a:noFill/>
                <a:tableStyleId>{CDA82547-003A-4DA2-885B-81FEE97810B5}</a:tableStyleId>
              </a:tblPr>
              <a:tblGrid>
                <a:gridCol w="2773200">
                  <a:extLst>
                    <a:ext uri="{9D8B030D-6E8A-4147-A177-3AD203B41FA5}">
                      <a16:colId xmlns:a16="http://schemas.microsoft.com/office/drawing/2014/main" val="20000"/>
                    </a:ext>
                  </a:extLst>
                </a:gridCol>
              </a:tblGrid>
              <a:tr h="609575">
                <a:tc>
                  <a:txBody>
                    <a:bodyPr/>
                    <a:lstStyle/>
                    <a:p>
                      <a:pPr marL="0" lvl="0" indent="0" algn="ctr" rtl="0">
                        <a:spcBef>
                          <a:spcPts val="0"/>
                        </a:spcBef>
                        <a:spcAft>
                          <a:spcPts val="0"/>
                        </a:spcAft>
                        <a:buNone/>
                      </a:pPr>
                      <a:r>
                        <a:rPr lang="en" b="1">
                          <a:solidFill>
                            <a:srgbClr val="FFFFFF"/>
                          </a:solidFill>
                          <a:latin typeface="Source Sans Pro"/>
                          <a:ea typeface="Source Sans Pro"/>
                          <a:cs typeface="Source Sans Pro"/>
                          <a:sym typeface="Source Sans Pro"/>
                        </a:rPr>
                        <a:t>“Gotta Have It” Checklist:</a:t>
                      </a:r>
                      <a:endParaRPr b="1">
                        <a:solidFill>
                          <a:srgbClr val="FFFFFF"/>
                        </a:solidFill>
                        <a:latin typeface="Source Sans Pro"/>
                        <a:ea typeface="Source Sans Pro"/>
                        <a:cs typeface="Source Sans Pro"/>
                        <a:sym typeface="Source Sans Pro"/>
                      </a:endParaRPr>
                    </a:p>
                    <a:p>
                      <a:pPr marL="0" lvl="0" indent="0" algn="ctr" rtl="0">
                        <a:spcBef>
                          <a:spcPts val="0"/>
                        </a:spcBef>
                        <a:spcAft>
                          <a:spcPts val="0"/>
                        </a:spcAft>
                        <a:buNone/>
                      </a:pPr>
                      <a:r>
                        <a:rPr lang="en" b="1">
                          <a:solidFill>
                            <a:srgbClr val="FFFFFF"/>
                          </a:solidFill>
                          <a:latin typeface="Source Sans Pro"/>
                          <a:ea typeface="Source Sans Pro"/>
                          <a:cs typeface="Source Sans Pro"/>
                          <a:sym typeface="Source Sans Pro"/>
                        </a:rPr>
                        <a:t>Our Farm Model has to have...</a:t>
                      </a:r>
                      <a:endParaRPr b="1">
                        <a:solidFill>
                          <a:srgbClr val="FFFFFF"/>
                        </a:solidFill>
                        <a:latin typeface="Source Sans Pro"/>
                        <a:ea typeface="Source Sans Pro"/>
                        <a:cs typeface="Source Sans Pro"/>
                        <a:sym typeface="Source Sans Pro"/>
                      </a:endParaRPr>
                    </a:p>
                  </a:txBody>
                  <a:tcPr marL="91425" marR="91425" marT="91425" marB="91425">
                    <a:solidFill>
                      <a:srgbClr val="666666"/>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6"/>
                  </a:ext>
                </a:extLst>
              </a:tr>
            </a:tbl>
          </a:graphicData>
        </a:graphic>
      </p:graphicFrame>
      <p:sp>
        <p:nvSpPr>
          <p:cNvPr id="260" name="Google Shape;260;p34"/>
          <p:cNvSpPr txBox="1"/>
          <p:nvPr/>
        </p:nvSpPr>
        <p:spPr>
          <a:xfrm>
            <a:off x="3441113" y="618400"/>
            <a:ext cx="3800700" cy="3747300"/>
          </a:xfrm>
          <a:prstGeom prst="rect">
            <a:avLst/>
          </a:prstGeom>
          <a:noFill/>
          <a:ln>
            <a:noFill/>
          </a:ln>
        </p:spPr>
        <p:txBody>
          <a:bodyPr spcFirstLastPara="1" wrap="square" lIns="91425" tIns="91425" rIns="91425" bIns="91425" anchor="t" anchorCtr="0">
            <a:noAutofit/>
          </a:bodyPr>
          <a:lstStyle/>
          <a:p>
            <a:pPr marL="19050" lvl="0" indent="0" algn="l" rtl="0">
              <a:lnSpc>
                <a:spcPct val="115000"/>
              </a:lnSpc>
              <a:spcBef>
                <a:spcPts val="0"/>
              </a:spcBef>
              <a:spcAft>
                <a:spcPts val="0"/>
              </a:spcAft>
              <a:buClr>
                <a:schemeClr val="dk1"/>
              </a:buClr>
              <a:buSzPts val="1100"/>
              <a:buFont typeface="Arial"/>
              <a:buNone/>
            </a:pPr>
            <a:r>
              <a:rPr lang="en" sz="2500">
                <a:solidFill>
                  <a:schemeClr val="dk1"/>
                </a:solidFill>
                <a:latin typeface="Source Sans Pro"/>
                <a:ea typeface="Source Sans Pro"/>
                <a:cs typeface="Source Sans Pro"/>
                <a:sym typeface="Source Sans Pro"/>
              </a:rPr>
              <a:t>Now you can develop your own model farm with our new way of looking at the environment.</a:t>
            </a:r>
            <a:endParaRPr sz="2500">
              <a:solidFill>
                <a:schemeClr val="dk1"/>
              </a:solidFill>
              <a:latin typeface="Source Sans Pro"/>
              <a:ea typeface="Source Sans Pro"/>
              <a:cs typeface="Source Sans Pro"/>
              <a:sym typeface="Source Sans Pro"/>
            </a:endParaRPr>
          </a:p>
          <a:p>
            <a:pPr marL="19050" lvl="0" indent="0" algn="l" rtl="0">
              <a:lnSpc>
                <a:spcPct val="115000"/>
              </a:lnSpc>
              <a:spcBef>
                <a:spcPts val="1000"/>
              </a:spcBef>
              <a:spcAft>
                <a:spcPts val="0"/>
              </a:spcAft>
              <a:buClr>
                <a:schemeClr val="dk1"/>
              </a:buClr>
              <a:buSzPts val="1100"/>
              <a:buFont typeface="Arial"/>
              <a:buNone/>
            </a:pPr>
            <a:r>
              <a:rPr lang="en" sz="2500">
                <a:solidFill>
                  <a:schemeClr val="dk1"/>
                </a:solidFill>
                <a:latin typeface="Source Sans Pro"/>
                <a:ea typeface="Source Sans Pro"/>
                <a:cs typeface="Source Sans Pro"/>
                <a:sym typeface="Source Sans Pro"/>
              </a:rPr>
              <a:t>What should your model include?</a:t>
            </a:r>
            <a:endParaRPr sz="2500">
              <a:solidFill>
                <a:schemeClr val="dk1"/>
              </a:solidFill>
              <a:latin typeface="Source Sans Pro"/>
              <a:ea typeface="Source Sans Pro"/>
              <a:cs typeface="Source Sans Pro"/>
              <a:sym typeface="Source Sans Pro"/>
            </a:endParaRPr>
          </a:p>
          <a:p>
            <a:pPr marL="19050" lvl="0" indent="0" algn="l" rtl="0">
              <a:lnSpc>
                <a:spcPct val="115000"/>
              </a:lnSpc>
              <a:spcBef>
                <a:spcPts val="1000"/>
              </a:spcBef>
              <a:spcAft>
                <a:spcPts val="1000"/>
              </a:spcAft>
              <a:buClr>
                <a:schemeClr val="dk1"/>
              </a:buClr>
              <a:buSzPts val="1100"/>
              <a:buFont typeface="Arial"/>
              <a:buNone/>
            </a:pPr>
            <a:r>
              <a:rPr lang="en" sz="2500">
                <a:solidFill>
                  <a:schemeClr val="dk1"/>
                </a:solidFill>
                <a:latin typeface="Source Sans Pro"/>
                <a:ea typeface="Source Sans Pro"/>
                <a:cs typeface="Source Sans Pro"/>
                <a:sym typeface="Source Sans Pro"/>
              </a:rPr>
              <a:t>How will you label the different systems?</a:t>
            </a:r>
            <a:endParaRPr sz="2500">
              <a:solidFill>
                <a:schemeClr val="dk1"/>
              </a:solidFill>
              <a:latin typeface="Source Sans Pro"/>
              <a:ea typeface="Source Sans Pro"/>
              <a:cs typeface="Source Sans Pro"/>
              <a:sym typeface="Source Sans Pro"/>
            </a:endParaRPr>
          </a:p>
        </p:txBody>
      </p:sp>
      <p:sp>
        <p:nvSpPr>
          <p:cNvPr id="258" name="Google Shape;258;p34"/>
          <p:cNvSpPr/>
          <p:nvPr/>
        </p:nvSpPr>
        <p:spPr>
          <a:xfrm>
            <a:off x="7440400" y="618400"/>
            <a:ext cx="1710600" cy="4525200"/>
          </a:xfrm>
          <a:prstGeom prst="rect">
            <a:avLst/>
          </a:prstGeom>
          <a:solidFill>
            <a:srgbClr val="C9DAF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000" i="1">
                <a:solidFill>
                  <a:schemeClr val="dk1"/>
                </a:solidFill>
                <a:latin typeface="Source Sans Pro"/>
                <a:ea typeface="Source Sans Pro"/>
                <a:cs typeface="Source Sans Pro"/>
                <a:sym typeface="Source Sans Pro"/>
              </a:rPr>
              <a:t>An important opportunity to attend to equity is offered in the speaker notes area</a:t>
            </a:r>
            <a:endParaRPr/>
          </a:p>
        </p:txBody>
      </p:sp>
      <p:pic>
        <p:nvPicPr>
          <p:cNvPr id="263" name="Google Shape;263;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67787" y="2255475"/>
            <a:ext cx="655825" cy="655825"/>
          </a:xfrm>
          <a:prstGeom prst="rect">
            <a:avLst/>
          </a:prstGeom>
          <a:noFill/>
          <a:ln>
            <a:noFill/>
          </a:ln>
        </p:spPr>
      </p:pic>
      <p:pic>
        <p:nvPicPr>
          <p:cNvPr id="264" name="Google Shape;264;p34">
            <a:extLst>
              <a:ext uri="{C183D7F6-B498-43B3-948B-1728B52AA6E4}">
                <adec:decorative xmlns:adec="http://schemas.microsoft.com/office/drawing/2017/decorative" val="1"/>
              </a:ext>
            </a:extLst>
          </p:cNvPr>
          <p:cNvPicPr preferRelativeResize="0"/>
          <p:nvPr/>
        </p:nvPicPr>
        <p:blipFill rotWithShape="1">
          <a:blip r:embed="rId4">
            <a:alphaModFix/>
          </a:blip>
          <a:srcRect t="406" b="416"/>
          <a:stretch/>
        </p:blipFill>
        <p:spPr>
          <a:xfrm>
            <a:off x="7623450" y="3039100"/>
            <a:ext cx="1344500" cy="1026550"/>
          </a:xfrm>
          <a:prstGeom prst="rect">
            <a:avLst/>
          </a:prstGeom>
          <a:noFill/>
          <a:ln w="9525" cap="flat" cmpd="sng">
            <a:solidFill>
              <a:srgbClr val="666666"/>
            </a:solidFill>
            <a:prstDash val="solid"/>
            <a:miter lim="8000"/>
            <a:headEnd type="none" w="sm" len="sm"/>
            <a:tailEnd type="none" w="sm" len="sm"/>
          </a:ln>
        </p:spPr>
      </p:pic>
      <p:sp>
        <p:nvSpPr>
          <p:cNvPr id="265" name="Google Shape;265;p34"/>
          <p:cNvSpPr txBox="1"/>
          <p:nvPr/>
        </p:nvSpPr>
        <p:spPr>
          <a:xfrm>
            <a:off x="7478800" y="4030825"/>
            <a:ext cx="16338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5"/>
              </a:rPr>
              <a:t>Farm Model</a:t>
            </a:r>
            <a:endParaRPr sz="10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5"/>
              </a:rPr>
              <a:t>Student Journal page</a:t>
            </a:r>
            <a:endParaRPr sz="1000">
              <a:latin typeface="Source Sans Pro"/>
              <a:ea typeface="Source Sans Pro"/>
              <a:cs typeface="Source Sans Pro"/>
              <a:sym typeface="Source Sans Pro"/>
            </a:endParaRPr>
          </a:p>
        </p:txBody>
      </p:sp>
      <p:pic>
        <p:nvPicPr>
          <p:cNvPr id="266" name="Google Shape;266;p3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024425" y="936523"/>
            <a:ext cx="528375" cy="587350"/>
          </a:xfrm>
          <a:prstGeom prst="rect">
            <a:avLst/>
          </a:prstGeom>
          <a:noFill/>
          <a:ln>
            <a:noFill/>
          </a:ln>
        </p:spPr>
      </p:pic>
      <p:sp>
        <p:nvSpPr>
          <p:cNvPr id="259" name="Google Shape;259;p3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rPr>
              <a:t> </a:t>
            </a:r>
            <a:fld id="{00000000-1234-1234-1234-123412341234}" type="slidenum">
              <a:rPr lang="en">
                <a:solidFill>
                  <a:schemeClr val="tx1"/>
                </a:solidFill>
              </a:rPr>
              <a:t>18</a:t>
            </a:fld>
            <a:endParaRP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35">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ctr" rtl="0">
              <a:lnSpc>
                <a:spcPct val="115000"/>
              </a:lnSpc>
              <a:spcBef>
                <a:spcPts val="600"/>
              </a:spcBef>
              <a:spcAft>
                <a:spcPts val="600"/>
              </a:spcAft>
              <a:buClr>
                <a:schemeClr val="dk1"/>
              </a:buClr>
              <a:buSzPts val="1100"/>
              <a:buFont typeface="Arial"/>
              <a:buNone/>
            </a:pPr>
            <a:endParaRPr/>
          </a:p>
        </p:txBody>
      </p:sp>
      <p:sp>
        <p:nvSpPr>
          <p:cNvPr id="2" name="Title 1">
            <a:extLst>
              <a:ext uri="{FF2B5EF4-FFF2-40B4-BE49-F238E27FC236}">
                <a16:creationId xmlns:a16="http://schemas.microsoft.com/office/drawing/2014/main" id="{D2CB511B-C35C-47B2-F06C-02CC99285A40}"/>
              </a:ext>
            </a:extLst>
          </p:cNvPr>
          <p:cNvSpPr>
            <a:spLocks noGrp="1"/>
          </p:cNvSpPr>
          <p:nvPr>
            <p:ph type="title" idx="4294967295"/>
          </p:nvPr>
        </p:nvSpPr>
        <p:spPr>
          <a:xfrm>
            <a:off x="628650" y="-993775"/>
            <a:ext cx="7886700" cy="993775"/>
          </a:xfrm>
          <a:prstGeom prst="rect">
            <a:avLst/>
          </a:prstGeom>
        </p:spPr>
        <p:txBody>
          <a:bodyPr anchor="b"/>
          <a:lstStyle/>
          <a:p>
            <a:r>
              <a:rPr lang="en-US" dirty="0"/>
              <a:t>Lesson 1: Evaluate</a:t>
            </a:r>
          </a:p>
        </p:txBody>
      </p:sp>
      <p:sp>
        <p:nvSpPr>
          <p:cNvPr id="276" name="Google Shape;276;p35"/>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274" name="Google Shape;274;p35"/>
          <p:cNvSpPr txBox="1"/>
          <p:nvPr/>
        </p:nvSpPr>
        <p:spPr>
          <a:xfrm>
            <a:off x="790375" y="1039950"/>
            <a:ext cx="5898000" cy="311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Let’s share our models and give each other feedback.</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Then use the feedback to revise our models. </a:t>
            </a:r>
            <a:endParaRPr sz="3200">
              <a:solidFill>
                <a:schemeClr val="dk1"/>
              </a:solidFill>
              <a:latin typeface="Source Sans Pro"/>
              <a:ea typeface="Source Sans Pro"/>
              <a:cs typeface="Source Sans Pro"/>
              <a:sym typeface="Source Sans Pro"/>
            </a:endParaRPr>
          </a:p>
        </p:txBody>
      </p:sp>
      <p:pic>
        <p:nvPicPr>
          <p:cNvPr id="277" name="Google Shape;277;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45725" y="782241"/>
            <a:ext cx="685800" cy="685800"/>
          </a:xfrm>
          <a:prstGeom prst="rect">
            <a:avLst/>
          </a:prstGeom>
          <a:noFill/>
          <a:ln>
            <a:noFill/>
          </a:ln>
        </p:spPr>
      </p:pic>
      <p:pic>
        <p:nvPicPr>
          <p:cNvPr id="278" name="Google Shape;278;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75700" y="2379466"/>
            <a:ext cx="655825" cy="655825"/>
          </a:xfrm>
          <a:prstGeom prst="rect">
            <a:avLst/>
          </a:prstGeom>
          <a:noFill/>
          <a:ln>
            <a:noFill/>
          </a:ln>
        </p:spPr>
      </p:pic>
      <p:pic>
        <p:nvPicPr>
          <p:cNvPr id="279" name="Google Shape;279;p35">
            <a:extLst>
              <a:ext uri="{C183D7F6-B498-43B3-948B-1728B52AA6E4}">
                <adec:decorative xmlns:adec="http://schemas.microsoft.com/office/drawing/2017/decorative" val="1"/>
              </a:ext>
            </a:extLst>
          </p:cNvPr>
          <p:cNvPicPr preferRelativeResize="0"/>
          <p:nvPr/>
        </p:nvPicPr>
        <p:blipFill rotWithShape="1">
          <a:blip r:embed="rId5">
            <a:alphaModFix/>
          </a:blip>
          <a:srcRect t="406" b="416"/>
          <a:stretch/>
        </p:blipFill>
        <p:spPr>
          <a:xfrm>
            <a:off x="7623463" y="3351725"/>
            <a:ext cx="1344500" cy="1026550"/>
          </a:xfrm>
          <a:prstGeom prst="rect">
            <a:avLst/>
          </a:prstGeom>
          <a:noFill/>
          <a:ln w="9525" cap="flat" cmpd="sng">
            <a:solidFill>
              <a:srgbClr val="666666"/>
            </a:solidFill>
            <a:prstDash val="solid"/>
            <a:miter lim="8000"/>
            <a:headEnd type="none" w="sm" len="sm"/>
            <a:tailEnd type="none" w="sm" len="sm"/>
          </a:ln>
        </p:spPr>
      </p:pic>
      <p:sp>
        <p:nvSpPr>
          <p:cNvPr id="280" name="Google Shape;280;p35"/>
          <p:cNvSpPr txBox="1"/>
          <p:nvPr/>
        </p:nvSpPr>
        <p:spPr>
          <a:xfrm>
            <a:off x="7471725" y="4340525"/>
            <a:ext cx="16338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6"/>
              </a:rPr>
              <a:t>Farm Model</a:t>
            </a:r>
            <a:endParaRPr sz="10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6"/>
              </a:rPr>
              <a:t>Student Journal page</a:t>
            </a:r>
            <a:endParaRPr sz="1000">
              <a:latin typeface="Source Sans Pro"/>
              <a:ea typeface="Source Sans Pro"/>
              <a:cs typeface="Source Sans Pro"/>
              <a:sym typeface="Source Sans Pro"/>
            </a:endParaRPr>
          </a:p>
        </p:txBody>
      </p:sp>
      <p:pic>
        <p:nvPicPr>
          <p:cNvPr id="281" name="Google Shape;281;p35">
            <a:extLst>
              <a:ext uri="{C183D7F6-B498-43B3-948B-1728B52AA6E4}">
                <adec:decorative xmlns:adec="http://schemas.microsoft.com/office/drawing/2017/decorative" val="1"/>
              </a:ext>
            </a:extLst>
          </p:cNvPr>
          <p:cNvPicPr preferRelativeResize="0"/>
          <p:nvPr/>
        </p:nvPicPr>
        <p:blipFill rotWithShape="1">
          <a:blip r:embed="rId7">
            <a:alphaModFix/>
          </a:blip>
          <a:srcRect t="661" b="670"/>
          <a:stretch/>
        </p:blipFill>
        <p:spPr>
          <a:xfrm>
            <a:off x="7940761" y="1595841"/>
            <a:ext cx="655825" cy="655825"/>
          </a:xfrm>
          <a:prstGeom prst="rect">
            <a:avLst/>
          </a:prstGeom>
          <a:noFill/>
          <a:ln>
            <a:noFill/>
          </a:ln>
        </p:spPr>
      </p:pic>
      <p:sp>
        <p:nvSpPr>
          <p:cNvPr id="273" name="Google Shape;273;p3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rPr>
              <a:t> </a:t>
            </a:r>
            <a:fld id="{00000000-1234-1234-1234-123412341234}" type="slidenum">
              <a:rPr lang="en">
                <a:solidFill>
                  <a:schemeClr val="tx1"/>
                </a:solidFill>
              </a:rPr>
              <a:t>19</a:t>
            </a:fld>
            <a:endParaRP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a:extLst>
              <a:ext uri="{FF2B5EF4-FFF2-40B4-BE49-F238E27FC236}">
                <a16:creationId xmlns:a16="http://schemas.microsoft.com/office/drawing/2014/main" id="{BA2D0FEA-7DBC-A560-93E5-E58A0A54A476}"/>
              </a:ext>
            </a:extLst>
          </p:cNvPr>
          <p:cNvSpPr>
            <a:spLocks noGrp="1"/>
          </p:cNvSpPr>
          <p:nvPr>
            <p:ph type="ctrTitle"/>
          </p:nvPr>
        </p:nvSpPr>
        <p:spPr>
          <a:xfrm>
            <a:off x="311708" y="-2052600"/>
            <a:ext cx="8520600" cy="2052600"/>
          </a:xfrm>
        </p:spPr>
        <p:txBody>
          <a:bodyPr spcFirstLastPara="1" wrap="square" lIns="91425" tIns="91425" rIns="91425" bIns="91425" anchor="b" anchorCtr="0">
            <a:noAutofit/>
          </a:bodyPr>
          <a:lstStyle/>
          <a:p>
            <a:pPr>
              <a:buNone/>
            </a:pPr>
            <a:r>
              <a:rPr lang="en-US" dirty="0" err="1"/>
              <a:t>mySci</a:t>
            </a:r>
            <a:r>
              <a:rPr lang="en-US" dirty="0"/>
              <a:t> Symbols Key</a:t>
            </a:r>
          </a:p>
        </p:txBody>
      </p:sp>
      <p:sp>
        <p:nvSpPr>
          <p:cNvPr id="60" name="Google Shape;60;p18"/>
          <p:cNvSpPr txBox="1"/>
          <p:nvPr/>
        </p:nvSpPr>
        <p:spPr>
          <a:xfrm>
            <a:off x="492800" y="63800"/>
            <a:ext cx="3642300" cy="4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Source Sans Pro"/>
                <a:ea typeface="Source Sans Pro"/>
                <a:cs typeface="Source Sans Pro"/>
                <a:sym typeface="Source Sans Pro"/>
              </a:rPr>
              <a:t>mySci symbols key</a:t>
            </a:r>
            <a:endParaRPr sz="2000" b="1">
              <a:latin typeface="Source Sans Pro"/>
              <a:ea typeface="Source Sans Pro"/>
              <a:cs typeface="Source Sans Pro"/>
              <a:sym typeface="Source Sans Pro"/>
            </a:endParaRPr>
          </a:p>
        </p:txBody>
      </p:sp>
      <p:pic>
        <p:nvPicPr>
          <p:cNvPr id="61" name="Google Shape;61;p18" descr="Drawing of a sharpened wooden pencil inside a circle with a black outline." title="Pencil "/>
          <p:cNvPicPr preferRelativeResize="0"/>
          <p:nvPr/>
        </p:nvPicPr>
        <p:blipFill>
          <a:blip r:embed="rId3">
            <a:alphaModFix/>
          </a:blip>
          <a:stretch>
            <a:fillRect/>
          </a:stretch>
        </p:blipFill>
        <p:spPr>
          <a:xfrm>
            <a:off x="492800" y="645387"/>
            <a:ext cx="655825" cy="655825"/>
          </a:xfrm>
          <a:prstGeom prst="rect">
            <a:avLst/>
          </a:prstGeom>
          <a:noFill/>
          <a:ln>
            <a:noFill/>
          </a:ln>
        </p:spPr>
      </p:pic>
      <p:sp>
        <p:nvSpPr>
          <p:cNvPr id="62" name="Google Shape;62;p18"/>
          <p:cNvSpPr txBox="1"/>
          <p:nvPr/>
        </p:nvSpPr>
        <p:spPr>
          <a:xfrm>
            <a:off x="1480950" y="667925"/>
            <a:ext cx="2632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2500"/>
              </a:spcAft>
              <a:buClr>
                <a:schemeClr val="dk1"/>
              </a:buClr>
              <a:buSzPts val="1100"/>
              <a:buFont typeface="Arial"/>
              <a:buNone/>
            </a:pPr>
            <a:r>
              <a:rPr lang="en" sz="1600">
                <a:solidFill>
                  <a:schemeClr val="dk1"/>
                </a:solidFill>
                <a:latin typeface="Source Sans Pro"/>
                <a:ea typeface="Source Sans Pro"/>
                <a:cs typeface="Source Sans Pro"/>
                <a:sym typeface="Source Sans Pro"/>
              </a:rPr>
              <a:t>Indicates an opportunity for students to write</a:t>
            </a:r>
            <a:endParaRPr>
              <a:latin typeface="Source Sans Pro"/>
              <a:ea typeface="Source Sans Pro"/>
              <a:cs typeface="Source Sans Pro"/>
              <a:sym typeface="Source Sans Pro"/>
            </a:endParaRPr>
          </a:p>
        </p:txBody>
      </p:sp>
      <p:pic>
        <p:nvPicPr>
          <p:cNvPr id="63" name="Google Shape;63;p18" descr="Drawing of a pink, chisel tip marker inside a circle with a black outline." title="Marker"/>
          <p:cNvPicPr preferRelativeResize="0"/>
          <p:nvPr/>
        </p:nvPicPr>
        <p:blipFill rotWithShape="1">
          <a:blip r:embed="rId4">
            <a:alphaModFix/>
          </a:blip>
          <a:srcRect t="661" b="670"/>
          <a:stretch/>
        </p:blipFill>
        <p:spPr>
          <a:xfrm>
            <a:off x="492800" y="1505291"/>
            <a:ext cx="655825" cy="655825"/>
          </a:xfrm>
          <a:prstGeom prst="rect">
            <a:avLst/>
          </a:prstGeom>
          <a:noFill/>
          <a:ln>
            <a:noFill/>
          </a:ln>
        </p:spPr>
      </p:pic>
      <p:sp>
        <p:nvSpPr>
          <p:cNvPr id="64" name="Google Shape;64;p18"/>
          <p:cNvSpPr txBox="1"/>
          <p:nvPr/>
        </p:nvSpPr>
        <p:spPr>
          <a:xfrm>
            <a:off x="1480950" y="1494650"/>
            <a:ext cx="2632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2400"/>
              </a:spcAft>
              <a:buNone/>
            </a:pPr>
            <a:r>
              <a:rPr lang="en" sz="1600">
                <a:solidFill>
                  <a:schemeClr val="dk1"/>
                </a:solidFill>
                <a:latin typeface="Source Sans Pro"/>
                <a:ea typeface="Source Sans Pro"/>
                <a:cs typeface="Source Sans Pro"/>
                <a:sym typeface="Source Sans Pro"/>
              </a:rPr>
              <a:t>Indicates an opportunity for the teacher to make a chart</a:t>
            </a:r>
            <a:endParaRPr>
              <a:latin typeface="Source Sans Pro"/>
              <a:ea typeface="Source Sans Pro"/>
              <a:cs typeface="Source Sans Pro"/>
              <a:sym typeface="Source Sans Pro"/>
            </a:endParaRPr>
          </a:p>
        </p:txBody>
      </p:sp>
      <p:pic>
        <p:nvPicPr>
          <p:cNvPr id="65" name="Google Shape;65;p18" descr="Drawing of an open book with a red cover and white pages inside a circle with a black outline." title="Book"/>
          <p:cNvPicPr preferRelativeResize="0"/>
          <p:nvPr/>
        </p:nvPicPr>
        <p:blipFill>
          <a:blip r:embed="rId5">
            <a:alphaModFix/>
          </a:blip>
          <a:stretch>
            <a:fillRect/>
          </a:stretch>
        </p:blipFill>
        <p:spPr>
          <a:xfrm>
            <a:off x="454950" y="2365195"/>
            <a:ext cx="731525" cy="731500"/>
          </a:xfrm>
          <a:prstGeom prst="rect">
            <a:avLst/>
          </a:prstGeom>
          <a:noFill/>
          <a:ln>
            <a:noFill/>
          </a:ln>
        </p:spPr>
      </p:pic>
      <p:sp>
        <p:nvSpPr>
          <p:cNvPr id="66" name="Google Shape;66;p18"/>
          <p:cNvSpPr txBox="1"/>
          <p:nvPr/>
        </p:nvSpPr>
        <p:spPr>
          <a:xfrm>
            <a:off x="1480950" y="2307225"/>
            <a:ext cx="2632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2500"/>
              </a:spcAft>
              <a:buNone/>
            </a:pPr>
            <a:r>
              <a:rPr lang="en" sz="1600">
                <a:solidFill>
                  <a:schemeClr val="dk1"/>
                </a:solidFill>
                <a:latin typeface="Source Sans Pro"/>
                <a:ea typeface="Source Sans Pro"/>
                <a:cs typeface="Source Sans Pro"/>
                <a:sym typeface="Source Sans Pro"/>
              </a:rPr>
              <a:t>Indicates an opportunity for the teacher to read aloud to students</a:t>
            </a:r>
            <a:endParaRPr>
              <a:latin typeface="Source Sans Pro"/>
              <a:ea typeface="Source Sans Pro"/>
              <a:cs typeface="Source Sans Pro"/>
              <a:sym typeface="Source Sans Pro"/>
            </a:endParaRPr>
          </a:p>
        </p:txBody>
      </p:sp>
      <p:pic>
        <p:nvPicPr>
          <p:cNvPr id="67" name="Google Shape;67;p18" descr="The letter V inside a solid teal circle that is pencil a circle with a black outline." title="Vocab Symbol"/>
          <p:cNvPicPr preferRelativeResize="0"/>
          <p:nvPr/>
        </p:nvPicPr>
        <p:blipFill rotWithShape="1">
          <a:blip r:embed="rId6">
            <a:alphaModFix/>
          </a:blip>
          <a:srcRect t="337" b="327"/>
          <a:stretch/>
        </p:blipFill>
        <p:spPr>
          <a:xfrm>
            <a:off x="492800" y="3300773"/>
            <a:ext cx="655825" cy="655825"/>
          </a:xfrm>
          <a:prstGeom prst="rect">
            <a:avLst/>
          </a:prstGeom>
          <a:noFill/>
          <a:ln>
            <a:noFill/>
          </a:ln>
        </p:spPr>
      </p:pic>
      <p:sp>
        <p:nvSpPr>
          <p:cNvPr id="68" name="Google Shape;68;p18"/>
          <p:cNvSpPr txBox="1"/>
          <p:nvPr/>
        </p:nvSpPr>
        <p:spPr>
          <a:xfrm>
            <a:off x="1480950" y="3290138"/>
            <a:ext cx="2632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2500"/>
              </a:spcAft>
              <a:buNone/>
            </a:pPr>
            <a:r>
              <a:rPr lang="en" sz="1600">
                <a:solidFill>
                  <a:schemeClr val="dk1"/>
                </a:solidFill>
                <a:latin typeface="Source Sans Pro"/>
                <a:ea typeface="Source Sans Pro"/>
                <a:cs typeface="Source Sans Pro"/>
                <a:sym typeface="Source Sans Pro"/>
              </a:rPr>
              <a:t>Indicates a vocabulary word for the lesson</a:t>
            </a:r>
            <a:endParaRPr>
              <a:latin typeface="Source Sans Pro"/>
              <a:ea typeface="Source Sans Pro"/>
              <a:cs typeface="Source Sans Pro"/>
              <a:sym typeface="Source Sans Pro"/>
            </a:endParaRPr>
          </a:p>
        </p:txBody>
      </p:sp>
      <p:pic>
        <p:nvPicPr>
          <p:cNvPr id="69" name="Google Shape;69;p18" descr="Drawing of a green check mark inside a circle with a black outline." title="Check Mark Symbol"/>
          <p:cNvPicPr preferRelativeResize="0"/>
          <p:nvPr/>
        </p:nvPicPr>
        <p:blipFill>
          <a:blip r:embed="rId7">
            <a:alphaModFix/>
          </a:blip>
          <a:stretch>
            <a:fillRect/>
          </a:stretch>
        </p:blipFill>
        <p:spPr>
          <a:xfrm>
            <a:off x="492800" y="4160677"/>
            <a:ext cx="655825" cy="655825"/>
          </a:xfrm>
          <a:prstGeom prst="rect">
            <a:avLst/>
          </a:prstGeom>
          <a:noFill/>
          <a:ln>
            <a:noFill/>
          </a:ln>
        </p:spPr>
      </p:pic>
      <p:sp>
        <p:nvSpPr>
          <p:cNvPr id="70" name="Google Shape;70;p18"/>
          <p:cNvSpPr txBox="1"/>
          <p:nvPr/>
        </p:nvSpPr>
        <p:spPr>
          <a:xfrm>
            <a:off x="1480950" y="4071150"/>
            <a:ext cx="2632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4000"/>
              </a:spcAft>
              <a:buNone/>
            </a:pPr>
            <a:r>
              <a:rPr lang="en" sz="1600">
                <a:solidFill>
                  <a:schemeClr val="dk1"/>
                </a:solidFill>
                <a:latin typeface="Source Sans Pro"/>
                <a:ea typeface="Source Sans Pro"/>
                <a:cs typeface="Source Sans Pro"/>
                <a:sym typeface="Source Sans Pro"/>
              </a:rPr>
              <a:t>Indicates an opportunity for formative assessment</a:t>
            </a:r>
            <a:endParaRPr>
              <a:latin typeface="Source Sans Pro"/>
              <a:ea typeface="Source Sans Pro"/>
              <a:cs typeface="Source Sans Pro"/>
              <a:sym typeface="Source Sans Pro"/>
            </a:endParaRPr>
          </a:p>
        </p:txBody>
      </p:sp>
      <p:pic>
        <p:nvPicPr>
          <p:cNvPr id="71" name="Google Shape;71;p18" descr="Diagram of a white equilateral triangle facing down inside a purple rectangle." title="Tutorial Link Symbol"/>
          <p:cNvPicPr preferRelativeResize="0"/>
          <p:nvPr/>
        </p:nvPicPr>
        <p:blipFill>
          <a:blip r:embed="rId8">
            <a:alphaModFix/>
          </a:blip>
          <a:stretch>
            <a:fillRect/>
          </a:stretch>
        </p:blipFill>
        <p:spPr>
          <a:xfrm>
            <a:off x="4609458" y="768531"/>
            <a:ext cx="521688" cy="347792"/>
          </a:xfrm>
          <a:prstGeom prst="rect">
            <a:avLst/>
          </a:prstGeom>
          <a:noFill/>
          <a:ln>
            <a:noFill/>
          </a:ln>
        </p:spPr>
      </p:pic>
      <p:sp>
        <p:nvSpPr>
          <p:cNvPr id="72" name="Google Shape;72;p18"/>
          <p:cNvSpPr txBox="1"/>
          <p:nvPr/>
        </p:nvSpPr>
        <p:spPr>
          <a:xfrm>
            <a:off x="5418200" y="544775"/>
            <a:ext cx="3276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2000"/>
              </a:spcAft>
              <a:buNone/>
            </a:pPr>
            <a:r>
              <a:rPr lang="en" sz="1600">
                <a:solidFill>
                  <a:schemeClr val="dk1"/>
                </a:solidFill>
                <a:latin typeface="Source Sans Pro"/>
                <a:ea typeface="Source Sans Pro"/>
                <a:cs typeface="Source Sans Pro"/>
                <a:sym typeface="Source Sans Pro"/>
              </a:rPr>
              <a:t>Indicates link to a teacher facing mySci tutorial explaining how to set up the activity for students</a:t>
            </a:r>
            <a:endParaRPr>
              <a:latin typeface="Source Sans Pro"/>
              <a:ea typeface="Source Sans Pro"/>
              <a:cs typeface="Source Sans Pro"/>
              <a:sym typeface="Source Sans Pro"/>
            </a:endParaRPr>
          </a:p>
        </p:txBody>
      </p:sp>
      <p:pic>
        <p:nvPicPr>
          <p:cNvPr id="73" name="Google Shape;73;p18" descr="Diagram of a sideways, white equilateral triangle inside a red circle." title="Video Symbol"/>
          <p:cNvPicPr preferRelativeResize="0"/>
          <p:nvPr/>
        </p:nvPicPr>
        <p:blipFill>
          <a:blip r:embed="rId9">
            <a:alphaModFix/>
          </a:blip>
          <a:stretch>
            <a:fillRect/>
          </a:stretch>
        </p:blipFill>
        <p:spPr>
          <a:xfrm>
            <a:off x="4604274" y="1479706"/>
            <a:ext cx="532060" cy="532060"/>
          </a:xfrm>
          <a:prstGeom prst="rect">
            <a:avLst/>
          </a:prstGeom>
          <a:noFill/>
          <a:ln>
            <a:noFill/>
          </a:ln>
        </p:spPr>
      </p:pic>
      <p:sp>
        <p:nvSpPr>
          <p:cNvPr id="74" name="Google Shape;74;p18"/>
          <p:cNvSpPr txBox="1"/>
          <p:nvPr/>
        </p:nvSpPr>
        <p:spPr>
          <a:xfrm>
            <a:off x="5418200" y="1530188"/>
            <a:ext cx="3276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3000"/>
              </a:spcAft>
              <a:buNone/>
            </a:pPr>
            <a:r>
              <a:rPr lang="en" sz="1600">
                <a:solidFill>
                  <a:schemeClr val="dk1"/>
                </a:solidFill>
                <a:latin typeface="Source Sans Pro"/>
                <a:ea typeface="Source Sans Pro"/>
                <a:cs typeface="Source Sans Pro"/>
                <a:sym typeface="Source Sans Pro"/>
              </a:rPr>
              <a:t>Indicates link to a video</a:t>
            </a:r>
            <a:endParaRPr>
              <a:latin typeface="Source Sans Pro"/>
              <a:ea typeface="Source Sans Pro"/>
              <a:cs typeface="Source Sans Pro"/>
              <a:sym typeface="Source Sans Pro"/>
            </a:endParaRPr>
          </a:p>
        </p:txBody>
      </p:sp>
      <p:pic>
        <p:nvPicPr>
          <p:cNvPr id="75" name="Google Shape;75;p18" descr="Hexagon with 6 sections and a white circle in the middle. Each section has a different color, starting with green at the top moving counter clockwise to purple, red, orange, yellow, and red." title="Attending to Equity Symbol"/>
          <p:cNvPicPr preferRelativeResize="0"/>
          <p:nvPr/>
        </p:nvPicPr>
        <p:blipFill>
          <a:blip r:embed="rId10">
            <a:alphaModFix/>
          </a:blip>
          <a:stretch>
            <a:fillRect/>
          </a:stretch>
        </p:blipFill>
        <p:spPr>
          <a:xfrm>
            <a:off x="4575314" y="2280750"/>
            <a:ext cx="589977" cy="655824"/>
          </a:xfrm>
          <a:prstGeom prst="rect">
            <a:avLst/>
          </a:prstGeom>
          <a:noFill/>
          <a:ln>
            <a:noFill/>
          </a:ln>
        </p:spPr>
      </p:pic>
      <p:sp>
        <p:nvSpPr>
          <p:cNvPr id="76" name="Google Shape;76;p18"/>
          <p:cNvSpPr txBox="1"/>
          <p:nvPr/>
        </p:nvSpPr>
        <p:spPr>
          <a:xfrm>
            <a:off x="5418200" y="2270100"/>
            <a:ext cx="32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3400"/>
              </a:spcAft>
              <a:buNone/>
            </a:pPr>
            <a:r>
              <a:rPr lang="en" sz="1600">
                <a:solidFill>
                  <a:schemeClr val="dk1"/>
                </a:solidFill>
                <a:latin typeface="Source Sans Pro"/>
                <a:ea typeface="Source Sans Pro"/>
                <a:cs typeface="Source Sans Pro"/>
                <a:sym typeface="Source Sans Pro"/>
              </a:rPr>
              <a:t>Indicates an opportunity to attend to equity and inclusion</a:t>
            </a:r>
            <a:endParaRPr>
              <a:latin typeface="Source Sans Pro"/>
              <a:ea typeface="Source Sans Pro"/>
              <a:cs typeface="Source Sans Pro"/>
              <a:sym typeface="Source Sans Pro"/>
            </a:endParaRPr>
          </a:p>
        </p:txBody>
      </p:sp>
      <p:pic>
        <p:nvPicPr>
          <p:cNvPr id="77" name="Google Shape;77;p18" descr="Diagram of a circle circle with a white &quot;d&quot; &quot;q&quot; and &quot;b&quot;" title="Driving Question Board Symbol"/>
          <p:cNvPicPr preferRelativeResize="0"/>
          <p:nvPr/>
        </p:nvPicPr>
        <p:blipFill>
          <a:blip r:embed="rId11">
            <a:alphaModFix/>
          </a:blip>
          <a:stretch>
            <a:fillRect/>
          </a:stretch>
        </p:blipFill>
        <p:spPr>
          <a:xfrm>
            <a:off x="4542387" y="3205539"/>
            <a:ext cx="655825" cy="655847"/>
          </a:xfrm>
          <a:prstGeom prst="rect">
            <a:avLst/>
          </a:prstGeom>
          <a:noFill/>
          <a:ln>
            <a:noFill/>
          </a:ln>
        </p:spPr>
      </p:pic>
      <p:sp>
        <p:nvSpPr>
          <p:cNvPr id="78" name="Google Shape;78;p18"/>
          <p:cNvSpPr txBox="1"/>
          <p:nvPr/>
        </p:nvSpPr>
        <p:spPr>
          <a:xfrm>
            <a:off x="5418200" y="3194913"/>
            <a:ext cx="32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3500"/>
              </a:spcAft>
              <a:buNone/>
            </a:pPr>
            <a:r>
              <a:rPr lang="en" sz="1600">
                <a:solidFill>
                  <a:schemeClr val="dk1"/>
                </a:solidFill>
                <a:latin typeface="Source Sans Pro"/>
                <a:ea typeface="Source Sans Pro"/>
                <a:cs typeface="Source Sans Pro"/>
                <a:sym typeface="Source Sans Pro"/>
              </a:rPr>
              <a:t>Indicates an opportunity to employ a driving question board </a:t>
            </a:r>
            <a:endParaRPr>
              <a:latin typeface="Source Sans Pro"/>
              <a:ea typeface="Source Sans Pro"/>
              <a:cs typeface="Source Sans Pro"/>
              <a:sym typeface="Source Sans Pro"/>
            </a:endParaRPr>
          </a:p>
        </p:txBody>
      </p:sp>
      <p:pic>
        <p:nvPicPr>
          <p:cNvPr id="79" name="Google Shape;79;p18" descr="Diagram of a red letter P above a teal checkmark. These two characters are inside a white circle with a black outline." title="Pre and Post Assessment symbol"/>
          <p:cNvPicPr preferRelativeResize="0"/>
          <p:nvPr/>
        </p:nvPicPr>
        <p:blipFill>
          <a:blip r:embed="rId12">
            <a:alphaModFix/>
          </a:blip>
          <a:stretch>
            <a:fillRect/>
          </a:stretch>
        </p:blipFill>
        <p:spPr>
          <a:xfrm>
            <a:off x="4542388" y="4166163"/>
            <a:ext cx="655850" cy="655850"/>
          </a:xfrm>
          <a:prstGeom prst="rect">
            <a:avLst/>
          </a:prstGeom>
          <a:noFill/>
          <a:ln>
            <a:noFill/>
          </a:ln>
        </p:spPr>
      </p:pic>
      <p:sp>
        <p:nvSpPr>
          <p:cNvPr id="80" name="Google Shape;80;p18"/>
          <p:cNvSpPr txBox="1"/>
          <p:nvPr/>
        </p:nvSpPr>
        <p:spPr>
          <a:xfrm>
            <a:off x="5418200" y="4150025"/>
            <a:ext cx="32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3500"/>
              </a:spcAft>
              <a:buNone/>
            </a:pPr>
            <a:r>
              <a:rPr lang="en" sz="1600">
                <a:solidFill>
                  <a:schemeClr val="dk1"/>
                </a:solidFill>
                <a:latin typeface="Source Sans Pro"/>
                <a:ea typeface="Source Sans Pro"/>
                <a:cs typeface="Source Sans Pro"/>
                <a:sym typeface="Source Sans Pro"/>
              </a:rPr>
              <a:t>Indicates appropriate time to administer pre or post assessment </a:t>
            </a:r>
            <a:endParaRPr>
              <a:latin typeface="Source Sans Pro"/>
              <a:ea typeface="Source Sans Pro"/>
              <a:cs typeface="Source Sans Pro"/>
              <a:sym typeface="Source Sans Pro"/>
            </a:endParaRPr>
          </a:p>
        </p:txBody>
      </p:sp>
      <p:sp>
        <p:nvSpPr>
          <p:cNvPr id="3" name="TextBox 2">
            <a:extLst>
              <a:ext uri="{FF2B5EF4-FFF2-40B4-BE49-F238E27FC236}">
                <a16:creationId xmlns:a16="http://schemas.microsoft.com/office/drawing/2014/main" id="{7417533F-8203-FFDC-3F7C-CE0388C8E98C}"/>
              </a:ext>
            </a:extLst>
          </p:cNvPr>
          <p:cNvSpPr txBox="1"/>
          <p:nvPr/>
        </p:nvSpPr>
        <p:spPr>
          <a:xfrm>
            <a:off x="8832933" y="4827125"/>
            <a:ext cx="163058" cy="276999"/>
          </a:xfrm>
          <a:prstGeom prst="rect">
            <a:avLst/>
          </a:prstGeom>
          <a:noFill/>
        </p:spPr>
        <p:txBody>
          <a:bodyPr wrap="square" rtlCol="0">
            <a:spAutoFit/>
          </a:bodyPr>
          <a:lstStyle/>
          <a:p>
            <a:r>
              <a:rPr lang="en-US" sz="1200"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Title 1">
            <a:extLst>
              <a:ext uri="{FF2B5EF4-FFF2-40B4-BE49-F238E27FC236}">
                <a16:creationId xmlns:a16="http://schemas.microsoft.com/office/drawing/2014/main" id="{A785547D-2E49-DA1E-078C-12A350615442}"/>
              </a:ext>
            </a:extLst>
          </p:cNvPr>
          <p:cNvSpPr>
            <a:spLocks noGrp="1"/>
          </p:cNvSpPr>
          <p:nvPr>
            <p:ph type="title" idx="4294967295"/>
          </p:nvPr>
        </p:nvSpPr>
        <p:spPr>
          <a:xfrm>
            <a:off x="628650" y="-993775"/>
            <a:ext cx="7886700" cy="993775"/>
          </a:xfrm>
          <a:prstGeom prst="rect">
            <a:avLst/>
          </a:prstGeom>
        </p:spPr>
        <p:txBody>
          <a:bodyPr anchor="b"/>
          <a:lstStyle/>
          <a:p>
            <a:r>
              <a:rPr lang="en-US" dirty="0"/>
              <a:t>Lesson 1: Evaluate (cont.)</a:t>
            </a:r>
          </a:p>
        </p:txBody>
      </p:sp>
      <p:sp>
        <p:nvSpPr>
          <p:cNvPr id="286" name="Google Shape;286;p36">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290" name="Google Shape;290;p36"/>
          <p:cNvSpPr txBox="1"/>
          <p:nvPr/>
        </p:nvSpPr>
        <p:spPr>
          <a:xfrm>
            <a:off x="304550" y="576750"/>
            <a:ext cx="6823800" cy="158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Clr>
                <a:schemeClr val="dk1"/>
              </a:buClr>
              <a:buSzPts val="1100"/>
              <a:buFont typeface="Arial"/>
              <a:buNone/>
            </a:pPr>
            <a:r>
              <a:rPr lang="en" sz="3200">
                <a:solidFill>
                  <a:schemeClr val="dk1"/>
                </a:solidFill>
                <a:latin typeface="Source Sans Pro"/>
                <a:ea typeface="Source Sans Pro"/>
                <a:cs typeface="Source Sans Pro"/>
                <a:sym typeface="Source Sans Pro"/>
              </a:rPr>
              <a:t>How might this help us figure out how farms are part of Earth’s systems?</a:t>
            </a:r>
            <a:endParaRPr sz="3200">
              <a:solidFill>
                <a:schemeClr val="dk1"/>
              </a:solidFill>
              <a:latin typeface="Source Sans Pro"/>
              <a:ea typeface="Source Sans Pro"/>
              <a:cs typeface="Source Sans Pro"/>
              <a:sym typeface="Source Sans Pro"/>
            </a:endParaRPr>
          </a:p>
        </p:txBody>
      </p:sp>
      <p:pic>
        <p:nvPicPr>
          <p:cNvPr id="291" name="Google Shape;291;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60712" y="971562"/>
            <a:ext cx="655825" cy="655825"/>
          </a:xfrm>
          <a:prstGeom prst="rect">
            <a:avLst/>
          </a:prstGeom>
          <a:noFill/>
          <a:ln>
            <a:noFill/>
          </a:ln>
        </p:spPr>
      </p:pic>
      <p:pic>
        <p:nvPicPr>
          <p:cNvPr id="292" name="Google Shape;292;p36" descr="Cows in a pen"/>
          <p:cNvPicPr preferRelativeResize="0"/>
          <p:nvPr/>
        </p:nvPicPr>
        <p:blipFill rotWithShape="1">
          <a:blip r:embed="rId4">
            <a:alphaModFix/>
          </a:blip>
          <a:srcRect/>
          <a:stretch/>
        </p:blipFill>
        <p:spPr>
          <a:xfrm>
            <a:off x="0" y="2355912"/>
            <a:ext cx="7433424" cy="2787537"/>
          </a:xfrm>
          <a:prstGeom prst="rect">
            <a:avLst/>
          </a:prstGeom>
          <a:noFill/>
          <a:ln>
            <a:noFill/>
          </a:ln>
        </p:spPr>
      </p:pic>
      <p:sp>
        <p:nvSpPr>
          <p:cNvPr id="289" name="Google Shape;289;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20</a:t>
            </a:fld>
            <a:endParaRPr sz="1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txBox="1">
            <a:spLocks noGrp="1"/>
          </p:cNvSpPr>
          <p:nvPr>
            <p:ph type="title" idx="4294967295"/>
          </p:nvPr>
        </p:nvSpPr>
        <p:spPr>
          <a:xfrm>
            <a:off x="1498225" y="576750"/>
            <a:ext cx="4436400" cy="1743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60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Source Sans Pro"/>
                <a:ea typeface="Source Sans Pro"/>
                <a:cs typeface="Source Sans Pro"/>
                <a:sym typeface="Source Sans Pro"/>
              </a:rPr>
              <a:t>What new questions do you have?</a:t>
            </a:r>
          </a:p>
        </p:txBody>
      </p:sp>
      <p:sp>
        <p:nvSpPr>
          <p:cNvPr id="299" name="Google Shape;299;p37"/>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pic>
        <p:nvPicPr>
          <p:cNvPr id="303" name="Google Shape;303;p37" descr="Cows"/>
          <p:cNvPicPr preferRelativeResize="0"/>
          <p:nvPr/>
        </p:nvPicPr>
        <p:blipFill rotWithShape="1">
          <a:blip r:embed="rId3">
            <a:alphaModFix/>
          </a:blip>
          <a:srcRect/>
          <a:stretch/>
        </p:blipFill>
        <p:spPr>
          <a:xfrm>
            <a:off x="0" y="2355912"/>
            <a:ext cx="7433424" cy="2787537"/>
          </a:xfrm>
          <a:prstGeom prst="rect">
            <a:avLst/>
          </a:prstGeom>
          <a:noFill/>
          <a:ln>
            <a:noFill/>
          </a:ln>
        </p:spPr>
      </p:pic>
      <p:pic>
        <p:nvPicPr>
          <p:cNvPr id="302" name="Google Shape;302;p3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60712" y="978062"/>
            <a:ext cx="655825" cy="655825"/>
          </a:xfrm>
          <a:prstGeom prst="rect">
            <a:avLst/>
          </a:prstGeom>
          <a:noFill/>
          <a:ln>
            <a:noFill/>
          </a:ln>
        </p:spPr>
      </p:pic>
      <p:sp>
        <p:nvSpPr>
          <p:cNvPr id="300" name="Google Shape;300;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21</a:t>
            </a:fld>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07"/>
        <p:cNvGrpSpPr/>
        <p:nvPr/>
      </p:nvGrpSpPr>
      <p:grpSpPr>
        <a:xfrm>
          <a:off x="0" y="0"/>
          <a:ext cx="0" cy="0"/>
          <a:chOff x="0" y="0"/>
          <a:chExt cx="0" cy="0"/>
        </a:xfrm>
      </p:grpSpPr>
      <p:sp>
        <p:nvSpPr>
          <p:cNvPr id="313" name="Google Shape;313;p38">
            <a:extLst>
              <a:ext uri="{C183D7F6-B498-43B3-948B-1728B52AA6E4}">
                <adec:decorative xmlns:adec="http://schemas.microsoft.com/office/drawing/2017/decorative" val="1"/>
              </a:ext>
            </a:extLst>
          </p:cNvPr>
          <p:cNvSpPr/>
          <p:nvPr/>
        </p:nvSpPr>
        <p:spPr>
          <a:xfrm>
            <a:off x="7433325" y="6970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38"/>
          <p:cNvSpPr txBox="1">
            <a:spLocks noGrp="1"/>
          </p:cNvSpPr>
          <p:nvPr>
            <p:ph type="title" idx="4294967295"/>
          </p:nvPr>
        </p:nvSpPr>
        <p:spPr>
          <a:xfrm>
            <a:off x="3098725" y="1495205"/>
            <a:ext cx="3970200" cy="1428745"/>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kumimoji="0" lang="en-US" sz="3000" b="1" i="0" u="none" strike="noStrike" kern="0" cap="none" spc="0" normalizeH="0" baseline="0" noProof="0" dirty="0">
                <a:ln>
                  <a:noFill/>
                </a:ln>
                <a:solidFill>
                  <a:schemeClr val="dk1"/>
                </a:solidFill>
                <a:effectLst/>
                <a:uLnTx/>
                <a:uFillTx/>
                <a:latin typeface="Source Sans Pro"/>
                <a:ea typeface="Source Sans Pro"/>
                <a:cs typeface="Source Sans Pro"/>
                <a:sym typeface="Source Sans Pro"/>
              </a:rPr>
              <a:t>LESSON 2:</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kumimoji="0" lang="en-US" sz="3000" b="0" i="0" u="none" strike="noStrike" kern="0" cap="none" spc="0" normalizeH="0" baseline="0" noProof="0" dirty="0">
                <a:ln>
                  <a:noFill/>
                </a:ln>
                <a:solidFill>
                  <a:schemeClr val="dk1"/>
                </a:solidFill>
                <a:effectLst/>
                <a:uLnTx/>
                <a:uFillTx/>
                <a:latin typeface="Source Sans Pro"/>
                <a:ea typeface="Source Sans Pro"/>
                <a:cs typeface="Source Sans Pro"/>
                <a:sym typeface="Source Sans Pro"/>
              </a:rPr>
              <a:t>How do Earth’s systems interact?</a:t>
            </a:r>
            <a:endParaRPr kumimoji="0" lang="en-US" sz="30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310" name="Google Shape;310;p38">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2" name="Google Shape;312;p38" descr="Tractor"/>
          <p:cNvPicPr preferRelativeResize="0"/>
          <p:nvPr/>
        </p:nvPicPr>
        <p:blipFill rotWithShape="1">
          <a:blip r:embed="rId3">
            <a:alphaModFix/>
          </a:blip>
          <a:srcRect t="2901" b="2901"/>
          <a:stretch/>
        </p:blipFill>
        <p:spPr>
          <a:xfrm>
            <a:off x="0" y="0"/>
            <a:ext cx="2734325" cy="5151150"/>
          </a:xfrm>
          <a:prstGeom prst="rect">
            <a:avLst/>
          </a:prstGeom>
          <a:noFill/>
          <a:ln>
            <a:noFill/>
          </a:ln>
        </p:spPr>
      </p:pic>
      <p:sp>
        <p:nvSpPr>
          <p:cNvPr id="311" name="Google Shape;311;p38"/>
          <p:cNvSpPr txBox="1"/>
          <p:nvPr/>
        </p:nvSpPr>
        <p:spPr>
          <a:xfrm>
            <a:off x="7433325" y="54750"/>
            <a:ext cx="17106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LEARNING TARGET</a:t>
            </a:r>
            <a:endParaRPr>
              <a:solidFill>
                <a:schemeClr val="lt1"/>
              </a:solidFill>
              <a:latin typeface="Source Sans Pro"/>
              <a:ea typeface="Source Sans Pro"/>
              <a:cs typeface="Source Sans Pro"/>
              <a:sym typeface="Source Sans Pro"/>
            </a:endParaRPr>
          </a:p>
        </p:txBody>
      </p:sp>
      <p:sp>
        <p:nvSpPr>
          <p:cNvPr id="308" name="Google Shape;308;p38"/>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9">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9">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571BAE8A-4268-FDD3-657F-BA701EA3CFFB}"/>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Engage</a:t>
            </a:r>
          </a:p>
        </p:txBody>
      </p:sp>
      <p:sp>
        <p:nvSpPr>
          <p:cNvPr id="321" name="Google Shape;321;p39"/>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ENGAGE</a:t>
            </a:r>
            <a:endParaRPr>
              <a:solidFill>
                <a:schemeClr val="lt1"/>
              </a:solidFill>
              <a:latin typeface="Source Sans Pro"/>
              <a:ea typeface="Source Sans Pro"/>
              <a:cs typeface="Source Sans Pro"/>
              <a:sym typeface="Source Sans Pro"/>
            </a:endParaRPr>
          </a:p>
        </p:txBody>
      </p:sp>
      <p:sp>
        <p:nvSpPr>
          <p:cNvPr id="322" name="Google Shape;322;p39"/>
          <p:cNvSpPr txBox="1"/>
          <p:nvPr/>
        </p:nvSpPr>
        <p:spPr>
          <a:xfrm>
            <a:off x="487200" y="785325"/>
            <a:ext cx="6451500" cy="368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a:solidFill>
                  <a:schemeClr val="dk1"/>
                </a:solidFill>
                <a:latin typeface="Source Sans Pro"/>
                <a:ea typeface="Source Sans Pro"/>
                <a:cs typeface="Source Sans Pro"/>
                <a:sym typeface="Source Sans Pro"/>
              </a:rPr>
              <a:t>What are the Earth’s systems we learned about in the previous lesson?</a:t>
            </a:r>
            <a:endParaRPr sz="2800">
              <a:solidFill>
                <a:schemeClr val="dk1"/>
              </a:solidFill>
              <a:latin typeface="Source Sans Pro"/>
              <a:ea typeface="Source Sans Pro"/>
              <a:cs typeface="Source Sans Pro"/>
              <a:sym typeface="Source Sans Pro"/>
            </a:endParaRPr>
          </a:p>
          <a:p>
            <a:pPr marL="0" lvl="0" indent="0" algn="ctr" rtl="0">
              <a:lnSpc>
                <a:spcPct val="115000"/>
              </a:lnSpc>
              <a:spcBef>
                <a:spcPts val="1000"/>
              </a:spcBef>
              <a:spcAft>
                <a:spcPts val="0"/>
              </a:spcAft>
              <a:buClr>
                <a:schemeClr val="dk1"/>
              </a:buClr>
              <a:buSzPts val="1100"/>
              <a:buFont typeface="Arial"/>
              <a:buNone/>
            </a:pPr>
            <a:r>
              <a:rPr lang="en" sz="2800">
                <a:solidFill>
                  <a:schemeClr val="dk1"/>
                </a:solidFill>
                <a:latin typeface="Source Sans Pro"/>
                <a:ea typeface="Source Sans Pro"/>
                <a:cs typeface="Source Sans Pro"/>
                <a:sym typeface="Source Sans Pro"/>
              </a:rPr>
              <a:t>How do you think the different Earth systems interact with each other?</a:t>
            </a:r>
            <a:endParaRPr sz="2800">
              <a:solidFill>
                <a:schemeClr val="dk1"/>
              </a:solidFill>
              <a:latin typeface="Source Sans Pro"/>
              <a:ea typeface="Source Sans Pro"/>
              <a:cs typeface="Source Sans Pro"/>
              <a:sym typeface="Source Sans Pro"/>
            </a:endParaRPr>
          </a:p>
          <a:p>
            <a:pPr marL="0" lvl="0" indent="0" algn="ctr" rtl="0">
              <a:lnSpc>
                <a:spcPct val="115000"/>
              </a:lnSpc>
              <a:spcBef>
                <a:spcPts val="1000"/>
              </a:spcBef>
              <a:spcAft>
                <a:spcPts val="1000"/>
              </a:spcAft>
              <a:buNone/>
            </a:pPr>
            <a:r>
              <a:rPr lang="en" sz="2800">
                <a:solidFill>
                  <a:schemeClr val="dk1"/>
                </a:solidFill>
                <a:latin typeface="Source Sans Pro"/>
                <a:ea typeface="Source Sans Pro"/>
                <a:cs typeface="Source Sans Pro"/>
                <a:sym typeface="Source Sans Pro"/>
              </a:rPr>
              <a:t>Can you give an example from something you have observed in your life?</a:t>
            </a:r>
            <a:endParaRPr sz="2800">
              <a:solidFill>
                <a:schemeClr val="dk1"/>
              </a:solidFill>
              <a:latin typeface="Source Sans Pro"/>
              <a:ea typeface="Source Sans Pro"/>
              <a:cs typeface="Source Sans Pro"/>
              <a:sym typeface="Source Sans Pro"/>
            </a:endParaRPr>
          </a:p>
        </p:txBody>
      </p:sp>
      <p:pic>
        <p:nvPicPr>
          <p:cNvPr id="323" name="Google Shape;323;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60712" y="1021212"/>
            <a:ext cx="655825" cy="655825"/>
          </a:xfrm>
          <a:prstGeom prst="rect">
            <a:avLst/>
          </a:prstGeom>
          <a:noFill/>
          <a:ln>
            <a:noFill/>
          </a:ln>
        </p:spPr>
      </p:pic>
      <p:sp>
        <p:nvSpPr>
          <p:cNvPr id="318" name="Google Shape;318;p3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862FC875-DACE-B8F8-3057-BCAE3159715F}"/>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Explore</a:t>
            </a:r>
          </a:p>
        </p:txBody>
      </p:sp>
      <p:sp>
        <p:nvSpPr>
          <p:cNvPr id="331" name="Google Shape;331;p40"/>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pic>
        <p:nvPicPr>
          <p:cNvPr id="333" name="Google Shape;333;p40" descr="Chairs tied together with string each chair is labeled as a different &quot;sphere&quot;; geosphere, biosphere, atmosphere, and hydosphere."/>
          <p:cNvPicPr preferRelativeResize="0"/>
          <p:nvPr/>
        </p:nvPicPr>
        <p:blipFill>
          <a:blip r:embed="rId3">
            <a:alphaModFix/>
          </a:blip>
          <a:stretch>
            <a:fillRect/>
          </a:stretch>
        </p:blipFill>
        <p:spPr>
          <a:xfrm>
            <a:off x="146875" y="599475"/>
            <a:ext cx="3934675" cy="3944550"/>
          </a:xfrm>
          <a:prstGeom prst="rect">
            <a:avLst/>
          </a:prstGeom>
          <a:noFill/>
          <a:ln>
            <a:noFill/>
          </a:ln>
        </p:spPr>
      </p:pic>
      <p:sp>
        <p:nvSpPr>
          <p:cNvPr id="334" name="Google Shape;334;p40"/>
          <p:cNvSpPr txBox="1"/>
          <p:nvPr/>
        </p:nvSpPr>
        <p:spPr>
          <a:xfrm>
            <a:off x="4182375" y="500675"/>
            <a:ext cx="3157200" cy="37845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dk1"/>
              </a:buClr>
              <a:buSzPts val="2400"/>
              <a:buFont typeface="Source Sans Pro"/>
              <a:buAutoNum type="arabicPeriod"/>
            </a:pPr>
            <a:r>
              <a:rPr lang="en" sz="2400">
                <a:solidFill>
                  <a:schemeClr val="dk1"/>
                </a:solidFill>
                <a:latin typeface="Source Sans Pro"/>
                <a:ea typeface="Source Sans Pro"/>
                <a:cs typeface="Source Sans Pro"/>
                <a:sym typeface="Source Sans Pro"/>
              </a:rPr>
              <a:t>Read your card. </a:t>
            </a:r>
            <a:endParaRPr sz="2400">
              <a:solidFill>
                <a:schemeClr val="dk1"/>
              </a:solidFill>
              <a:latin typeface="Source Sans Pro"/>
              <a:ea typeface="Source Sans Pro"/>
              <a:cs typeface="Source Sans Pro"/>
              <a:sym typeface="Source Sans Pro"/>
            </a:endParaRPr>
          </a:p>
          <a:p>
            <a:pPr marL="457200" lvl="0" indent="-381000" algn="l" rtl="0">
              <a:lnSpc>
                <a:spcPct val="115000"/>
              </a:lnSpc>
              <a:spcBef>
                <a:spcPts val="1000"/>
              </a:spcBef>
              <a:spcAft>
                <a:spcPts val="0"/>
              </a:spcAft>
              <a:buClr>
                <a:schemeClr val="dk1"/>
              </a:buClr>
              <a:buSzPts val="2400"/>
              <a:buFont typeface="Source Sans Pro"/>
              <a:buAutoNum type="arabicPeriod"/>
            </a:pPr>
            <a:r>
              <a:rPr lang="en" sz="2400">
                <a:solidFill>
                  <a:schemeClr val="dk1"/>
                </a:solidFill>
                <a:latin typeface="Source Sans Pro"/>
                <a:ea typeface="Source Sans Pro"/>
                <a:cs typeface="Source Sans Pro"/>
                <a:sym typeface="Source Sans Pro"/>
              </a:rPr>
              <a:t>Decide which two spheres are interacting, and why you think that.</a:t>
            </a:r>
            <a:endParaRPr sz="2400">
              <a:solidFill>
                <a:schemeClr val="dk1"/>
              </a:solidFill>
              <a:latin typeface="Source Sans Pro"/>
              <a:ea typeface="Source Sans Pro"/>
              <a:cs typeface="Source Sans Pro"/>
              <a:sym typeface="Source Sans Pro"/>
            </a:endParaRPr>
          </a:p>
          <a:p>
            <a:pPr marL="457200" lvl="0" indent="-381000" algn="l" rtl="0">
              <a:lnSpc>
                <a:spcPct val="115000"/>
              </a:lnSpc>
              <a:spcBef>
                <a:spcPts val="1000"/>
              </a:spcBef>
              <a:spcAft>
                <a:spcPts val="1000"/>
              </a:spcAft>
              <a:buClr>
                <a:schemeClr val="dk1"/>
              </a:buClr>
              <a:buSzPts val="2400"/>
              <a:buFont typeface="Source Sans Pro"/>
              <a:buAutoNum type="arabicPeriod"/>
            </a:pPr>
            <a:r>
              <a:rPr lang="en" sz="2400">
                <a:solidFill>
                  <a:schemeClr val="dk1"/>
                </a:solidFill>
                <a:latin typeface="Source Sans Pro"/>
                <a:ea typeface="Source Sans Pro"/>
                <a:cs typeface="Source Sans Pro"/>
                <a:sym typeface="Source Sans Pro"/>
              </a:rPr>
              <a:t>Clip the card on the string that connects those two spheres.</a:t>
            </a:r>
            <a:endParaRPr sz="2400">
              <a:solidFill>
                <a:schemeClr val="dk1"/>
              </a:solidFill>
              <a:latin typeface="Source Sans Pro"/>
              <a:ea typeface="Source Sans Pro"/>
              <a:cs typeface="Source Sans Pro"/>
              <a:sym typeface="Source Sans Pro"/>
            </a:endParaRPr>
          </a:p>
        </p:txBody>
      </p:sp>
      <p:sp>
        <p:nvSpPr>
          <p:cNvPr id="330" name="Google Shape;330;p4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1">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1">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54B2A513-9D03-AD89-5C0E-AD88B40C824A}"/>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Explain</a:t>
            </a:r>
          </a:p>
        </p:txBody>
      </p:sp>
      <p:sp>
        <p:nvSpPr>
          <p:cNvPr id="342" name="Google Shape;342;p41"/>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pic>
        <p:nvPicPr>
          <p:cNvPr id="344" name="Google Shape;344;p41" descr="Chairs tied together with string"/>
          <p:cNvPicPr preferRelativeResize="0"/>
          <p:nvPr/>
        </p:nvPicPr>
        <p:blipFill>
          <a:blip r:embed="rId3">
            <a:alphaModFix/>
          </a:blip>
          <a:stretch>
            <a:fillRect/>
          </a:stretch>
        </p:blipFill>
        <p:spPr>
          <a:xfrm>
            <a:off x="187050" y="599475"/>
            <a:ext cx="3934675" cy="3944550"/>
          </a:xfrm>
          <a:prstGeom prst="rect">
            <a:avLst/>
          </a:prstGeom>
          <a:noFill/>
          <a:ln>
            <a:noFill/>
          </a:ln>
        </p:spPr>
      </p:pic>
      <p:sp>
        <p:nvSpPr>
          <p:cNvPr id="345" name="Google Shape;345;p41"/>
          <p:cNvSpPr txBox="1"/>
          <p:nvPr/>
        </p:nvSpPr>
        <p:spPr>
          <a:xfrm>
            <a:off x="4201075" y="518400"/>
            <a:ext cx="3153000" cy="410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chemeClr val="dk1"/>
                </a:solidFill>
                <a:latin typeface="Source Sans Pro"/>
                <a:ea typeface="Source Sans Pro"/>
                <a:cs typeface="Source Sans Pro"/>
                <a:sym typeface="Source Sans Pro"/>
              </a:rPr>
              <a:t>Share what you think with the rest of the groups.</a:t>
            </a:r>
            <a:endParaRPr sz="24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None/>
            </a:pPr>
            <a:endParaRPr sz="24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None/>
            </a:pPr>
            <a:r>
              <a:rPr lang="en" sz="2400">
                <a:solidFill>
                  <a:schemeClr val="dk1"/>
                </a:solidFill>
                <a:latin typeface="Source Sans Pro"/>
                <a:ea typeface="Source Sans Pro"/>
                <a:cs typeface="Source Sans Pro"/>
                <a:sym typeface="Source Sans Pro"/>
              </a:rPr>
              <a:t>Other groups can ask questions or make alternative claims if you disagree- but you must use evidence!</a:t>
            </a:r>
            <a:endParaRPr sz="2400">
              <a:solidFill>
                <a:schemeClr val="dk1"/>
              </a:solidFill>
              <a:latin typeface="Source Sans Pro"/>
              <a:ea typeface="Source Sans Pro"/>
              <a:cs typeface="Source Sans Pro"/>
              <a:sym typeface="Source Sans Pro"/>
            </a:endParaRPr>
          </a:p>
        </p:txBody>
      </p:sp>
      <p:sp>
        <p:nvSpPr>
          <p:cNvPr id="341" name="Google Shape;341;p4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2">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18F79EB-483D-EA50-3C26-FB47FCF5C9EF}"/>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Explain (cont.)</a:t>
            </a:r>
          </a:p>
        </p:txBody>
      </p:sp>
      <p:sp>
        <p:nvSpPr>
          <p:cNvPr id="353" name="Google Shape;353;p42"/>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Lesson 2:</a:t>
            </a:r>
            <a:endParaRPr dirty="0">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EXPLAIN</a:t>
            </a:r>
            <a:endParaRPr dirty="0">
              <a:solidFill>
                <a:schemeClr val="lt1"/>
              </a:solidFill>
              <a:latin typeface="Source Sans Pro"/>
              <a:ea typeface="Source Sans Pro"/>
              <a:cs typeface="Source Sans Pro"/>
              <a:sym typeface="Source Sans Pro"/>
            </a:endParaRPr>
          </a:p>
        </p:txBody>
      </p:sp>
      <p:pic>
        <p:nvPicPr>
          <p:cNvPr id="355" name="Google Shape;355;p42" descr="Chairs labeled with different &quot;spheres&quot;"/>
          <p:cNvPicPr preferRelativeResize="0"/>
          <p:nvPr/>
        </p:nvPicPr>
        <p:blipFill>
          <a:blip r:embed="rId3">
            <a:alphaModFix/>
          </a:blip>
          <a:stretch>
            <a:fillRect/>
          </a:stretch>
        </p:blipFill>
        <p:spPr>
          <a:xfrm>
            <a:off x="187050" y="599475"/>
            <a:ext cx="3934675" cy="3944550"/>
          </a:xfrm>
          <a:prstGeom prst="rect">
            <a:avLst/>
          </a:prstGeom>
          <a:noFill/>
          <a:ln>
            <a:noFill/>
          </a:ln>
        </p:spPr>
      </p:pic>
      <p:sp>
        <p:nvSpPr>
          <p:cNvPr id="356" name="Google Shape;356;p42"/>
          <p:cNvSpPr txBox="1"/>
          <p:nvPr/>
        </p:nvSpPr>
        <p:spPr>
          <a:xfrm>
            <a:off x="4201075" y="518400"/>
            <a:ext cx="3153000" cy="410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chemeClr val="dk1"/>
                </a:solidFill>
                <a:latin typeface="Source Sans Pro"/>
                <a:ea typeface="Source Sans Pro"/>
                <a:cs typeface="Source Sans Pro"/>
                <a:sym typeface="Source Sans Pro"/>
              </a:rPr>
              <a:t>How does one of the systems in your example affect the function of the other system? </a:t>
            </a:r>
            <a:endParaRPr sz="24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None/>
            </a:pPr>
            <a:endParaRPr sz="24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None/>
            </a:pPr>
            <a:r>
              <a:rPr lang="en" sz="2400">
                <a:solidFill>
                  <a:schemeClr val="dk1"/>
                </a:solidFill>
                <a:latin typeface="Source Sans Pro"/>
                <a:ea typeface="Source Sans Pro"/>
                <a:cs typeface="Source Sans Pro"/>
                <a:sym typeface="Source Sans Pro"/>
              </a:rPr>
              <a:t>What would happen if one of the systems was removed?</a:t>
            </a:r>
            <a:endParaRPr sz="2400">
              <a:solidFill>
                <a:schemeClr val="dk1"/>
              </a:solidFill>
              <a:latin typeface="Source Sans Pro"/>
              <a:ea typeface="Source Sans Pro"/>
              <a:cs typeface="Source Sans Pro"/>
              <a:sym typeface="Source Sans Pro"/>
            </a:endParaRPr>
          </a:p>
        </p:txBody>
      </p:sp>
      <p:sp>
        <p:nvSpPr>
          <p:cNvPr id="352" name="Google Shape;352;p42"/>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3" name="Google Shape;363;p43">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15C43A9-6B2C-6973-609E-47056B287DAA}"/>
              </a:ext>
            </a:extLst>
          </p:cNvPr>
          <p:cNvSpPr>
            <a:spLocks noGrp="1"/>
          </p:cNvSpPr>
          <p:nvPr>
            <p:ph type="title" idx="4294967295"/>
          </p:nvPr>
        </p:nvSpPr>
        <p:spPr>
          <a:xfrm>
            <a:off x="628650" y="-993775"/>
            <a:ext cx="7886700" cy="993775"/>
          </a:xfrm>
          <a:prstGeom prst="rect">
            <a:avLst/>
          </a:prstGeom>
        </p:spPr>
        <p:txBody>
          <a:bodyPr anchor="b"/>
          <a:lstStyle/>
          <a:p>
            <a:r>
              <a:rPr lang="en-US" dirty="0"/>
              <a:t>System</a:t>
            </a:r>
          </a:p>
        </p:txBody>
      </p:sp>
      <p:pic>
        <p:nvPicPr>
          <p:cNvPr id="366" name="Google Shape;366;p43" descr="A tree with it's root system shown"/>
          <p:cNvPicPr preferRelativeResize="0"/>
          <p:nvPr/>
        </p:nvPicPr>
        <p:blipFill rotWithShape="1">
          <a:blip r:embed="rId3">
            <a:alphaModFix/>
          </a:blip>
          <a:srcRect l="6576"/>
          <a:stretch/>
        </p:blipFill>
        <p:spPr>
          <a:xfrm>
            <a:off x="7800" y="3850"/>
            <a:ext cx="3198850" cy="5135799"/>
          </a:xfrm>
          <a:prstGeom prst="rect">
            <a:avLst/>
          </a:prstGeom>
          <a:noFill/>
          <a:ln>
            <a:noFill/>
          </a:ln>
        </p:spPr>
      </p:pic>
      <p:sp>
        <p:nvSpPr>
          <p:cNvPr id="364" name="Google Shape;364;p43"/>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p:txBody>
      </p:sp>
      <p:sp>
        <p:nvSpPr>
          <p:cNvPr id="362" name="Google Shape;362;p43"/>
          <p:cNvSpPr txBox="1"/>
          <p:nvPr/>
        </p:nvSpPr>
        <p:spPr>
          <a:xfrm>
            <a:off x="3206650" y="1019650"/>
            <a:ext cx="5506200" cy="22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3C78D8"/>
                </a:solidFill>
                <a:latin typeface="Source Sans Pro"/>
                <a:ea typeface="Source Sans Pro"/>
                <a:cs typeface="Source Sans Pro"/>
                <a:sym typeface="Source Sans Pro"/>
              </a:rPr>
              <a:t>system</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sz="3400">
                <a:solidFill>
                  <a:schemeClr val="dk1"/>
                </a:solidFill>
                <a:latin typeface="Source Sans Pro"/>
                <a:ea typeface="Source Sans Pro"/>
                <a:cs typeface="Source Sans Pro"/>
                <a:sym typeface="Source Sans Pro"/>
              </a:rPr>
              <a:t>a group of related parts that function together as a whole</a:t>
            </a: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500"/>
              </a:spcBef>
              <a:spcAft>
                <a:spcPts val="50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     </a:t>
            </a:r>
            <a:endParaRPr sz="3400">
              <a:solidFill>
                <a:schemeClr val="dk1"/>
              </a:solidFill>
              <a:latin typeface="Source Sans Pro"/>
              <a:ea typeface="Source Sans Pro"/>
              <a:cs typeface="Source Sans Pro"/>
              <a:sym typeface="Source Sans Pro"/>
            </a:endParaRPr>
          </a:p>
        </p:txBody>
      </p:sp>
      <p:pic>
        <p:nvPicPr>
          <p:cNvPr id="365" name="Google Shape;365;p43">
            <a:extLst>
              <a:ext uri="{C183D7F6-B498-43B3-948B-1728B52AA6E4}">
                <adec:decorative xmlns:adec="http://schemas.microsoft.com/office/drawing/2017/decorative" val="1"/>
              </a:ext>
            </a:extLst>
          </p:cNvPr>
          <p:cNvPicPr preferRelativeResize="0"/>
          <p:nvPr/>
        </p:nvPicPr>
        <p:blipFill rotWithShape="1">
          <a:blip r:embed="rId4">
            <a:alphaModFix/>
          </a:blip>
          <a:srcRect t="337" b="327"/>
          <a:stretch/>
        </p:blipFill>
        <p:spPr>
          <a:xfrm>
            <a:off x="8057025" y="691737"/>
            <a:ext cx="655825" cy="655825"/>
          </a:xfrm>
          <a:prstGeom prst="rect">
            <a:avLst/>
          </a:prstGeom>
          <a:noFill/>
          <a:ln>
            <a:noFill/>
          </a:ln>
        </p:spPr>
      </p:pic>
      <p:sp>
        <p:nvSpPr>
          <p:cNvPr id="361" name="Google Shape;361;p4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rPr>
              <a:t> </a:t>
            </a:r>
            <a:fld id="{00000000-1234-1234-1234-123412341234}" type="slidenum">
              <a:rPr lang="en">
                <a:solidFill>
                  <a:schemeClr val="tx1"/>
                </a:solidFill>
              </a:rPr>
              <a:t>27</a:t>
            </a:fld>
            <a:endParaRPr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Google Shape;373;p44">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381C1FFA-3BAA-272E-1244-D967EF381A37}"/>
              </a:ext>
            </a:extLst>
          </p:cNvPr>
          <p:cNvSpPr>
            <a:spLocks noGrp="1"/>
          </p:cNvSpPr>
          <p:nvPr>
            <p:ph type="title" idx="4294967295"/>
          </p:nvPr>
        </p:nvSpPr>
        <p:spPr>
          <a:xfrm>
            <a:off x="628650" y="-993775"/>
            <a:ext cx="7886700" cy="993775"/>
          </a:xfrm>
          <a:prstGeom prst="rect">
            <a:avLst/>
          </a:prstGeom>
        </p:spPr>
        <p:txBody>
          <a:bodyPr anchor="b"/>
          <a:lstStyle/>
          <a:p>
            <a:r>
              <a:rPr lang="en-US" dirty="0"/>
              <a:t>Interact</a:t>
            </a:r>
          </a:p>
        </p:txBody>
      </p:sp>
      <p:pic>
        <p:nvPicPr>
          <p:cNvPr id="376" name="Google Shape;376;p44" descr="Cliff with a river running through it"/>
          <p:cNvPicPr preferRelativeResize="0"/>
          <p:nvPr/>
        </p:nvPicPr>
        <p:blipFill rotWithShape="1">
          <a:blip r:embed="rId3">
            <a:alphaModFix/>
          </a:blip>
          <a:srcRect t="3577"/>
          <a:stretch/>
        </p:blipFill>
        <p:spPr>
          <a:xfrm>
            <a:off x="0" y="7650"/>
            <a:ext cx="2845000" cy="5143500"/>
          </a:xfrm>
          <a:prstGeom prst="rect">
            <a:avLst/>
          </a:prstGeom>
          <a:noFill/>
          <a:ln>
            <a:noFill/>
          </a:ln>
        </p:spPr>
      </p:pic>
      <p:sp>
        <p:nvSpPr>
          <p:cNvPr id="374" name="Google Shape;374;p44"/>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p:txBody>
      </p:sp>
      <p:sp>
        <p:nvSpPr>
          <p:cNvPr id="372" name="Google Shape;372;p44"/>
          <p:cNvSpPr txBox="1"/>
          <p:nvPr/>
        </p:nvSpPr>
        <p:spPr>
          <a:xfrm>
            <a:off x="3222725" y="1244700"/>
            <a:ext cx="5506200" cy="17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3C78D8"/>
                </a:solidFill>
                <a:latin typeface="Source Sans Pro"/>
                <a:ea typeface="Source Sans Pro"/>
                <a:cs typeface="Source Sans Pro"/>
                <a:sym typeface="Source Sans Pro"/>
              </a:rPr>
              <a:t>interact</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1000"/>
              </a:spcBef>
              <a:spcAft>
                <a:spcPts val="500"/>
              </a:spcAft>
              <a:buClr>
                <a:schemeClr val="dk1"/>
              </a:buClr>
              <a:buSzPts val="1100"/>
              <a:buFont typeface="Arial"/>
              <a:buNone/>
            </a:pPr>
            <a:r>
              <a:rPr lang="en" sz="3400">
                <a:solidFill>
                  <a:schemeClr val="dk1"/>
                </a:solidFill>
                <a:latin typeface="Source Sans Pro"/>
                <a:ea typeface="Source Sans Pro"/>
                <a:cs typeface="Source Sans Pro"/>
                <a:sym typeface="Source Sans Pro"/>
              </a:rPr>
              <a:t>have an effect on each other</a:t>
            </a:r>
            <a:endParaRPr sz="3400">
              <a:solidFill>
                <a:schemeClr val="dk1"/>
              </a:solidFill>
              <a:latin typeface="Source Sans Pro"/>
              <a:ea typeface="Source Sans Pro"/>
              <a:cs typeface="Source Sans Pro"/>
              <a:sym typeface="Source Sans Pro"/>
            </a:endParaRPr>
          </a:p>
        </p:txBody>
      </p:sp>
      <p:pic>
        <p:nvPicPr>
          <p:cNvPr id="375" name="Google Shape;375;p44">
            <a:extLst>
              <a:ext uri="{C183D7F6-B498-43B3-948B-1728B52AA6E4}">
                <adec:decorative xmlns:adec="http://schemas.microsoft.com/office/drawing/2017/decorative" val="1"/>
              </a:ext>
            </a:extLst>
          </p:cNvPr>
          <p:cNvPicPr preferRelativeResize="0"/>
          <p:nvPr/>
        </p:nvPicPr>
        <p:blipFill rotWithShape="1">
          <a:blip r:embed="rId4">
            <a:alphaModFix/>
          </a:blip>
          <a:srcRect t="337" b="327"/>
          <a:stretch/>
        </p:blipFill>
        <p:spPr>
          <a:xfrm>
            <a:off x="7960813" y="576750"/>
            <a:ext cx="655825" cy="655825"/>
          </a:xfrm>
          <a:prstGeom prst="rect">
            <a:avLst/>
          </a:prstGeom>
          <a:noFill/>
          <a:ln>
            <a:noFill/>
          </a:ln>
        </p:spPr>
      </p:pic>
      <p:sp>
        <p:nvSpPr>
          <p:cNvPr id="371" name="Google Shape;371;p4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rPr>
              <a:t> </a:t>
            </a:r>
            <a:fld id="{00000000-1234-1234-1234-123412341234}" type="slidenum">
              <a:rPr lang="en">
                <a:solidFill>
                  <a:schemeClr val="tx1"/>
                </a:solidFill>
              </a:rPr>
              <a:t>28</a:t>
            </a:fld>
            <a:endParaRPr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2" name="Title 1">
            <a:extLst>
              <a:ext uri="{FF2B5EF4-FFF2-40B4-BE49-F238E27FC236}">
                <a16:creationId xmlns:a16="http://schemas.microsoft.com/office/drawing/2014/main" id="{0C14CAEE-1817-95B4-BCEE-D5A0F0D02560}"/>
              </a:ext>
            </a:extLst>
          </p:cNvPr>
          <p:cNvSpPr>
            <a:spLocks noGrp="1"/>
          </p:cNvSpPr>
          <p:nvPr>
            <p:ph type="title" idx="4294967295"/>
          </p:nvPr>
        </p:nvSpPr>
        <p:spPr>
          <a:xfrm>
            <a:off x="628650" y="-993775"/>
            <a:ext cx="7886700" cy="993775"/>
          </a:xfrm>
          <a:prstGeom prst="rect">
            <a:avLst/>
          </a:prstGeom>
        </p:spPr>
        <p:txBody>
          <a:bodyPr anchor="b"/>
          <a:lstStyle/>
          <a:p>
            <a:r>
              <a:rPr lang="en-US" dirty="0"/>
              <a:t>‘What on Earth’ and ‘Weather and Erosion’ Videos</a:t>
            </a:r>
          </a:p>
        </p:txBody>
      </p:sp>
      <p:sp>
        <p:nvSpPr>
          <p:cNvPr id="381" name="Google Shape;381;p45">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5">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5"/>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pic>
        <p:nvPicPr>
          <p:cNvPr id="387" name="Google Shape;387;p45" descr="We've already talked about how the Earth is divided into four spheres (The Hydrosphere, the Biosphere, the Geosphere, and the Atmosphere). But, how do these different sphere interact with each other? In this episode of Crash Course Kids, Sabrina chats with us about how two of the spheres do, in fact, work together. &#10;&#10;This first series is based on 5th grade science. We're super excited and hope you enjoy Crash Course Kids!&#10;&#10;///Standards Used in This Video///&#10;5-ESS2-1. Develop a model using an example to describe ways the geosphere, biosphere, hydrosphere, and/or atmosphere interact. [Clarification Statement: Examples could include the influence of the ocean on ecosystems, landform shape, and climate; the influence of the atmosphere on landforms and ecosystems through weather and climate; and the influence of mountain ranges on winds and clouds in the atmosphere. The geosphere, hydrosphere, atmosphere, and biosphere are each a system.] [Assessment Boundary: Assessment is limited to the interactions of two systems at a time.]&#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Kay Boatner&#10;Consultant: Shelby Alinsky&#10;Script Editor: Blake de Pastino&#10;&#10;Thought Cafe Team:&#10;Stephanie Bailis&#10;Cody Brown&#10;Suzanna Brusikiewicz&#10;Jonathan Corbiere&#10;Nick Counter&#10;Kelsey Heinrichs&#10;Jack Kenedy&#10;Corey MacDonald&#10;Tyler Sammy&#10;Nikkie Stinchcombe &#10;James Tuer&#10;Adam Winnik" title="What On Earth: Crash Course Kids #10.1">
            <a:hlinkClick r:id="rId3"/>
          </p:cNvPr>
          <p:cNvPicPr preferRelativeResize="0"/>
          <p:nvPr/>
        </p:nvPicPr>
        <p:blipFill>
          <a:blip r:embed="rId4">
            <a:alphaModFix/>
          </a:blip>
          <a:stretch>
            <a:fillRect/>
          </a:stretch>
        </p:blipFill>
        <p:spPr>
          <a:xfrm>
            <a:off x="313150" y="1321188"/>
            <a:ext cx="3334834" cy="2501125"/>
          </a:xfrm>
          <a:prstGeom prst="rect">
            <a:avLst/>
          </a:prstGeom>
          <a:noFill/>
          <a:ln>
            <a:noFill/>
          </a:ln>
        </p:spPr>
      </p:pic>
      <p:sp>
        <p:nvSpPr>
          <p:cNvPr id="388" name="Google Shape;388;p45"/>
          <p:cNvSpPr txBox="1"/>
          <p:nvPr/>
        </p:nvSpPr>
        <p:spPr>
          <a:xfrm>
            <a:off x="1428413" y="3980800"/>
            <a:ext cx="11043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1200"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What on Earth</a:t>
            </a:r>
            <a:endParaRPr sz="1200">
              <a:solidFill>
                <a:srgbClr val="1155CC"/>
              </a:solidFill>
            </a:endParaRPr>
          </a:p>
        </p:txBody>
      </p:sp>
      <p:pic>
        <p:nvPicPr>
          <p:cNvPr id="386" name="Google Shape;386;p45" descr="In this episode of Crash Course Kids, Sabrina gives us a real world example of how the Hydrosphere and Geosphere affect each other in the form of Weathering and Erosion. Think of Weathering as the force that makes a mess and Erosion as the force that cleans it up. &#10;&#10;This first series is based on 5th grade science. We're super excited and hope you enjoy Crash Course Kids!&#10;&#10;///Standards Used in This Video///&#10;5-ESS2-1. Develop a model using an example to describe ways the geosphere, biosphere, hydrosphere, and/or atmosphere interact. [Clarification Statement: Examples could include the influence of the ocean on ecosystems, landform shape, and climate; the influence of the atmosphere on landforms and ecosystems through weather and climate; and the influence of mountain ranges on winds and clouds in the atmosphere. The geosphere, hydrosphere, atmosphere, and biosphere are each a system.] [Assessment Boundary: Assessment is limited to the interactions of two systems at a time.]&#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Kay Boatner&#10;Consultant: Shelby Alinsky&#10;Script Editor: Blake de Pastino&#10;&#10;Thought Cafe Team:&#10;Stephanie Bailis&#10;Cody Brown&#10;Suzanna Brusikiewicz&#10;Jonathan Corbiere&#10;Nick Counter&#10;Kelsey Heinrichs&#10;Jack Kenedy&#10;Corey MacDonald&#10;Tyler Sammy&#10;Nikkie Stinchcombe &#10;James Tuer&#10;Adam Winnik" title="Weathering and Erosion: Crash Course Kids #10.2">
            <a:hlinkClick r:id="rId6"/>
          </p:cNvPr>
          <p:cNvPicPr preferRelativeResize="0"/>
          <p:nvPr/>
        </p:nvPicPr>
        <p:blipFill>
          <a:blip r:embed="rId7">
            <a:alphaModFix/>
          </a:blip>
          <a:stretch>
            <a:fillRect/>
          </a:stretch>
        </p:blipFill>
        <p:spPr>
          <a:xfrm>
            <a:off x="3922350" y="1321188"/>
            <a:ext cx="3334834" cy="2501125"/>
          </a:xfrm>
          <a:prstGeom prst="rect">
            <a:avLst/>
          </a:prstGeom>
          <a:noFill/>
          <a:ln>
            <a:noFill/>
          </a:ln>
        </p:spPr>
      </p:pic>
      <p:sp>
        <p:nvSpPr>
          <p:cNvPr id="389" name="Google Shape;389;p45"/>
          <p:cNvSpPr txBox="1"/>
          <p:nvPr/>
        </p:nvSpPr>
        <p:spPr>
          <a:xfrm>
            <a:off x="4924700" y="3980800"/>
            <a:ext cx="188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hlinkClick r:id="rId8"/>
              </a:rPr>
              <a:t>Weather and Erosion</a:t>
            </a:r>
            <a:endParaRPr sz="1200"/>
          </a:p>
        </p:txBody>
      </p:sp>
      <p:pic>
        <p:nvPicPr>
          <p:cNvPr id="390" name="Google Shape;390;p45">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7956087" y="1191003"/>
            <a:ext cx="665075" cy="665088"/>
          </a:xfrm>
          <a:prstGeom prst="rect">
            <a:avLst/>
          </a:prstGeom>
          <a:noFill/>
          <a:ln>
            <a:noFill/>
          </a:ln>
        </p:spPr>
      </p:pic>
      <p:sp>
        <p:nvSpPr>
          <p:cNvPr id="383" name="Google Shape;383;p4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gtEl>
                                        <p:attrNameLst>
                                          <p:attrName>style.visibility</p:attrName>
                                        </p:attrNameLst>
                                      </p:cBhvr>
                                      <p:to>
                                        <p:strVal val="visible"/>
                                      </p:to>
                                    </p:set>
                                    <p:animEffect transition="in" filter="fade">
                                      <p:cBhvr>
                                        <p:cTn id="12"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a:extLst>
              <a:ext uri="{C183D7F6-B498-43B3-948B-1728B52AA6E4}">
                <adec:decorative xmlns:adec="http://schemas.microsoft.com/office/drawing/2017/decorative" val="1"/>
              </a:ext>
            </a:extLst>
          </p:cNvPr>
          <p:cNvSpPr/>
          <p:nvPr/>
        </p:nvSpPr>
        <p:spPr>
          <a:xfrm>
            <a:off x="7446925" y="9307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9">
            <a:extLst>
              <a:ext uri="{C183D7F6-B498-43B3-948B-1728B52AA6E4}">
                <adec:decorative xmlns:adec="http://schemas.microsoft.com/office/drawing/2017/decorative" val="1"/>
              </a:ext>
            </a:extLst>
          </p:cNvPr>
          <p:cNvSpPr/>
          <p:nvPr/>
        </p:nvSpPr>
        <p:spPr>
          <a:xfrm>
            <a:off x="7433300" y="7650"/>
            <a:ext cx="1710600" cy="9231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88458424-BE84-92D3-1DA6-8164178149FE}"/>
              </a:ext>
            </a:extLst>
          </p:cNvPr>
          <p:cNvSpPr>
            <a:spLocks noGrp="1"/>
          </p:cNvSpPr>
          <p:nvPr>
            <p:ph type="title" idx="4294967295"/>
          </p:nvPr>
        </p:nvSpPr>
        <p:spPr>
          <a:xfrm>
            <a:off x="628650" y="-993775"/>
            <a:ext cx="7886700" cy="993775"/>
          </a:xfrm>
          <a:prstGeom prst="rect">
            <a:avLst/>
          </a:prstGeom>
        </p:spPr>
        <p:txBody>
          <a:bodyPr anchor="b"/>
          <a:lstStyle/>
          <a:p>
            <a:r>
              <a:rPr lang="en-US" dirty="0"/>
              <a:t>Unit 22: Anchoring Problem</a:t>
            </a:r>
          </a:p>
        </p:txBody>
      </p:sp>
      <p:pic>
        <p:nvPicPr>
          <p:cNvPr id="90" name="Google Shape;90;p19" descr="Cow waste"/>
          <p:cNvPicPr preferRelativeResize="0"/>
          <p:nvPr/>
        </p:nvPicPr>
        <p:blipFill rotWithShape="1">
          <a:blip r:embed="rId3">
            <a:alphaModFix/>
          </a:blip>
          <a:srcRect/>
          <a:stretch/>
        </p:blipFill>
        <p:spPr>
          <a:xfrm>
            <a:off x="0" y="7650"/>
            <a:ext cx="3000375" cy="5143500"/>
          </a:xfrm>
          <a:prstGeom prst="rect">
            <a:avLst/>
          </a:prstGeom>
          <a:noFill/>
          <a:ln>
            <a:noFill/>
          </a:ln>
        </p:spPr>
      </p:pic>
      <p:sp>
        <p:nvSpPr>
          <p:cNvPr id="89" name="Google Shape;89;p19"/>
          <p:cNvSpPr txBox="1"/>
          <p:nvPr/>
        </p:nvSpPr>
        <p:spPr>
          <a:xfrm>
            <a:off x="3320438" y="486875"/>
            <a:ext cx="3806400" cy="456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rgbClr val="3C78D8"/>
                </a:solidFill>
                <a:latin typeface="Dosis"/>
                <a:ea typeface="Dosis"/>
                <a:cs typeface="Dosis"/>
                <a:sym typeface="Dosis"/>
              </a:rPr>
              <a:t>UNIT 22</a:t>
            </a:r>
            <a:br>
              <a:rPr lang="en" sz="3600" b="1" dirty="0">
                <a:solidFill>
                  <a:srgbClr val="3C78D8"/>
                </a:solidFill>
                <a:latin typeface="Dosis"/>
                <a:ea typeface="Dosis"/>
                <a:cs typeface="Dosis"/>
                <a:sym typeface="Dosis"/>
              </a:rPr>
            </a:br>
            <a:r>
              <a:rPr lang="en" sz="3600" b="1" dirty="0">
                <a:solidFill>
                  <a:srgbClr val="3C78D8"/>
                </a:solidFill>
                <a:latin typeface="Dosis"/>
                <a:ea typeface="Dosis"/>
                <a:cs typeface="Dosis"/>
                <a:sym typeface="Dosis"/>
              </a:rPr>
              <a:t>ANCHORING PROBLEM:</a:t>
            </a:r>
            <a:endParaRPr sz="3600" b="1" dirty="0">
              <a:solidFill>
                <a:srgbClr val="3C78D8"/>
              </a:solidFill>
              <a:latin typeface="Dosis"/>
              <a:ea typeface="Dosis"/>
              <a:cs typeface="Dosis"/>
              <a:sym typeface="Dosis"/>
            </a:endParaRPr>
          </a:p>
          <a:p>
            <a:pPr marL="0" lvl="0" indent="0" algn="l" rtl="0">
              <a:lnSpc>
                <a:spcPct val="115000"/>
              </a:lnSpc>
              <a:spcBef>
                <a:spcPts val="1000"/>
              </a:spcBef>
              <a:spcAft>
                <a:spcPts val="1000"/>
              </a:spcAft>
              <a:buClr>
                <a:schemeClr val="dk1"/>
              </a:buClr>
              <a:buSzPts val="1100"/>
              <a:buFont typeface="Arial"/>
              <a:buNone/>
            </a:pPr>
            <a:r>
              <a:rPr lang="en" sz="3000" dirty="0">
                <a:solidFill>
                  <a:schemeClr val="dk1"/>
                </a:solidFill>
                <a:latin typeface="Source Sans Pro"/>
                <a:ea typeface="Source Sans Pro"/>
                <a:cs typeface="Source Sans Pro"/>
                <a:sym typeface="Source Sans Pro"/>
              </a:rPr>
              <a:t>We need farms to grow food, but the process of producing food for all of us can harm Earth systems. </a:t>
            </a:r>
            <a:endParaRPr sz="3000" dirty="0"/>
          </a:p>
        </p:txBody>
      </p:sp>
      <p:sp>
        <p:nvSpPr>
          <p:cNvPr id="88" name="Google Shape;88;p19"/>
          <p:cNvSpPr txBox="1"/>
          <p:nvPr/>
        </p:nvSpPr>
        <p:spPr>
          <a:xfrm>
            <a:off x="7471675" y="54750"/>
            <a:ext cx="1633800" cy="7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LAUNCHING</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THE UNIT</a:t>
            </a:r>
            <a:endParaRPr>
              <a:solidFill>
                <a:schemeClr val="lt1"/>
              </a:solidFill>
              <a:latin typeface="Source Sans Pro"/>
              <a:ea typeface="Source Sans Pro"/>
              <a:cs typeface="Source Sans Pro"/>
              <a:sym typeface="Source Sans Pro"/>
            </a:endParaRPr>
          </a:p>
        </p:txBody>
      </p:sp>
      <p:pic>
        <p:nvPicPr>
          <p:cNvPr id="91" name="Google Shape;91;p1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001900" y="2299140"/>
            <a:ext cx="573350" cy="573350"/>
          </a:xfrm>
          <a:prstGeom prst="rect">
            <a:avLst/>
          </a:prstGeom>
          <a:noFill/>
          <a:ln>
            <a:noFill/>
          </a:ln>
        </p:spPr>
      </p:pic>
      <p:pic>
        <p:nvPicPr>
          <p:cNvPr id="92" name="Google Shape;92;p1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001961" y="2955004"/>
            <a:ext cx="600527" cy="600542"/>
          </a:xfrm>
          <a:prstGeom prst="rect">
            <a:avLst/>
          </a:prstGeom>
          <a:noFill/>
          <a:ln>
            <a:noFill/>
          </a:ln>
        </p:spPr>
      </p:pic>
      <p:sp>
        <p:nvSpPr>
          <p:cNvPr id="96" name="Google Shape;96;p19"/>
          <p:cNvSpPr txBox="1"/>
          <p:nvPr/>
        </p:nvSpPr>
        <p:spPr>
          <a:xfrm>
            <a:off x="7552125" y="1480325"/>
            <a:ext cx="1473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An important opportunity to attend to equity is offered in the speaker notes area</a:t>
            </a:r>
            <a:endParaRPr sz="1000" i="1">
              <a:latin typeface="Source Sans Pro"/>
              <a:ea typeface="Source Sans Pro"/>
              <a:cs typeface="Source Sans Pro"/>
              <a:sym typeface="Source Sans Pro"/>
            </a:endParaRPr>
          </a:p>
        </p:txBody>
      </p:sp>
      <p:pic>
        <p:nvPicPr>
          <p:cNvPr id="93" name="Google Shape;93;p19" descr="Ask a Question"/>
          <p:cNvPicPr preferRelativeResize="0"/>
          <p:nvPr/>
        </p:nvPicPr>
        <p:blipFill rotWithShape="1">
          <a:blip r:embed="rId6">
            <a:alphaModFix/>
          </a:blip>
          <a:srcRect t="199" b="199"/>
          <a:stretch/>
        </p:blipFill>
        <p:spPr>
          <a:xfrm>
            <a:off x="7698319" y="3620715"/>
            <a:ext cx="1180611" cy="901435"/>
          </a:xfrm>
          <a:prstGeom prst="rect">
            <a:avLst/>
          </a:prstGeom>
          <a:noFill/>
          <a:ln w="9525" cap="flat" cmpd="sng">
            <a:solidFill>
              <a:srgbClr val="666666"/>
            </a:solidFill>
            <a:prstDash val="solid"/>
            <a:miter lim="8000"/>
            <a:headEnd type="none" w="sm" len="sm"/>
            <a:tailEnd type="none" w="sm" len="sm"/>
          </a:ln>
        </p:spPr>
      </p:pic>
      <p:sp>
        <p:nvSpPr>
          <p:cNvPr id="94" name="Google Shape;94;p19"/>
          <p:cNvSpPr txBox="1"/>
          <p:nvPr/>
        </p:nvSpPr>
        <p:spPr>
          <a:xfrm>
            <a:off x="7553625" y="4484854"/>
            <a:ext cx="1470000" cy="479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latin typeface="Source Sans Pro"/>
                <a:ea typeface="Source Sans Pro"/>
                <a:cs typeface="Source Sans Pro"/>
                <a:sym typeface="Source Sans Pro"/>
              </a:rPr>
              <a:t> </a:t>
            </a:r>
            <a:r>
              <a:rPr lang="en" sz="1000" u="sng">
                <a:solidFill>
                  <a:schemeClr val="hlink"/>
                </a:solidFill>
                <a:latin typeface="Source Sans Pro"/>
                <a:ea typeface="Source Sans Pro"/>
                <a:cs typeface="Source Sans Pro"/>
                <a:sym typeface="Source Sans Pro"/>
                <a:hlinkClick r:id="rId7"/>
              </a:rPr>
              <a:t>Student Journal page:</a:t>
            </a:r>
            <a:endParaRPr sz="1000">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7"/>
              </a:rPr>
              <a:t>Launching the Unit</a:t>
            </a:r>
            <a:endParaRPr sz="1000"/>
          </a:p>
        </p:txBody>
      </p:sp>
      <p:pic>
        <p:nvPicPr>
          <p:cNvPr id="95" name="Google Shape;95;p19">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8062174" y="1054699"/>
            <a:ext cx="452877" cy="503425"/>
          </a:xfrm>
          <a:prstGeom prst="rect">
            <a:avLst/>
          </a:prstGeom>
          <a:noFill/>
          <a:ln>
            <a:noFill/>
          </a:ln>
        </p:spPr>
      </p:pic>
      <p:sp>
        <p:nvSpPr>
          <p:cNvPr id="86" name="Google Shape;86;p1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2" name="Title 1">
            <a:extLst>
              <a:ext uri="{FF2B5EF4-FFF2-40B4-BE49-F238E27FC236}">
                <a16:creationId xmlns:a16="http://schemas.microsoft.com/office/drawing/2014/main" id="{43010FFC-5F81-0C94-E5BA-6D34BF8E5114}"/>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Elaborate</a:t>
            </a:r>
          </a:p>
        </p:txBody>
      </p:sp>
      <p:sp>
        <p:nvSpPr>
          <p:cNvPr id="395" name="Google Shape;395;p46">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6">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6"/>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ELABORATE</a:t>
            </a:r>
            <a:endParaRPr>
              <a:solidFill>
                <a:schemeClr val="lt1"/>
              </a:solidFill>
              <a:latin typeface="Source Sans Pro"/>
              <a:ea typeface="Source Sans Pro"/>
              <a:cs typeface="Source Sans Pro"/>
              <a:sym typeface="Source Sans Pro"/>
            </a:endParaRPr>
          </a:p>
        </p:txBody>
      </p:sp>
      <p:sp>
        <p:nvSpPr>
          <p:cNvPr id="401" name="Google Shape;401;p46"/>
          <p:cNvSpPr txBox="1"/>
          <p:nvPr/>
        </p:nvSpPr>
        <p:spPr>
          <a:xfrm>
            <a:off x="722900" y="500670"/>
            <a:ext cx="5994600" cy="1532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a:solidFill>
                  <a:schemeClr val="dk1"/>
                </a:solidFill>
                <a:latin typeface="Source Sans Pro"/>
                <a:ea typeface="Source Sans Pro"/>
                <a:cs typeface="Source Sans Pro"/>
                <a:sym typeface="Source Sans Pro"/>
              </a:rPr>
              <a:t>How would you describe the different parts of a farm environment interacting?</a:t>
            </a:r>
            <a:endParaRPr sz="2400">
              <a:solidFill>
                <a:schemeClr val="dk1"/>
              </a:solidFill>
              <a:latin typeface="Source Sans Pro"/>
              <a:ea typeface="Source Sans Pro"/>
              <a:cs typeface="Source Sans Pro"/>
              <a:sym typeface="Source Sans Pro"/>
            </a:endParaRPr>
          </a:p>
          <a:p>
            <a:pPr marL="0" lvl="0" indent="0" algn="ctr" rtl="0">
              <a:lnSpc>
                <a:spcPct val="115000"/>
              </a:lnSpc>
              <a:spcBef>
                <a:spcPts val="1000"/>
              </a:spcBef>
              <a:spcAft>
                <a:spcPts val="0"/>
              </a:spcAft>
              <a:buNone/>
            </a:pPr>
            <a:endParaRPr sz="2400">
              <a:solidFill>
                <a:schemeClr val="dk1"/>
              </a:solidFill>
              <a:latin typeface="Source Sans Pro"/>
              <a:ea typeface="Source Sans Pro"/>
              <a:cs typeface="Source Sans Pro"/>
              <a:sym typeface="Source Sans Pro"/>
            </a:endParaRPr>
          </a:p>
        </p:txBody>
      </p:sp>
      <p:sp>
        <p:nvSpPr>
          <p:cNvPr id="399" name="Google Shape;399;p46">
            <a:extLst>
              <a:ext uri="{C183D7F6-B498-43B3-948B-1728B52AA6E4}">
                <adec:decorative xmlns:adec="http://schemas.microsoft.com/office/drawing/2017/decorative" val="1"/>
              </a:ext>
            </a:extLst>
          </p:cNvPr>
          <p:cNvSpPr txBox="1"/>
          <p:nvPr/>
        </p:nvSpPr>
        <p:spPr>
          <a:xfrm>
            <a:off x="630800" y="500675"/>
            <a:ext cx="6178800" cy="183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3200">
              <a:solidFill>
                <a:schemeClr val="dk1"/>
              </a:solidFill>
              <a:latin typeface="Source Sans Pro"/>
              <a:ea typeface="Source Sans Pro"/>
              <a:cs typeface="Source Sans Pro"/>
              <a:sym typeface="Source Sans Pro"/>
            </a:endParaRPr>
          </a:p>
        </p:txBody>
      </p:sp>
      <p:pic>
        <p:nvPicPr>
          <p:cNvPr id="400" name="Google Shape;400;p46" descr="Join Ohio dairy farmer Tara Herron as she gives a virtual tour of her farm, Cold Run Jerseys, and shares how her family cares for their 250 cows in Columbiana County." title="Virtual Dairy Farm Tour">
            <a:hlinkClick r:id="rId3"/>
          </p:cNvPr>
          <p:cNvPicPr preferRelativeResize="0"/>
          <p:nvPr/>
        </p:nvPicPr>
        <p:blipFill>
          <a:blip r:embed="rId4">
            <a:alphaModFix/>
          </a:blip>
          <a:stretch>
            <a:fillRect/>
          </a:stretch>
        </p:blipFill>
        <p:spPr>
          <a:xfrm>
            <a:off x="285300" y="2231150"/>
            <a:ext cx="3142074" cy="2356550"/>
          </a:xfrm>
          <a:prstGeom prst="rect">
            <a:avLst/>
          </a:prstGeom>
          <a:noFill/>
          <a:ln>
            <a:noFill/>
          </a:ln>
        </p:spPr>
      </p:pic>
      <p:sp>
        <p:nvSpPr>
          <p:cNvPr id="402" name="Google Shape;402;p46"/>
          <p:cNvSpPr txBox="1"/>
          <p:nvPr/>
        </p:nvSpPr>
        <p:spPr>
          <a:xfrm>
            <a:off x="165700" y="4601200"/>
            <a:ext cx="33813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None/>
            </a:pPr>
            <a:r>
              <a:rPr lang="en" sz="1200">
                <a:solidFill>
                  <a:schemeClr val="dk1"/>
                </a:solidFill>
                <a:latin typeface="Source Sans Pro"/>
                <a:ea typeface="Source Sans Pro"/>
                <a:cs typeface="Source Sans Pro"/>
                <a:sym typeface="Source Sans Pro"/>
              </a:rPr>
              <a:t> </a:t>
            </a:r>
            <a:r>
              <a:rPr lang="en" sz="1200" u="sng">
                <a:solidFill>
                  <a:schemeClr val="hlink"/>
                </a:solidFill>
                <a:latin typeface="Source Sans Pro"/>
                <a:ea typeface="Source Sans Pro"/>
                <a:cs typeface="Source Sans Pro"/>
                <a:sym typeface="Source Sans Pro"/>
                <a:hlinkClick r:id="rId5"/>
              </a:rPr>
              <a:t>Dairy Farm</a:t>
            </a:r>
            <a:endParaRPr sz="1200">
              <a:latin typeface="Source Sans Pro"/>
              <a:ea typeface="Source Sans Pro"/>
              <a:cs typeface="Source Sans Pro"/>
              <a:sym typeface="Source Sans Pro"/>
            </a:endParaRPr>
          </a:p>
        </p:txBody>
      </p:sp>
      <p:pic>
        <p:nvPicPr>
          <p:cNvPr id="404" name="Google Shape;404;p46" descr="When farmer Niyi Balogun moved from Nigeria to Maryland, he knew he wanted to keep farming.  But as a recent immigrant to the United States, finding land was a challenge.  With the help of his wife and business partner, Tope Fajingbesi, they found the Montgomery County Agricultural Reserve.  Here, 93,000 acres spread across the county have been set aside for agricultural use.  A nonprofit called The Montgomery Countryside Alliance helps connect farmers like Niyi to landowners, which allowed him to start Dodo Farms, a one acre produce operation that grows both familiar items and traditional Nigerian crops.&#10;&#10;&#10;&#10;https://www.mpt.org/programs/farm/&#10;&#10;https://video.mpt.tv/show/maryland-farm-harvest/&#10;https://www.facebook.com/MarylandFarmHarvest&#10;https://twitter.com/mdfarmtv&#10;https://www.instagram.com/mdfarmtv/&#10;&#10;&#10;Episode 812" title="Immigrant Farmers Put Down New Roots | Maryland Farm &amp; Harvest">
            <a:hlinkClick r:id="rId6"/>
          </p:cNvPr>
          <p:cNvPicPr preferRelativeResize="0"/>
          <p:nvPr/>
        </p:nvPicPr>
        <p:blipFill>
          <a:blip r:embed="rId7">
            <a:alphaModFix/>
          </a:blip>
          <a:stretch>
            <a:fillRect/>
          </a:stretch>
        </p:blipFill>
        <p:spPr>
          <a:xfrm>
            <a:off x="4046675" y="2231150"/>
            <a:ext cx="3179474" cy="2356550"/>
          </a:xfrm>
          <a:prstGeom prst="rect">
            <a:avLst/>
          </a:prstGeom>
          <a:noFill/>
          <a:ln>
            <a:noFill/>
          </a:ln>
        </p:spPr>
      </p:pic>
      <p:sp>
        <p:nvSpPr>
          <p:cNvPr id="403" name="Google Shape;403;p46"/>
          <p:cNvSpPr txBox="1"/>
          <p:nvPr/>
        </p:nvSpPr>
        <p:spPr>
          <a:xfrm>
            <a:off x="3908025" y="4601200"/>
            <a:ext cx="3381300" cy="35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None/>
            </a:pPr>
            <a:r>
              <a:rPr lang="en" sz="1100">
                <a:solidFill>
                  <a:srgbClr val="1155CC"/>
                </a:solidFill>
                <a:latin typeface="Source Sans Pro"/>
                <a:ea typeface="Source Sans Pro"/>
                <a:cs typeface="Source Sans Pro"/>
                <a:sym typeface="Source Sans Pro"/>
              </a:rPr>
              <a:t> </a:t>
            </a:r>
            <a:r>
              <a:rPr lang="en" sz="1100" u="sng">
                <a:solidFill>
                  <a:srgbClr val="1155CC"/>
                </a:solidFill>
                <a:latin typeface="Source Sans Pro"/>
                <a:ea typeface="Source Sans Pro"/>
                <a:cs typeface="Source Sans Pro"/>
                <a:sym typeface="Source Sans Pro"/>
                <a:hlinkClick r:id="rId8">
                  <a:extLst>
                    <a:ext uri="{A12FA001-AC4F-418D-AE19-62706E023703}">
                      <ahyp:hlinkClr xmlns:ahyp="http://schemas.microsoft.com/office/drawing/2018/hyperlinkcolor" val="tx"/>
                    </a:ext>
                  </a:extLst>
                </a:hlinkClick>
              </a:rPr>
              <a:t>Immigrant Farmers Put Down New Roots</a:t>
            </a:r>
            <a:endParaRPr sz="1200">
              <a:latin typeface="Source Sans Pro"/>
              <a:ea typeface="Source Sans Pro"/>
              <a:cs typeface="Source Sans Pro"/>
              <a:sym typeface="Source Sans Pro"/>
            </a:endParaRPr>
          </a:p>
        </p:txBody>
      </p:sp>
      <p:pic>
        <p:nvPicPr>
          <p:cNvPr id="405" name="Google Shape;405;p46">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7963174" y="2330753"/>
            <a:ext cx="665075" cy="665088"/>
          </a:xfrm>
          <a:prstGeom prst="rect">
            <a:avLst/>
          </a:prstGeom>
          <a:noFill/>
          <a:ln>
            <a:noFill/>
          </a:ln>
        </p:spPr>
      </p:pic>
      <p:sp>
        <p:nvSpPr>
          <p:cNvPr id="397" name="Google Shape;397;p46"/>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2" name="Title 1">
            <a:extLst>
              <a:ext uri="{FF2B5EF4-FFF2-40B4-BE49-F238E27FC236}">
                <a16:creationId xmlns:a16="http://schemas.microsoft.com/office/drawing/2014/main" id="{8DA69472-ED4B-2E64-06E4-121A181E1B8D}"/>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Elaborate (cont.)</a:t>
            </a:r>
          </a:p>
        </p:txBody>
      </p:sp>
      <p:sp>
        <p:nvSpPr>
          <p:cNvPr id="410" name="Google Shape;410;p47">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7">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7"/>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ELABORATE</a:t>
            </a:r>
            <a:endParaRPr>
              <a:solidFill>
                <a:schemeClr val="lt1"/>
              </a:solidFill>
              <a:latin typeface="Source Sans Pro"/>
              <a:ea typeface="Source Sans Pro"/>
              <a:cs typeface="Source Sans Pro"/>
              <a:sym typeface="Source Sans Pro"/>
            </a:endParaRPr>
          </a:p>
        </p:txBody>
      </p:sp>
      <p:sp>
        <p:nvSpPr>
          <p:cNvPr id="414" name="Google Shape;414;p47"/>
          <p:cNvSpPr txBox="1"/>
          <p:nvPr/>
        </p:nvSpPr>
        <p:spPr>
          <a:xfrm>
            <a:off x="484325" y="342200"/>
            <a:ext cx="6635100" cy="108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 sz="2600">
                <a:solidFill>
                  <a:schemeClr val="dk1"/>
                </a:solidFill>
                <a:latin typeface="Source Sans Pro"/>
                <a:ea typeface="Source Sans Pro"/>
                <a:cs typeface="Source Sans Pro"/>
                <a:sym typeface="Source Sans Pro"/>
              </a:rPr>
              <a:t>A good model of a system shows relationships between parts of the system! </a:t>
            </a:r>
            <a:endParaRPr sz="2600">
              <a:solidFill>
                <a:schemeClr val="dk1"/>
              </a:solidFill>
              <a:latin typeface="Source Sans Pro"/>
              <a:ea typeface="Source Sans Pro"/>
              <a:cs typeface="Source Sans Pro"/>
              <a:sym typeface="Source Sans Pro"/>
            </a:endParaRPr>
          </a:p>
        </p:txBody>
      </p:sp>
      <p:graphicFrame>
        <p:nvGraphicFramePr>
          <p:cNvPr id="415" name="Google Shape;415;p47"/>
          <p:cNvGraphicFramePr/>
          <p:nvPr>
            <p:extLst>
              <p:ext uri="{D42A27DB-BD31-4B8C-83A1-F6EECF244321}">
                <p14:modId xmlns:p14="http://schemas.microsoft.com/office/powerpoint/2010/main" val="3715767814"/>
              </p:ext>
            </p:extLst>
          </p:nvPr>
        </p:nvGraphicFramePr>
        <p:xfrm>
          <a:off x="484313" y="1578213"/>
          <a:ext cx="2773200" cy="2986835"/>
        </p:xfrm>
        <a:graphic>
          <a:graphicData uri="http://schemas.openxmlformats.org/drawingml/2006/table">
            <a:tbl>
              <a:tblPr firstRow="1">
                <a:noFill/>
                <a:tableStyleId>{CDA82547-003A-4DA2-885B-81FEE97810B5}</a:tableStyleId>
              </a:tblPr>
              <a:tblGrid>
                <a:gridCol w="2773200">
                  <a:extLst>
                    <a:ext uri="{9D8B030D-6E8A-4147-A177-3AD203B41FA5}">
                      <a16:colId xmlns:a16="http://schemas.microsoft.com/office/drawing/2014/main" val="20000"/>
                    </a:ext>
                  </a:extLst>
                </a:gridCol>
              </a:tblGrid>
              <a:tr h="609575">
                <a:tc>
                  <a:txBody>
                    <a:bodyPr/>
                    <a:lstStyle/>
                    <a:p>
                      <a:pPr marL="0" lvl="0" indent="0" algn="ctr" rtl="0">
                        <a:spcBef>
                          <a:spcPts val="0"/>
                        </a:spcBef>
                        <a:spcAft>
                          <a:spcPts val="0"/>
                        </a:spcAft>
                        <a:buNone/>
                      </a:pPr>
                      <a:r>
                        <a:rPr lang="en" b="1">
                          <a:solidFill>
                            <a:srgbClr val="FFFFFF"/>
                          </a:solidFill>
                          <a:latin typeface="Source Sans Pro"/>
                          <a:ea typeface="Source Sans Pro"/>
                          <a:cs typeface="Source Sans Pro"/>
                          <a:sym typeface="Source Sans Pro"/>
                        </a:rPr>
                        <a:t>“Gotta Have It” Checklist:</a:t>
                      </a:r>
                      <a:endParaRPr b="1">
                        <a:solidFill>
                          <a:srgbClr val="FFFFFF"/>
                        </a:solidFill>
                        <a:latin typeface="Source Sans Pro"/>
                        <a:ea typeface="Source Sans Pro"/>
                        <a:cs typeface="Source Sans Pro"/>
                        <a:sym typeface="Source Sans Pro"/>
                      </a:endParaRPr>
                    </a:p>
                    <a:p>
                      <a:pPr marL="0" lvl="0" indent="0" algn="ctr" rtl="0">
                        <a:spcBef>
                          <a:spcPts val="0"/>
                        </a:spcBef>
                        <a:spcAft>
                          <a:spcPts val="0"/>
                        </a:spcAft>
                        <a:buNone/>
                      </a:pPr>
                      <a:r>
                        <a:rPr lang="en" b="1">
                          <a:solidFill>
                            <a:srgbClr val="FFFFFF"/>
                          </a:solidFill>
                          <a:latin typeface="Source Sans Pro"/>
                          <a:ea typeface="Source Sans Pro"/>
                          <a:cs typeface="Source Sans Pro"/>
                          <a:sym typeface="Source Sans Pro"/>
                        </a:rPr>
                        <a:t>Our Farm Model has to have...</a:t>
                      </a:r>
                      <a:endParaRPr b="1">
                        <a:solidFill>
                          <a:srgbClr val="FFFFFF"/>
                        </a:solidFill>
                        <a:latin typeface="Source Sans Pro"/>
                        <a:ea typeface="Source Sans Pro"/>
                        <a:cs typeface="Source Sans Pro"/>
                        <a:sym typeface="Source Sans Pro"/>
                      </a:endParaRPr>
                    </a:p>
                  </a:txBody>
                  <a:tcPr marL="91425" marR="91425" marT="91425" marB="91425">
                    <a:solidFill>
                      <a:srgbClr val="666666"/>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6"/>
                  </a:ext>
                </a:extLst>
              </a:tr>
            </a:tbl>
          </a:graphicData>
        </a:graphic>
      </p:graphicFrame>
      <p:pic>
        <p:nvPicPr>
          <p:cNvPr id="416" name="Google Shape;416;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67787" y="1632673"/>
            <a:ext cx="655825" cy="655825"/>
          </a:xfrm>
          <a:prstGeom prst="rect">
            <a:avLst/>
          </a:prstGeom>
          <a:noFill/>
          <a:ln>
            <a:noFill/>
          </a:ln>
        </p:spPr>
      </p:pic>
      <p:pic>
        <p:nvPicPr>
          <p:cNvPr id="417" name="Google Shape;417;p47">
            <a:extLst>
              <a:ext uri="{C183D7F6-B498-43B3-948B-1728B52AA6E4}">
                <adec:decorative xmlns:adec="http://schemas.microsoft.com/office/drawing/2017/decorative" val="1"/>
              </a:ext>
            </a:extLst>
          </p:cNvPr>
          <p:cNvPicPr preferRelativeResize="0"/>
          <p:nvPr/>
        </p:nvPicPr>
        <p:blipFill rotWithShape="1">
          <a:blip r:embed="rId4">
            <a:alphaModFix/>
          </a:blip>
          <a:srcRect t="406" b="416"/>
          <a:stretch/>
        </p:blipFill>
        <p:spPr>
          <a:xfrm>
            <a:off x="7623450" y="3022500"/>
            <a:ext cx="1344500" cy="1026550"/>
          </a:xfrm>
          <a:prstGeom prst="rect">
            <a:avLst/>
          </a:prstGeom>
          <a:noFill/>
          <a:ln w="12700" cap="flat" cmpd="sng">
            <a:solidFill>
              <a:srgbClr val="666666"/>
            </a:solidFill>
            <a:prstDash val="solid"/>
            <a:miter lim="8000"/>
            <a:headEnd type="none" w="sm" len="sm"/>
            <a:tailEnd type="none" w="sm" len="sm"/>
          </a:ln>
        </p:spPr>
      </p:pic>
      <p:sp>
        <p:nvSpPr>
          <p:cNvPr id="419" name="Google Shape;419;p47"/>
          <p:cNvSpPr txBox="1"/>
          <p:nvPr/>
        </p:nvSpPr>
        <p:spPr>
          <a:xfrm>
            <a:off x="3558863" y="2088838"/>
            <a:ext cx="3580200" cy="196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600"/>
              </a:spcAft>
              <a:buNone/>
            </a:pPr>
            <a:r>
              <a:rPr lang="en" sz="2600">
                <a:solidFill>
                  <a:schemeClr val="dk1"/>
                </a:solidFill>
                <a:latin typeface="Source Sans Pro"/>
                <a:ea typeface="Source Sans Pro"/>
                <a:cs typeface="Source Sans Pro"/>
                <a:sym typeface="Source Sans Pro"/>
              </a:rPr>
              <a:t>What could we add to our Farm Model to show the interactions of the different Earth Systems?</a:t>
            </a:r>
            <a:endParaRPr/>
          </a:p>
        </p:txBody>
      </p:sp>
      <p:sp>
        <p:nvSpPr>
          <p:cNvPr id="418" name="Google Shape;418;p47"/>
          <p:cNvSpPr txBox="1"/>
          <p:nvPr/>
        </p:nvSpPr>
        <p:spPr>
          <a:xfrm>
            <a:off x="7471675" y="4049350"/>
            <a:ext cx="16338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5"/>
              </a:rPr>
              <a:t>Farm Model</a:t>
            </a:r>
            <a:endParaRPr sz="10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5"/>
              </a:rPr>
              <a:t>Student Journal page</a:t>
            </a:r>
            <a:endParaRPr sz="1000">
              <a:latin typeface="Source Sans Pro"/>
              <a:ea typeface="Source Sans Pro"/>
              <a:cs typeface="Source Sans Pro"/>
              <a:sym typeface="Source Sans Pro"/>
            </a:endParaRPr>
          </a:p>
        </p:txBody>
      </p:sp>
      <p:sp>
        <p:nvSpPr>
          <p:cNvPr id="413" name="Google Shape;413;p47"/>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2" name="Title 1">
            <a:extLst>
              <a:ext uri="{FF2B5EF4-FFF2-40B4-BE49-F238E27FC236}">
                <a16:creationId xmlns:a16="http://schemas.microsoft.com/office/drawing/2014/main" id="{31750BF8-2CEA-506F-B6C4-F8C8C54F0FF2}"/>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Evaluate</a:t>
            </a:r>
          </a:p>
        </p:txBody>
      </p:sp>
      <p:sp>
        <p:nvSpPr>
          <p:cNvPr id="424" name="Google Shape;424;p48">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8">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8"/>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pic>
        <p:nvPicPr>
          <p:cNvPr id="429" name="Google Shape;429;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52822" y="2228859"/>
            <a:ext cx="685800" cy="685800"/>
          </a:xfrm>
          <a:prstGeom prst="rect">
            <a:avLst/>
          </a:prstGeom>
          <a:noFill/>
          <a:ln>
            <a:noFill/>
          </a:ln>
        </p:spPr>
      </p:pic>
      <p:sp>
        <p:nvSpPr>
          <p:cNvPr id="430" name="Google Shape;430;p48"/>
          <p:cNvSpPr txBox="1"/>
          <p:nvPr/>
        </p:nvSpPr>
        <p:spPr>
          <a:xfrm>
            <a:off x="713000" y="727775"/>
            <a:ext cx="6034800" cy="336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Let’s share our models and give each other feedback. </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3200">
                <a:solidFill>
                  <a:schemeClr val="dk1"/>
                </a:solidFill>
                <a:latin typeface="Source Sans Pro"/>
                <a:ea typeface="Source Sans Pro"/>
                <a:cs typeface="Source Sans Pro"/>
                <a:sym typeface="Source Sans Pro"/>
              </a:rPr>
              <a:t>Then use the feedback to</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3200">
                <a:solidFill>
                  <a:schemeClr val="dk1"/>
                </a:solidFill>
                <a:latin typeface="Source Sans Pro"/>
                <a:ea typeface="Source Sans Pro"/>
                <a:cs typeface="Source Sans Pro"/>
                <a:sym typeface="Source Sans Pro"/>
              </a:rPr>
              <a:t>revise our models. </a:t>
            </a:r>
            <a:endParaRPr sz="3200">
              <a:solidFill>
                <a:schemeClr val="dk1"/>
              </a:solidFill>
              <a:latin typeface="Source Sans Pro"/>
              <a:ea typeface="Source Sans Pro"/>
              <a:cs typeface="Source Sans Pro"/>
              <a:sym typeface="Source Sans Pro"/>
            </a:endParaRPr>
          </a:p>
        </p:txBody>
      </p:sp>
      <p:pic>
        <p:nvPicPr>
          <p:cNvPr id="431" name="Google Shape;431;p48">
            <a:extLst>
              <a:ext uri="{C183D7F6-B498-43B3-948B-1728B52AA6E4}">
                <adec:decorative xmlns:adec="http://schemas.microsoft.com/office/drawing/2017/decorative" val="1"/>
              </a:ext>
            </a:extLst>
          </p:cNvPr>
          <p:cNvPicPr preferRelativeResize="0"/>
          <p:nvPr/>
        </p:nvPicPr>
        <p:blipFill rotWithShape="1">
          <a:blip r:embed="rId4">
            <a:alphaModFix/>
          </a:blip>
          <a:srcRect t="661" b="670"/>
          <a:stretch/>
        </p:blipFill>
        <p:spPr>
          <a:xfrm>
            <a:off x="7967788" y="1040616"/>
            <a:ext cx="655825" cy="655825"/>
          </a:xfrm>
          <a:prstGeom prst="rect">
            <a:avLst/>
          </a:prstGeom>
          <a:noFill/>
          <a:ln>
            <a:noFill/>
          </a:ln>
        </p:spPr>
      </p:pic>
      <p:sp>
        <p:nvSpPr>
          <p:cNvPr id="427" name="Google Shape;427;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32</a:t>
            </a:fld>
            <a:endParaRPr sz="13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9">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617712E-758B-1D9D-252D-A44DF65A5642}"/>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Evaluate (cont.)</a:t>
            </a:r>
          </a:p>
        </p:txBody>
      </p:sp>
      <p:sp>
        <p:nvSpPr>
          <p:cNvPr id="438" name="Google Shape;438;p49"/>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440" name="Google Shape;440;p49"/>
          <p:cNvSpPr txBox="1"/>
          <p:nvPr/>
        </p:nvSpPr>
        <p:spPr>
          <a:xfrm>
            <a:off x="383400" y="618400"/>
            <a:ext cx="6666600" cy="1629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Clr>
                <a:schemeClr val="dk1"/>
              </a:buClr>
              <a:buSzPts val="1100"/>
              <a:buFont typeface="Arial"/>
              <a:buNone/>
            </a:pPr>
            <a:r>
              <a:rPr lang="en" sz="3200">
                <a:solidFill>
                  <a:schemeClr val="dk1"/>
                </a:solidFill>
                <a:latin typeface="Source Sans Pro"/>
                <a:ea typeface="Source Sans Pro"/>
                <a:cs typeface="Source Sans Pro"/>
                <a:sym typeface="Source Sans Pro"/>
              </a:rPr>
              <a:t>How might this help us figure out how farms are part of Earth’s systems?</a:t>
            </a:r>
            <a:endParaRPr sz="3200">
              <a:solidFill>
                <a:schemeClr val="dk1"/>
              </a:solidFill>
              <a:latin typeface="Source Sans Pro"/>
              <a:ea typeface="Source Sans Pro"/>
              <a:cs typeface="Source Sans Pro"/>
              <a:sym typeface="Source Sans Pro"/>
            </a:endParaRPr>
          </a:p>
        </p:txBody>
      </p:sp>
      <p:pic>
        <p:nvPicPr>
          <p:cNvPr id="441" name="Google Shape;441;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67787" y="1262737"/>
            <a:ext cx="655825" cy="655825"/>
          </a:xfrm>
          <a:prstGeom prst="rect">
            <a:avLst/>
          </a:prstGeom>
          <a:noFill/>
          <a:ln>
            <a:noFill/>
          </a:ln>
        </p:spPr>
      </p:pic>
      <p:pic>
        <p:nvPicPr>
          <p:cNvPr id="442" name="Google Shape;442;p49" descr="Goats in a barn"/>
          <p:cNvPicPr preferRelativeResize="0"/>
          <p:nvPr/>
        </p:nvPicPr>
        <p:blipFill rotWithShape="1">
          <a:blip r:embed="rId4">
            <a:alphaModFix/>
          </a:blip>
          <a:srcRect t="6873" b="10214"/>
          <a:stretch/>
        </p:blipFill>
        <p:spPr>
          <a:xfrm>
            <a:off x="13" y="2447075"/>
            <a:ext cx="7433424" cy="2696375"/>
          </a:xfrm>
          <a:prstGeom prst="rect">
            <a:avLst/>
          </a:prstGeom>
          <a:noFill/>
          <a:ln>
            <a:noFill/>
          </a:ln>
        </p:spPr>
      </p:pic>
      <p:sp>
        <p:nvSpPr>
          <p:cNvPr id="439" name="Google Shape;439;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33</a:t>
            </a:fld>
            <a:endParaRPr sz="13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 name="Title 3">
            <a:extLst>
              <a:ext uri="{FF2B5EF4-FFF2-40B4-BE49-F238E27FC236}">
                <a16:creationId xmlns:a16="http://schemas.microsoft.com/office/drawing/2014/main" id="{84504F76-7142-76BF-EC2B-9B1FF6BF24B1}"/>
              </a:ext>
            </a:extLst>
          </p:cNvPr>
          <p:cNvSpPr>
            <a:spLocks noGrp="1"/>
          </p:cNvSpPr>
          <p:nvPr>
            <p:ph type="title" idx="4294967295"/>
          </p:nvPr>
        </p:nvSpPr>
        <p:spPr>
          <a:xfrm>
            <a:off x="628650" y="-993775"/>
            <a:ext cx="7886700" cy="993775"/>
          </a:xfrm>
          <a:prstGeom prst="rect">
            <a:avLst/>
          </a:prstGeom>
        </p:spPr>
        <p:txBody>
          <a:bodyPr anchor="b"/>
          <a:lstStyle/>
          <a:p>
            <a:r>
              <a:rPr lang="en-US" dirty="0"/>
              <a:t>Lesson 2: What new questions do you have?</a:t>
            </a:r>
          </a:p>
        </p:txBody>
      </p:sp>
      <p:sp>
        <p:nvSpPr>
          <p:cNvPr id="447" name="Google Shape;447;p50">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0">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0"/>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2:</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3" name="TextBox 2">
            <a:extLst>
              <a:ext uri="{FF2B5EF4-FFF2-40B4-BE49-F238E27FC236}">
                <a16:creationId xmlns:a16="http://schemas.microsoft.com/office/drawing/2014/main" id="{63100BB1-6696-83DD-7E98-0E17BE34A630}"/>
              </a:ext>
            </a:extLst>
          </p:cNvPr>
          <p:cNvSpPr txBox="1"/>
          <p:nvPr/>
        </p:nvSpPr>
        <p:spPr>
          <a:xfrm>
            <a:off x="1429698" y="1099444"/>
            <a:ext cx="5056985" cy="400110"/>
          </a:xfrm>
          <a:prstGeom prst="rect">
            <a:avLst/>
          </a:prstGeom>
          <a:noFill/>
        </p:spPr>
        <p:txBody>
          <a:bodyPr wrap="square" rtlCol="0">
            <a:spAutoFit/>
          </a:bodyPr>
          <a:lstStyle/>
          <a:p>
            <a:r>
              <a:rPr lang="en-US" sz="2000" dirty="0">
                <a:solidFill>
                  <a:schemeClr val="dk1"/>
                </a:solidFill>
                <a:latin typeface="Source Sans Pro"/>
                <a:ea typeface="Source Sans Pro"/>
                <a:cs typeface="Source Sans Pro"/>
                <a:sym typeface="Source Sans Pro"/>
              </a:rPr>
              <a:t>What new questions do you have?</a:t>
            </a:r>
            <a:endParaRPr lang="en-US" sz="2000" dirty="0"/>
          </a:p>
        </p:txBody>
      </p:sp>
      <p:pic>
        <p:nvPicPr>
          <p:cNvPr id="453" name="Google Shape;453;p50" descr="Goats"/>
          <p:cNvPicPr preferRelativeResize="0"/>
          <p:nvPr/>
        </p:nvPicPr>
        <p:blipFill rotWithShape="1">
          <a:blip r:embed="rId3">
            <a:alphaModFix/>
          </a:blip>
          <a:srcRect t="6873" b="10214"/>
          <a:stretch/>
        </p:blipFill>
        <p:spPr>
          <a:xfrm>
            <a:off x="13" y="2447075"/>
            <a:ext cx="7433424" cy="2696375"/>
          </a:xfrm>
          <a:prstGeom prst="rect">
            <a:avLst/>
          </a:prstGeom>
          <a:noFill/>
          <a:ln>
            <a:noFill/>
          </a:ln>
        </p:spPr>
      </p:pic>
      <p:sp>
        <p:nvSpPr>
          <p:cNvPr id="450" name="Google Shape;450;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34</a:t>
            </a:fld>
            <a:endParaRPr sz="1300"/>
          </a:p>
        </p:txBody>
      </p:sp>
      <p:pic>
        <p:nvPicPr>
          <p:cNvPr id="452" name="Google Shape;452;p5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60712" y="971587"/>
            <a:ext cx="655825" cy="65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a:extLst>
              <a:ext uri="{FF2B5EF4-FFF2-40B4-BE49-F238E27FC236}">
                <a16:creationId xmlns:a16="http://schemas.microsoft.com/office/drawing/2014/main" id="{0D7F1709-E9EE-D109-D938-EEE396862148}"/>
              </a:ext>
            </a:extLst>
          </p:cNvPr>
          <p:cNvSpPr>
            <a:spLocks noGrp="1"/>
          </p:cNvSpPr>
          <p:nvPr>
            <p:ph type="title" idx="4294967295"/>
          </p:nvPr>
        </p:nvSpPr>
        <p:spPr>
          <a:xfrm>
            <a:off x="628650" y="-993775"/>
            <a:ext cx="7886700" cy="993775"/>
          </a:xfrm>
          <a:prstGeom prst="rect">
            <a:avLst/>
          </a:prstGeom>
        </p:spPr>
        <p:txBody>
          <a:bodyPr anchor="b"/>
          <a:lstStyle/>
          <a:p>
            <a:r>
              <a:rPr lang="en-US" dirty="0"/>
              <a:t>What is Farming?</a:t>
            </a:r>
          </a:p>
        </p:txBody>
      </p:sp>
      <p:sp>
        <p:nvSpPr>
          <p:cNvPr id="101" name="Google Shape;101;p20">
            <a:extLst>
              <a:ext uri="{C183D7F6-B498-43B3-948B-1728B52AA6E4}">
                <adec:decorative xmlns:adec="http://schemas.microsoft.com/office/drawing/2017/decorative" val="1"/>
              </a:ext>
            </a:extLst>
          </p:cNvPr>
          <p:cNvSpPr/>
          <p:nvPr/>
        </p:nvSpPr>
        <p:spPr>
          <a:xfrm>
            <a:off x="7471675" y="6970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a:extLst>
              <a:ext uri="{C183D7F6-B498-43B3-948B-1728B52AA6E4}">
                <adec:decorative xmlns:adec="http://schemas.microsoft.com/office/drawing/2017/decorative" val="1"/>
              </a:ext>
            </a:extLst>
          </p:cNvPr>
          <p:cNvSpPr/>
          <p:nvPr/>
        </p:nvSpPr>
        <p:spPr>
          <a:xfrm>
            <a:off x="7433300" y="7650"/>
            <a:ext cx="1710600" cy="9231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20" descr="Screenshot of the &quot;What is Farming&quot; video. " title="What is farming video"/>
          <p:cNvPicPr preferRelativeResize="0"/>
          <p:nvPr/>
        </p:nvPicPr>
        <p:blipFill>
          <a:blip r:embed="rId3">
            <a:alphaModFix/>
          </a:blip>
          <a:stretch>
            <a:fillRect/>
          </a:stretch>
        </p:blipFill>
        <p:spPr>
          <a:xfrm>
            <a:off x="261200" y="647850"/>
            <a:ext cx="6927730" cy="3907950"/>
          </a:xfrm>
          <a:prstGeom prst="rect">
            <a:avLst/>
          </a:prstGeom>
          <a:noFill/>
          <a:ln>
            <a:noFill/>
          </a:ln>
        </p:spPr>
      </p:pic>
      <p:sp>
        <p:nvSpPr>
          <p:cNvPr id="110" name="Google Shape;110;p20"/>
          <p:cNvSpPr txBox="1"/>
          <p:nvPr/>
        </p:nvSpPr>
        <p:spPr>
          <a:xfrm>
            <a:off x="2829350" y="4609950"/>
            <a:ext cx="1849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None/>
            </a:pPr>
            <a:r>
              <a:rPr lang="en" sz="1100" u="sng">
                <a:solidFill>
                  <a:srgbClr val="2200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What is Farming from PBS</a:t>
            </a:r>
            <a:endParaRPr/>
          </a:p>
        </p:txBody>
      </p:sp>
      <p:sp>
        <p:nvSpPr>
          <p:cNvPr id="104" name="Google Shape;104;p20"/>
          <p:cNvSpPr txBox="1"/>
          <p:nvPr/>
        </p:nvSpPr>
        <p:spPr>
          <a:xfrm>
            <a:off x="7471675" y="54750"/>
            <a:ext cx="1633800" cy="7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LAUNCHING</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THE UNIT</a:t>
            </a:r>
            <a:endParaRPr>
              <a:solidFill>
                <a:schemeClr val="lt1"/>
              </a:solidFill>
              <a:latin typeface="Source Sans Pro"/>
              <a:ea typeface="Source Sans Pro"/>
              <a:cs typeface="Source Sans Pro"/>
              <a:sym typeface="Source Sans Pro"/>
            </a:endParaRPr>
          </a:p>
        </p:txBody>
      </p:sp>
      <p:pic>
        <p:nvPicPr>
          <p:cNvPr id="105" name="Google Shape;105;p2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001748" y="1993175"/>
            <a:ext cx="573350" cy="573350"/>
          </a:xfrm>
          <a:prstGeom prst="rect">
            <a:avLst/>
          </a:prstGeom>
          <a:noFill/>
          <a:ln>
            <a:noFill/>
          </a:ln>
        </p:spPr>
      </p:pic>
      <p:pic>
        <p:nvPicPr>
          <p:cNvPr id="106" name="Google Shape;106;p2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988160" y="2887675"/>
            <a:ext cx="600527" cy="600542"/>
          </a:xfrm>
          <a:prstGeom prst="rect">
            <a:avLst/>
          </a:prstGeom>
          <a:noFill/>
          <a:ln>
            <a:noFill/>
          </a:ln>
        </p:spPr>
      </p:pic>
      <p:pic>
        <p:nvPicPr>
          <p:cNvPr id="107" name="Google Shape;107;p20">
            <a:extLst>
              <a:ext uri="{C183D7F6-B498-43B3-948B-1728B52AA6E4}">
                <adec:decorative xmlns:adec="http://schemas.microsoft.com/office/drawing/2017/decorative" val="1"/>
              </a:ext>
            </a:extLst>
          </p:cNvPr>
          <p:cNvPicPr preferRelativeResize="0"/>
          <p:nvPr/>
        </p:nvPicPr>
        <p:blipFill rotWithShape="1">
          <a:blip r:embed="rId7">
            <a:alphaModFix/>
          </a:blip>
          <a:srcRect t="199" b="199"/>
          <a:stretch/>
        </p:blipFill>
        <p:spPr>
          <a:xfrm>
            <a:off x="7698319" y="3620715"/>
            <a:ext cx="1180611" cy="901435"/>
          </a:xfrm>
          <a:prstGeom prst="rect">
            <a:avLst/>
          </a:prstGeom>
          <a:noFill/>
          <a:ln w="9525" cap="flat" cmpd="sng">
            <a:solidFill>
              <a:srgbClr val="666666"/>
            </a:solidFill>
            <a:prstDash val="solid"/>
            <a:miter lim="8000"/>
            <a:headEnd type="none" w="sm" len="sm"/>
            <a:tailEnd type="none" w="sm" len="sm"/>
          </a:ln>
        </p:spPr>
      </p:pic>
      <p:pic>
        <p:nvPicPr>
          <p:cNvPr id="111" name="Google Shape;111;p20" descr="Diagram of a sideways, white equilateral triangle inside a red circle." title="Video Symbol"/>
          <p:cNvPicPr preferRelativeResize="0"/>
          <p:nvPr/>
        </p:nvPicPr>
        <p:blipFill>
          <a:blip r:embed="rId8">
            <a:alphaModFix/>
          </a:blip>
          <a:stretch>
            <a:fillRect/>
          </a:stretch>
        </p:blipFill>
        <p:spPr>
          <a:xfrm>
            <a:off x="8022599" y="1140156"/>
            <a:ext cx="532060" cy="532060"/>
          </a:xfrm>
          <a:prstGeom prst="rect">
            <a:avLst/>
          </a:prstGeom>
          <a:noFill/>
          <a:ln>
            <a:noFill/>
          </a:ln>
        </p:spPr>
      </p:pic>
      <p:sp>
        <p:nvSpPr>
          <p:cNvPr id="108" name="Google Shape;108;p20"/>
          <p:cNvSpPr txBox="1"/>
          <p:nvPr/>
        </p:nvSpPr>
        <p:spPr>
          <a:xfrm>
            <a:off x="7553625" y="4484854"/>
            <a:ext cx="1470000" cy="479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latin typeface="Source Sans Pro"/>
                <a:ea typeface="Source Sans Pro"/>
                <a:cs typeface="Source Sans Pro"/>
                <a:sym typeface="Source Sans Pro"/>
              </a:rPr>
              <a:t> </a:t>
            </a:r>
            <a:r>
              <a:rPr lang="en" sz="1000" u="sng">
                <a:solidFill>
                  <a:schemeClr val="hlink"/>
                </a:solidFill>
                <a:latin typeface="Source Sans Pro"/>
                <a:ea typeface="Source Sans Pro"/>
                <a:cs typeface="Source Sans Pro"/>
                <a:sym typeface="Source Sans Pro"/>
                <a:hlinkClick r:id="rId9"/>
              </a:rPr>
              <a:t>Student Journal page:</a:t>
            </a:r>
            <a:endParaRPr sz="1000">
              <a:latin typeface="Source Sans Pro"/>
              <a:ea typeface="Source Sans Pro"/>
              <a:cs typeface="Source Sans Pro"/>
              <a:sym typeface="Source Sans Pro"/>
            </a:endParaRPr>
          </a:p>
          <a:p>
            <a:pPr marL="0" lvl="0" indent="0" algn="ctr" rtl="0">
              <a:lnSpc>
                <a:spcPct val="100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9"/>
              </a:rPr>
              <a:t>Launching the Unit</a:t>
            </a:r>
            <a:endParaRPr sz="1000"/>
          </a:p>
        </p:txBody>
      </p:sp>
      <p:sp>
        <p:nvSpPr>
          <p:cNvPr id="102" name="Google Shape;102;p2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4</a:t>
            </a:fld>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15"/>
        <p:cNvGrpSpPr/>
        <p:nvPr/>
      </p:nvGrpSpPr>
      <p:grpSpPr>
        <a:xfrm>
          <a:off x="0" y="0"/>
          <a:ext cx="0" cy="0"/>
          <a:chOff x="0" y="0"/>
          <a:chExt cx="0" cy="0"/>
        </a:xfrm>
      </p:grpSpPr>
      <p:sp>
        <p:nvSpPr>
          <p:cNvPr id="118" name="Google Shape;118;p21">
            <a:extLst>
              <a:ext uri="{C183D7F6-B498-43B3-948B-1728B52AA6E4}">
                <adec:decorative xmlns:adec="http://schemas.microsoft.com/office/drawing/2017/decorative" val="1"/>
              </a:ext>
            </a:extLst>
          </p:cNvPr>
          <p:cNvSpPr/>
          <p:nvPr/>
        </p:nvSpPr>
        <p:spPr>
          <a:xfrm>
            <a:off x="6990500" y="7650"/>
            <a:ext cx="21534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EED7BBA0-C390-6C07-EBA1-AFE4459A7DB7}"/>
              </a:ext>
            </a:extLst>
          </p:cNvPr>
          <p:cNvSpPr>
            <a:spLocks noGrp="1"/>
          </p:cNvSpPr>
          <p:nvPr>
            <p:ph type="title" idx="4294967295"/>
          </p:nvPr>
        </p:nvSpPr>
        <p:spPr>
          <a:xfrm>
            <a:off x="628650" y="-993775"/>
            <a:ext cx="7886700" cy="993775"/>
          </a:xfrm>
          <a:prstGeom prst="rect">
            <a:avLst/>
          </a:prstGeom>
        </p:spPr>
        <p:txBody>
          <a:bodyPr anchor="b"/>
          <a:lstStyle/>
          <a:p>
            <a:r>
              <a:rPr lang="en-US" dirty="0"/>
              <a:t>Unit 22: Driving Questions</a:t>
            </a:r>
          </a:p>
        </p:txBody>
      </p:sp>
      <p:pic>
        <p:nvPicPr>
          <p:cNvPr id="120" name="Google Shape;120;p21" descr="Goats in a pen"/>
          <p:cNvPicPr preferRelativeResize="0"/>
          <p:nvPr/>
        </p:nvPicPr>
        <p:blipFill>
          <a:blip r:embed="rId3">
            <a:alphaModFix/>
          </a:blip>
          <a:stretch>
            <a:fillRect/>
          </a:stretch>
        </p:blipFill>
        <p:spPr>
          <a:xfrm>
            <a:off x="0" y="7650"/>
            <a:ext cx="3000375" cy="5143500"/>
          </a:xfrm>
          <a:prstGeom prst="rect">
            <a:avLst/>
          </a:prstGeom>
          <a:noFill/>
          <a:ln>
            <a:noFill/>
          </a:ln>
        </p:spPr>
      </p:pic>
      <p:sp>
        <p:nvSpPr>
          <p:cNvPr id="119" name="Google Shape;119;p21"/>
          <p:cNvSpPr txBox="1"/>
          <p:nvPr/>
        </p:nvSpPr>
        <p:spPr>
          <a:xfrm>
            <a:off x="7047650" y="54750"/>
            <a:ext cx="20577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LAUNCHING THE UNIT</a:t>
            </a:r>
            <a:endParaRPr>
              <a:solidFill>
                <a:schemeClr val="lt1"/>
              </a:solidFill>
              <a:latin typeface="Source Sans Pro"/>
              <a:ea typeface="Source Sans Pro"/>
              <a:cs typeface="Source Sans Pro"/>
              <a:sym typeface="Source Sans Pro"/>
            </a:endParaRPr>
          </a:p>
        </p:txBody>
      </p:sp>
      <p:sp>
        <p:nvSpPr>
          <p:cNvPr id="116" name="Google Shape;116;p21"/>
          <p:cNvSpPr txBox="1">
            <a:spLocks noGrp="1"/>
          </p:cNvSpPr>
          <p:nvPr>
            <p:ph type="body" idx="4294967295"/>
          </p:nvPr>
        </p:nvSpPr>
        <p:spPr>
          <a:xfrm>
            <a:off x="3140500" y="863475"/>
            <a:ext cx="5868900" cy="3625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600" b="1" dirty="0">
                <a:solidFill>
                  <a:srgbClr val="3C78D8"/>
                </a:solidFill>
                <a:latin typeface="Dosis"/>
                <a:ea typeface="Dosis"/>
                <a:cs typeface="Dosis"/>
                <a:sym typeface="Dosis"/>
              </a:rPr>
              <a:t>UNIT 22</a:t>
            </a:r>
            <a:br>
              <a:rPr lang="en" sz="3600" b="1" dirty="0">
                <a:solidFill>
                  <a:srgbClr val="3C78D8"/>
                </a:solidFill>
                <a:latin typeface="Dosis"/>
                <a:ea typeface="Dosis"/>
                <a:cs typeface="Dosis"/>
                <a:sym typeface="Dosis"/>
              </a:rPr>
            </a:br>
            <a:r>
              <a:rPr lang="en" sz="3600" b="1" dirty="0">
                <a:solidFill>
                  <a:srgbClr val="3C78D8"/>
                </a:solidFill>
                <a:latin typeface="Dosis"/>
                <a:ea typeface="Dosis"/>
                <a:cs typeface="Dosis"/>
                <a:sym typeface="Dosis"/>
              </a:rPr>
              <a:t>DRIVING QUESTIONS:</a:t>
            </a:r>
            <a:endParaRPr sz="3600" b="1" dirty="0">
              <a:solidFill>
                <a:srgbClr val="3C78D8"/>
              </a:solidFill>
              <a:latin typeface="Dosis"/>
              <a:ea typeface="Dosis"/>
              <a:cs typeface="Dosis"/>
              <a:sym typeface="Dosis"/>
            </a:endParaRPr>
          </a:p>
          <a:p>
            <a:pPr marL="0" lvl="0" indent="0" algn="l" rtl="0">
              <a:lnSpc>
                <a:spcPct val="100000"/>
              </a:lnSpc>
              <a:spcBef>
                <a:spcPts val="1000"/>
              </a:spcBef>
              <a:spcAft>
                <a:spcPts val="0"/>
              </a:spcAft>
              <a:buNone/>
            </a:pPr>
            <a:r>
              <a:rPr lang="en" sz="2500" dirty="0">
                <a:solidFill>
                  <a:srgbClr val="000000"/>
                </a:solidFill>
              </a:rPr>
              <a:t>How are farms part of Earth’s Systems?</a:t>
            </a:r>
            <a:endParaRPr sz="2500" dirty="0">
              <a:solidFill>
                <a:srgbClr val="000000"/>
              </a:solidFill>
            </a:endParaRPr>
          </a:p>
          <a:p>
            <a:pPr marL="0" lvl="0" indent="0" algn="l" rtl="0">
              <a:lnSpc>
                <a:spcPct val="100000"/>
              </a:lnSpc>
              <a:spcBef>
                <a:spcPts val="1000"/>
              </a:spcBef>
              <a:spcAft>
                <a:spcPts val="0"/>
              </a:spcAft>
              <a:buNone/>
            </a:pPr>
            <a:r>
              <a:rPr lang="en" sz="2500" dirty="0">
                <a:solidFill>
                  <a:srgbClr val="000000"/>
                </a:solidFill>
              </a:rPr>
              <a:t>How does our use of natural resources on farms affect Earth’s systems?</a:t>
            </a:r>
            <a:endParaRPr sz="2500" dirty="0">
              <a:solidFill>
                <a:srgbClr val="000000"/>
              </a:solidFill>
            </a:endParaRPr>
          </a:p>
          <a:p>
            <a:pPr marL="0" lvl="0" indent="0" algn="l" rtl="0">
              <a:lnSpc>
                <a:spcPct val="100000"/>
              </a:lnSpc>
              <a:spcBef>
                <a:spcPts val="1000"/>
              </a:spcBef>
              <a:spcAft>
                <a:spcPts val="0"/>
              </a:spcAft>
              <a:buNone/>
            </a:pPr>
            <a:r>
              <a:rPr lang="en" sz="2500" dirty="0">
                <a:solidFill>
                  <a:srgbClr val="000000"/>
                </a:solidFill>
              </a:rPr>
              <a:t>How can farmers use resources wisely to protect Earth’s systems?</a:t>
            </a:r>
            <a:endParaRPr sz="2500" dirty="0">
              <a:solidFill>
                <a:srgbClr val="000000"/>
              </a:solidFill>
            </a:endParaRPr>
          </a:p>
          <a:p>
            <a:pPr marL="0" lvl="0" indent="0" algn="l" rtl="0">
              <a:lnSpc>
                <a:spcPct val="100000"/>
              </a:lnSpc>
              <a:spcBef>
                <a:spcPts val="1000"/>
              </a:spcBef>
              <a:spcAft>
                <a:spcPts val="1000"/>
              </a:spcAft>
              <a:buNone/>
            </a:pPr>
            <a:endParaRPr sz="2500" dirty="0">
              <a:solidFill>
                <a:srgbClr val="000000"/>
              </a:solidFill>
            </a:endParaRPr>
          </a:p>
        </p:txBody>
      </p:sp>
      <p:sp>
        <p:nvSpPr>
          <p:cNvPr id="117" name="Google Shape;117;p2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5</a:t>
            </a:fld>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2">
            <a:extLst>
              <a:ext uri="{C183D7F6-B498-43B3-948B-1728B52AA6E4}">
                <adec:decorative xmlns:adec="http://schemas.microsoft.com/office/drawing/2017/decorative" val="1"/>
              </a:ext>
            </a:extLst>
          </p:cNvPr>
          <p:cNvPicPr preferRelativeResize="0"/>
          <p:nvPr/>
        </p:nvPicPr>
        <p:blipFill rotWithShape="1">
          <a:blip r:embed="rId3">
            <a:alphaModFix/>
          </a:blip>
          <a:srcRect r="447"/>
          <a:stretch/>
        </p:blipFill>
        <p:spPr>
          <a:xfrm>
            <a:off x="0" y="0"/>
            <a:ext cx="9144000" cy="5143499"/>
          </a:xfrm>
          <a:prstGeom prst="rect">
            <a:avLst/>
          </a:prstGeom>
          <a:noFill/>
          <a:ln>
            <a:noFill/>
          </a:ln>
        </p:spPr>
      </p:pic>
      <p:sp>
        <p:nvSpPr>
          <p:cNvPr id="126" name="Google Shape;126;p22"/>
          <p:cNvSpPr txBox="1">
            <a:spLocks noGrp="1"/>
          </p:cNvSpPr>
          <p:nvPr>
            <p:ph type="title" idx="4294967295"/>
          </p:nvPr>
        </p:nvSpPr>
        <p:spPr>
          <a:xfrm>
            <a:off x="0" y="99592"/>
            <a:ext cx="9144000" cy="96131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UNIT 22, SECTION 1 : </a:t>
            </a:r>
            <a:endParaRPr kumimoji="0" lang="en-US"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How are farms part of Earth’s systems?</a:t>
            </a:r>
          </a:p>
        </p:txBody>
      </p:sp>
      <p:sp>
        <p:nvSpPr>
          <p:cNvPr id="127" name="Google Shape;127;p22"/>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solidFill>
                  <a:schemeClr val="lt1"/>
                </a:solidFill>
              </a:rPr>
              <a:t>6</a:t>
            </a:fld>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sp>
        <p:nvSpPr>
          <p:cNvPr id="132" name="Google Shape;132;p23">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txBox="1">
            <a:spLocks noGrp="1"/>
          </p:cNvSpPr>
          <p:nvPr>
            <p:ph type="title" idx="4294967295"/>
          </p:nvPr>
        </p:nvSpPr>
        <p:spPr>
          <a:xfrm>
            <a:off x="2846638" y="1776450"/>
            <a:ext cx="4545900" cy="200744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kumimoji="0" lang="en-US" sz="3000" b="1" i="0" u="none" strike="noStrike" kern="0" cap="none" spc="0" normalizeH="0" baseline="0" noProof="0" dirty="0">
                <a:ln>
                  <a:noFill/>
                </a:ln>
                <a:solidFill>
                  <a:schemeClr val="dk1"/>
                </a:solidFill>
                <a:effectLst/>
                <a:uLnTx/>
                <a:uFillTx/>
                <a:latin typeface="Source Sans Pro"/>
                <a:ea typeface="Source Sans Pro"/>
                <a:cs typeface="Source Sans Pro"/>
                <a:sym typeface="Source Sans Pro"/>
              </a:rPr>
              <a:t>LESSON 1:</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3000" b="0" i="0" u="none" strike="noStrike" kern="0" cap="none" spc="0" normalizeH="0" baseline="0" noProof="0" dirty="0">
                <a:ln>
                  <a:noFill/>
                </a:ln>
                <a:solidFill>
                  <a:schemeClr val="dk1"/>
                </a:solidFill>
                <a:effectLst/>
                <a:uLnTx/>
                <a:uFillTx/>
                <a:latin typeface="Source Sans Pro"/>
                <a:ea typeface="Source Sans Pro"/>
                <a:cs typeface="Source Sans Pro"/>
                <a:sym typeface="Source Sans Pro"/>
              </a:rPr>
              <a:t>How can we describe the different parts of the Earth?</a:t>
            </a:r>
            <a:endParaRPr kumimoji="0" lang="en-US" sz="30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135" name="Google Shape;135;p23">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23" descr="Mountains and a stream"/>
          <p:cNvPicPr preferRelativeResize="0"/>
          <p:nvPr/>
        </p:nvPicPr>
        <p:blipFill>
          <a:blip r:embed="rId3">
            <a:alphaModFix/>
          </a:blip>
          <a:stretch>
            <a:fillRect/>
          </a:stretch>
        </p:blipFill>
        <p:spPr>
          <a:xfrm>
            <a:off x="0" y="0"/>
            <a:ext cx="2683577" cy="5143499"/>
          </a:xfrm>
          <a:prstGeom prst="rect">
            <a:avLst/>
          </a:prstGeom>
          <a:noFill/>
          <a:ln>
            <a:noFill/>
          </a:ln>
        </p:spPr>
      </p:pic>
      <p:sp>
        <p:nvSpPr>
          <p:cNvPr id="136" name="Google Shape;136;p23"/>
          <p:cNvSpPr txBox="1"/>
          <p:nvPr/>
        </p:nvSpPr>
        <p:spPr>
          <a:xfrm>
            <a:off x="7471675" y="54750"/>
            <a:ext cx="16338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LEARNING TARGET</a:t>
            </a:r>
            <a:endParaRPr>
              <a:solidFill>
                <a:schemeClr val="lt1"/>
              </a:solidFill>
              <a:latin typeface="Source Sans Pro"/>
              <a:ea typeface="Source Sans Pro"/>
              <a:cs typeface="Source Sans Pro"/>
              <a:sym typeface="Source Sans Pro"/>
            </a:endParaRPr>
          </a:p>
        </p:txBody>
      </p:sp>
      <p:sp>
        <p:nvSpPr>
          <p:cNvPr id="134" name="Google Shape;134;p2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7</a:t>
            </a:fld>
            <a:endParaRPr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2" name="Title 1">
            <a:extLst>
              <a:ext uri="{FF2B5EF4-FFF2-40B4-BE49-F238E27FC236}">
                <a16:creationId xmlns:a16="http://schemas.microsoft.com/office/drawing/2014/main" id="{8457A925-D0F1-8B65-E503-C0EA19D20608}"/>
              </a:ext>
            </a:extLst>
          </p:cNvPr>
          <p:cNvSpPr>
            <a:spLocks noGrp="1"/>
          </p:cNvSpPr>
          <p:nvPr>
            <p:ph type="title" idx="4294967295"/>
          </p:nvPr>
        </p:nvSpPr>
        <p:spPr>
          <a:xfrm>
            <a:off x="628650" y="-993775"/>
            <a:ext cx="7886700" cy="993775"/>
          </a:xfrm>
          <a:prstGeom prst="rect">
            <a:avLst/>
          </a:prstGeom>
        </p:spPr>
        <p:txBody>
          <a:bodyPr anchor="b"/>
          <a:lstStyle/>
          <a:p>
            <a:r>
              <a:rPr lang="en-US" dirty="0"/>
              <a:t>Lesson 1: Engage</a:t>
            </a:r>
          </a:p>
        </p:txBody>
      </p:sp>
      <p:sp>
        <p:nvSpPr>
          <p:cNvPr id="142" name="Google Shape;142;p24">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ENGAGE</a:t>
            </a:r>
            <a:endParaRPr>
              <a:solidFill>
                <a:schemeClr val="lt1"/>
              </a:solidFill>
              <a:latin typeface="Source Sans Pro"/>
              <a:ea typeface="Source Sans Pro"/>
              <a:cs typeface="Source Sans Pro"/>
              <a:sym typeface="Source Sans Pro"/>
            </a:endParaRPr>
          </a:p>
        </p:txBody>
      </p:sp>
      <p:sp>
        <p:nvSpPr>
          <p:cNvPr id="146" name="Google Shape;146;p24"/>
          <p:cNvSpPr txBox="1"/>
          <p:nvPr/>
        </p:nvSpPr>
        <p:spPr>
          <a:xfrm>
            <a:off x="160250" y="821075"/>
            <a:ext cx="7087800" cy="369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a:solidFill>
                  <a:schemeClr val="dk1"/>
                </a:solidFill>
                <a:latin typeface="Source Sans Pro"/>
                <a:ea typeface="Source Sans Pro"/>
                <a:cs typeface="Source Sans Pro"/>
                <a:sym typeface="Source Sans Pro"/>
              </a:rPr>
              <a:t>How would you describe the different parts of a farm environment, using science ideas?</a:t>
            </a:r>
            <a:endParaRPr sz="28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28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800">
                <a:solidFill>
                  <a:schemeClr val="dk1"/>
                </a:solidFill>
                <a:latin typeface="Source Sans Pro"/>
                <a:ea typeface="Source Sans Pro"/>
                <a:cs typeface="Source Sans Pro"/>
                <a:sym typeface="Source Sans Pro"/>
              </a:rPr>
              <a:t>I will make a model on chart paper based on what you describe. We will refine this model throughout the unit as we figure more out!</a:t>
            </a:r>
            <a:endParaRPr sz="2800">
              <a:solidFill>
                <a:schemeClr val="dk1"/>
              </a:solidFill>
              <a:latin typeface="Source Sans Pro"/>
              <a:ea typeface="Source Sans Pro"/>
              <a:cs typeface="Source Sans Pro"/>
              <a:sym typeface="Source Sans Pro"/>
            </a:endParaRPr>
          </a:p>
        </p:txBody>
      </p:sp>
      <p:sp>
        <p:nvSpPr>
          <p:cNvPr id="145" name="Google Shape;145;p2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8</a:t>
            </a:fld>
            <a:endParaRPr/>
          </a:p>
        </p:txBody>
      </p:sp>
      <p:pic>
        <p:nvPicPr>
          <p:cNvPr id="147" name="Google Shape;147;p24">
            <a:extLst>
              <a:ext uri="{C183D7F6-B498-43B3-948B-1728B52AA6E4}">
                <adec:decorative xmlns:adec="http://schemas.microsoft.com/office/drawing/2017/decorative" val="1"/>
              </a:ext>
            </a:extLst>
          </p:cNvPr>
          <p:cNvPicPr preferRelativeResize="0"/>
          <p:nvPr/>
        </p:nvPicPr>
        <p:blipFill rotWithShape="1">
          <a:blip r:embed="rId3">
            <a:alphaModFix/>
          </a:blip>
          <a:srcRect t="661" b="670"/>
          <a:stretch/>
        </p:blipFill>
        <p:spPr>
          <a:xfrm>
            <a:off x="7960713" y="1191641"/>
            <a:ext cx="655825" cy="655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Title 1">
            <a:extLst>
              <a:ext uri="{FF2B5EF4-FFF2-40B4-BE49-F238E27FC236}">
                <a16:creationId xmlns:a16="http://schemas.microsoft.com/office/drawing/2014/main" id="{4E085E1B-DFA9-C294-5318-3E433CEFE028}"/>
              </a:ext>
            </a:extLst>
          </p:cNvPr>
          <p:cNvSpPr>
            <a:spLocks noGrp="1"/>
          </p:cNvSpPr>
          <p:nvPr>
            <p:ph type="title" idx="4294967295"/>
          </p:nvPr>
        </p:nvSpPr>
        <p:spPr>
          <a:xfrm>
            <a:off x="628650" y="-993775"/>
            <a:ext cx="7886700" cy="993775"/>
          </a:xfrm>
          <a:prstGeom prst="rect">
            <a:avLst/>
          </a:prstGeom>
        </p:spPr>
        <p:txBody>
          <a:bodyPr anchor="b"/>
          <a:lstStyle/>
          <a:p>
            <a:r>
              <a:rPr lang="en-US" dirty="0"/>
              <a:t>Lesson 1: Explore</a:t>
            </a:r>
          </a:p>
        </p:txBody>
      </p:sp>
      <p:sp>
        <p:nvSpPr>
          <p:cNvPr id="152" name="Google Shape;152;p25">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5" descr="A boy walking"/>
          <p:cNvPicPr preferRelativeResize="0"/>
          <p:nvPr/>
        </p:nvPicPr>
        <p:blipFill>
          <a:blip r:embed="rId3">
            <a:alphaModFix/>
          </a:blip>
          <a:stretch>
            <a:fillRect/>
          </a:stretch>
        </p:blipFill>
        <p:spPr>
          <a:xfrm>
            <a:off x="0" y="7650"/>
            <a:ext cx="2679495" cy="5135699"/>
          </a:xfrm>
          <a:prstGeom prst="rect">
            <a:avLst/>
          </a:prstGeom>
          <a:noFill/>
          <a:ln>
            <a:noFill/>
          </a:ln>
        </p:spPr>
      </p:pic>
      <p:sp>
        <p:nvSpPr>
          <p:cNvPr id="154" name="Google Shape;154;p25"/>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1:</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sp>
        <p:nvSpPr>
          <p:cNvPr id="156" name="Google Shape;156;p25"/>
          <p:cNvSpPr txBox="1"/>
          <p:nvPr/>
        </p:nvSpPr>
        <p:spPr>
          <a:xfrm>
            <a:off x="2932525" y="869575"/>
            <a:ext cx="4016400" cy="259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Let’s go on a nature walk to identify the different parts of our environment! </a:t>
            </a:r>
            <a:endParaRPr sz="3200">
              <a:solidFill>
                <a:schemeClr val="dk1"/>
              </a:solidFill>
              <a:latin typeface="Source Sans Pro"/>
              <a:ea typeface="Source Sans Pro"/>
              <a:cs typeface="Source Sans Pro"/>
              <a:sym typeface="Source Sans Pro"/>
            </a:endParaRPr>
          </a:p>
        </p:txBody>
      </p:sp>
      <p:pic>
        <p:nvPicPr>
          <p:cNvPr id="157" name="Google Shape;157;p2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60675" y="2321800"/>
            <a:ext cx="655825" cy="655825"/>
          </a:xfrm>
          <a:prstGeom prst="rect">
            <a:avLst/>
          </a:prstGeom>
          <a:noFill/>
          <a:ln>
            <a:noFill/>
          </a:ln>
        </p:spPr>
      </p:pic>
      <p:sp>
        <p:nvSpPr>
          <p:cNvPr id="160" name="Google Shape;160;p25"/>
          <p:cNvSpPr txBox="1"/>
          <p:nvPr/>
        </p:nvSpPr>
        <p:spPr>
          <a:xfrm>
            <a:off x="7552125" y="1480325"/>
            <a:ext cx="1473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An important opportunity to attend to equity is offered in the speaker notes area</a:t>
            </a:r>
            <a:endParaRPr sz="1000" i="1">
              <a:latin typeface="Source Sans Pro"/>
              <a:ea typeface="Source Sans Pro"/>
              <a:cs typeface="Source Sans Pro"/>
              <a:sym typeface="Source Sans Pro"/>
            </a:endParaRPr>
          </a:p>
        </p:txBody>
      </p:sp>
      <p:sp>
        <p:nvSpPr>
          <p:cNvPr id="158" name="Google Shape;158;p25"/>
          <p:cNvSpPr txBox="1"/>
          <p:nvPr/>
        </p:nvSpPr>
        <p:spPr>
          <a:xfrm>
            <a:off x="7552100" y="4171725"/>
            <a:ext cx="1473000" cy="58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5"/>
              </a:rPr>
              <a:t>Parts of the Our Schoolyard</a:t>
            </a:r>
            <a:endParaRPr/>
          </a:p>
          <a:p>
            <a:pPr marL="0" lvl="0" indent="0" algn="ctr" rtl="0">
              <a:lnSpc>
                <a:spcPct val="115000"/>
              </a:lnSpc>
              <a:spcBef>
                <a:spcPts val="0"/>
              </a:spcBef>
              <a:spcAft>
                <a:spcPts val="0"/>
              </a:spcAft>
              <a:buClr>
                <a:schemeClr val="dk1"/>
              </a:buClr>
              <a:buSzPts val="1100"/>
              <a:buFont typeface="Arial"/>
              <a:buNone/>
            </a:pPr>
            <a:r>
              <a:rPr lang="en" sz="1000" u="sng">
                <a:solidFill>
                  <a:schemeClr val="hlink"/>
                </a:solidFill>
                <a:latin typeface="Source Sans Pro"/>
                <a:ea typeface="Source Sans Pro"/>
                <a:cs typeface="Source Sans Pro"/>
                <a:sym typeface="Source Sans Pro"/>
                <a:hlinkClick r:id="rId5"/>
              </a:rPr>
              <a:t>Student Journal page</a:t>
            </a:r>
            <a:endParaRPr>
              <a:solidFill>
                <a:srgbClr val="1155CC"/>
              </a:solidFill>
            </a:endParaRPr>
          </a:p>
        </p:txBody>
      </p:sp>
      <p:pic>
        <p:nvPicPr>
          <p:cNvPr id="159" name="Google Shape;159;p2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024425" y="936523"/>
            <a:ext cx="528375" cy="587350"/>
          </a:xfrm>
          <a:prstGeom prst="rect">
            <a:avLst/>
          </a:prstGeom>
          <a:noFill/>
          <a:ln>
            <a:noFill/>
          </a:ln>
        </p:spPr>
      </p:pic>
      <p:pic>
        <p:nvPicPr>
          <p:cNvPr id="161" name="Google Shape;161;p2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630775" y="3183900"/>
            <a:ext cx="1315626" cy="1006399"/>
          </a:xfrm>
          <a:prstGeom prst="rect">
            <a:avLst/>
          </a:prstGeom>
          <a:noFill/>
          <a:ln w="9525" cap="flat" cmpd="sng">
            <a:solidFill>
              <a:srgbClr val="666666"/>
            </a:solidFill>
            <a:prstDash val="solid"/>
            <a:round/>
            <a:headEnd type="none" w="sm" len="sm"/>
            <a:tailEnd type="none" w="sm" len="sm"/>
          </a:ln>
        </p:spPr>
      </p:pic>
      <p:sp>
        <p:nvSpPr>
          <p:cNvPr id="155" name="Google Shape;155;p2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no head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831012-0751-4D2E-9602-299D6B6D963F}">
  <ds:schemaRefs>
    <ds:schemaRef ds:uri="http://schemas.microsoft.com/sharepoint/v3/contenttype/forms"/>
  </ds:schemaRefs>
</ds:datastoreItem>
</file>

<file path=customXml/itemProps2.xml><?xml version="1.0" encoding="utf-8"?>
<ds:datastoreItem xmlns:ds="http://schemas.openxmlformats.org/officeDocument/2006/customXml" ds:itemID="{55F9DDFE-AF4D-4D6B-A477-C0B34F6E6AA7}">
  <ds:schemaRefs>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customXml/itemProps3.xml><?xml version="1.0" encoding="utf-8"?>
<ds:datastoreItem xmlns:ds="http://schemas.openxmlformats.org/officeDocument/2006/customXml" ds:itemID="{69687D52-38DF-489F-84CF-A2DAF2845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6635</Words>
  <Application>Microsoft Office PowerPoint</Application>
  <PresentationFormat>On-screen Show (16:9)</PresentationFormat>
  <Paragraphs>423</Paragraphs>
  <Slides>34</Slides>
  <Notes>34</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Source Sans Pro</vt:lpstr>
      <vt:lpstr>Arial</vt:lpstr>
      <vt:lpstr>Poppins</vt:lpstr>
      <vt:lpstr>Dosis</vt:lpstr>
      <vt:lpstr>no header</vt:lpstr>
      <vt:lpstr>Unit 22: Using Our Resources Wisely</vt:lpstr>
      <vt:lpstr>mySci Symbols Key</vt:lpstr>
      <vt:lpstr>Unit 22: Anchoring Problem</vt:lpstr>
      <vt:lpstr>What is Farming?</vt:lpstr>
      <vt:lpstr>Unit 22: Driving Questions</vt:lpstr>
      <vt:lpstr>UNIT 22, SECTION 1 :  How are farms part of Earth’s systems?</vt:lpstr>
      <vt:lpstr>LESSON 1: How can we describe the different parts of the Earth?</vt:lpstr>
      <vt:lpstr>Lesson 1: Engage</vt:lpstr>
      <vt:lpstr>Lesson 1: Explore</vt:lpstr>
      <vt:lpstr>Lesson 1: Explain (cont.)</vt:lpstr>
      <vt:lpstr>Geosphere</vt:lpstr>
      <vt:lpstr>Biosphere</vt:lpstr>
      <vt:lpstr>Atmosphere</vt:lpstr>
      <vt:lpstr>Hydrosphere</vt:lpstr>
      <vt:lpstr>Four Spheres</vt:lpstr>
      <vt:lpstr>Lesson 1: Explain (continued)</vt:lpstr>
      <vt:lpstr>Lesson 1: Elaborate</vt:lpstr>
      <vt:lpstr>Lesson 1: Elaborate (cont.)</vt:lpstr>
      <vt:lpstr>Lesson 1: Evaluate</vt:lpstr>
      <vt:lpstr>Lesson 1: Evaluate (cont.)</vt:lpstr>
      <vt:lpstr>What new questions do you have?</vt:lpstr>
      <vt:lpstr>LESSON 2: How do Earth’s systems interact?</vt:lpstr>
      <vt:lpstr>Lesson 2: Engage</vt:lpstr>
      <vt:lpstr>Lesson 2: Explore</vt:lpstr>
      <vt:lpstr>Lesson 2: Explain</vt:lpstr>
      <vt:lpstr>Lesson 2: Explain (cont.)</vt:lpstr>
      <vt:lpstr>System</vt:lpstr>
      <vt:lpstr>Interact</vt:lpstr>
      <vt:lpstr>‘What on Earth’ and ‘Weather and Erosion’ Videos</vt:lpstr>
      <vt:lpstr>Lesson 2: Elaborate</vt:lpstr>
      <vt:lpstr>Lesson 2: Elaborate (cont.)</vt:lpstr>
      <vt:lpstr>Lesson 2: Evaluate</vt:lpstr>
      <vt:lpstr>Lesson 2: Evaluate (cont.)</vt:lpstr>
      <vt:lpstr>Lesson 2: What new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Aaron Feuerstein</cp:lastModifiedBy>
  <cp:revision>1</cp:revision>
  <dcterms:modified xsi:type="dcterms:W3CDTF">2025-06-13T19:05:37Z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0x0101009535ED75752BCA4DA4E256401831089B</vt:lpwstr>
  </property>
  <property fmtid="{D5CDD505-2E9C-101B-9397-08002B2CF9AE}" pid="3" name="MediaServiceImageTags">
    <vt:lpwstr/>
  </property>
</Properties>
</file>