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6" r:id="rId5"/>
    <p:sldId id="277" r:id="rId6"/>
    <p:sldId id="279" r:id="rId7"/>
    <p:sldId id="259" r:id="rId8"/>
    <p:sldId id="260" r:id="rId9"/>
    <p:sldId id="264" r:id="rId10"/>
    <p:sldId id="267" r:id="rId11"/>
    <p:sldId id="273" r:id="rId12"/>
    <p:sldId id="274" r:id="rId13"/>
    <p:sldId id="275" r:id="rId14"/>
    <p:sldId id="2160" r:id="rId15"/>
    <p:sldId id="2161" r:id="rId16"/>
    <p:sldId id="2163" r:id="rId17"/>
    <p:sldId id="276" r:id="rId18"/>
    <p:sldId id="268" r:id="rId19"/>
    <p:sldId id="269" r:id="rId20"/>
    <p:sldId id="282" r:id="rId21"/>
    <p:sldId id="281" r:id="rId22"/>
    <p:sldId id="283" r:id="rId23"/>
    <p:sldId id="287" r:id="rId24"/>
    <p:sldId id="2165" r:id="rId25"/>
    <p:sldId id="288" r:id="rId26"/>
    <p:sldId id="289" r:id="rId27"/>
    <p:sldId id="290" r:id="rId28"/>
    <p:sldId id="308" r:id="rId29"/>
    <p:sldId id="305" r:id="rId30"/>
    <p:sldId id="2157" r:id="rId31"/>
    <p:sldId id="292" r:id="rId32"/>
    <p:sldId id="272" r:id="rId33"/>
    <p:sldId id="294" r:id="rId34"/>
    <p:sldId id="299" r:id="rId35"/>
    <p:sldId id="295" r:id="rId36"/>
    <p:sldId id="300" r:id="rId37"/>
    <p:sldId id="293" r:id="rId38"/>
    <p:sldId id="301" r:id="rId39"/>
    <p:sldId id="302" r:id="rId40"/>
    <p:sldId id="303" r:id="rId41"/>
    <p:sldId id="310" r:id="rId42"/>
    <p:sldId id="284" r:id="rId43"/>
    <p:sldId id="298" r:id="rId44"/>
    <p:sldId id="307" r:id="rId45"/>
    <p:sldId id="309" r:id="rId46"/>
    <p:sldId id="270" r:id="rId47"/>
    <p:sldId id="325" r:id="rId48"/>
    <p:sldId id="313" r:id="rId49"/>
    <p:sldId id="2167" r:id="rId50"/>
    <p:sldId id="2171" r:id="rId51"/>
    <p:sldId id="2172" r:id="rId52"/>
    <p:sldId id="2173" r:id="rId53"/>
    <p:sldId id="2170" r:id="rId54"/>
    <p:sldId id="2175" r:id="rId55"/>
    <p:sldId id="312" r:id="rId56"/>
    <p:sldId id="315" r:id="rId57"/>
    <p:sldId id="324" r:id="rId58"/>
    <p:sldId id="323" r:id="rId59"/>
    <p:sldId id="316" r:id="rId60"/>
    <p:sldId id="327" r:id="rId61"/>
    <p:sldId id="2155" r:id="rId62"/>
    <p:sldId id="2156" r:id="rId63"/>
    <p:sldId id="271" r:id="rId64"/>
    <p:sldId id="328" r:id="rId65"/>
    <p:sldId id="317" r:id="rId66"/>
    <p:sldId id="321" r:id="rId67"/>
    <p:sldId id="2142" r:id="rId68"/>
    <p:sldId id="2176" r:id="rId69"/>
    <p:sldId id="2159" r:id="rId70"/>
    <p:sldId id="2145" r:id="rId71"/>
    <p:sldId id="2146" r:id="rId72"/>
    <p:sldId id="2148" r:id="rId73"/>
    <p:sldId id="2137" r:id="rId74"/>
    <p:sldId id="2151" r:id="rId75"/>
    <p:sldId id="2158" r:id="rId76"/>
    <p:sldId id="314" r:id="rId77"/>
    <p:sldId id="286" r:id="rId78"/>
    <p:sldId id="2166" r:id="rId79"/>
    <p:sldId id="285" r:id="rId80"/>
    <p:sldId id="25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181C3F-DC3A-99D3-61B0-AE211A32CD74}" name="Brooke Gorman" initials="BG" userId="S::bgorman@wested.org::bed3e10f-9c4d-4211-9a70-49113dea544e" providerId="AD"/>
  <p188:author id="{0997BE61-D86E-CA20-96FB-3CD9A432F9AF}" name="Jenny Sarna" initials="JS" userId="Xvl0L/Zn9OHYN4uBpLEKZ/73np3rK2lGBZ0NYVYWmzs=" providerId="None"/>
  <p188:author id="{3075C874-1A9F-BA6A-BEE5-23A3EAEF7AB6}" name="Vanessa Wolbrink" initials="VW" userId="S::vwolbri@wested.org::2e40689f-8716-4a85-8eb3-742da0e6ec25" providerId="AD"/>
  <p188:author id="{944783A2-AC98-E0E8-99F8-074360EC36EA}" name="Anne Cliffe Entsminger" initials="ACE" userId="60eb79d9176306db" providerId="Windows Live"/>
  <p188:author id="{B35A70C1-7341-C94A-3BBD-16320D95666F}" name="Neelo Soltanzadeh" initials="NS" userId="S::nsoltan@wested.org::ec8559de-13b5-45e9-900b-527c6248b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C7C"/>
    <a:srgbClr val="E2BAD4"/>
    <a:srgbClr val="903676"/>
    <a:srgbClr val="38761D"/>
    <a:srgbClr val="19417E"/>
    <a:srgbClr val="18427B"/>
    <a:srgbClr val="18407B"/>
    <a:srgbClr val="CCC1DA"/>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72EA3-6B99-4CBE-BFDB-7C6E70594B83}" v="95" dt="2025-06-18T03:01:29.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128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83D72EA3-6B99-4CBE-BFDB-7C6E70594B83}"/>
    <pc:docChg chg="undo custSel addSld delSld modSld">
      <pc:chgData name="Aaron Feuerstein" userId="f5de8b9a-5c09-4bc3-b449-ac980e458ac8" providerId="ADAL" clId="{83D72EA3-6B99-4CBE-BFDB-7C6E70594B83}" dt="2025-06-18T03:05:09.260" v="899" actId="13244"/>
      <pc:docMkLst>
        <pc:docMk/>
      </pc:docMkLst>
      <pc:sldChg chg="modSp mod">
        <pc:chgData name="Aaron Feuerstein" userId="f5de8b9a-5c09-4bc3-b449-ac980e458ac8" providerId="ADAL" clId="{83D72EA3-6B99-4CBE-BFDB-7C6E70594B83}" dt="2025-06-18T02:12:51.380" v="558" actId="13244"/>
        <pc:sldMkLst>
          <pc:docMk/>
          <pc:sldMk cId="1379834099" sldId="256"/>
        </pc:sldMkLst>
        <pc:spChg chg="ord">
          <ac:chgData name="Aaron Feuerstein" userId="f5de8b9a-5c09-4bc3-b449-ac980e458ac8" providerId="ADAL" clId="{83D72EA3-6B99-4CBE-BFDB-7C6E70594B83}" dt="2025-06-18T02:12:48.210" v="556" actId="13244"/>
          <ac:spMkLst>
            <pc:docMk/>
            <pc:sldMk cId="1379834099" sldId="256"/>
            <ac:spMk id="2" creationId="{00000000-0000-0000-0000-000000000000}"/>
          </ac:spMkLst>
        </pc:spChg>
        <pc:spChg chg="ord">
          <ac:chgData name="Aaron Feuerstein" userId="f5de8b9a-5c09-4bc3-b449-ac980e458ac8" providerId="ADAL" clId="{83D72EA3-6B99-4CBE-BFDB-7C6E70594B83}" dt="2025-06-18T02:12:51.380" v="558" actId="13244"/>
          <ac:spMkLst>
            <pc:docMk/>
            <pc:sldMk cId="1379834099" sldId="256"/>
            <ac:spMk id="3" creationId="{00000000-0000-0000-0000-000000000000}"/>
          </ac:spMkLst>
        </pc:spChg>
        <pc:spChg chg="mod ord">
          <ac:chgData name="Aaron Feuerstein" userId="f5de8b9a-5c09-4bc3-b449-ac980e458ac8" providerId="ADAL" clId="{83D72EA3-6B99-4CBE-BFDB-7C6E70594B83}" dt="2025-06-18T02:12:49.956" v="557" actId="13244"/>
          <ac:spMkLst>
            <pc:docMk/>
            <pc:sldMk cId="1379834099" sldId="256"/>
            <ac:spMk id="4" creationId="{00000000-0000-0000-0000-000000000000}"/>
          </ac:spMkLst>
        </pc:spChg>
        <pc:spChg chg="mod">
          <ac:chgData name="Aaron Feuerstein" userId="f5de8b9a-5c09-4bc3-b449-ac980e458ac8" providerId="ADAL" clId="{83D72EA3-6B99-4CBE-BFDB-7C6E70594B83}" dt="2025-06-18T01:52:48.704" v="62" actId="207"/>
          <ac:spMkLst>
            <pc:docMk/>
            <pc:sldMk cId="1379834099" sldId="256"/>
            <ac:spMk id="5" creationId="{00000000-0000-0000-0000-000000000000}"/>
          </ac:spMkLst>
        </pc:spChg>
      </pc:sldChg>
      <pc:sldChg chg="modSp mod">
        <pc:chgData name="Aaron Feuerstein" userId="f5de8b9a-5c09-4bc3-b449-ac980e458ac8" providerId="ADAL" clId="{83D72EA3-6B99-4CBE-BFDB-7C6E70594B83}" dt="2025-06-18T03:05:09.260" v="899" actId="13244"/>
        <pc:sldMkLst>
          <pc:docMk/>
          <pc:sldMk cId="2283214525" sldId="258"/>
        </pc:sldMkLst>
        <pc:spChg chg="mod">
          <ac:chgData name="Aaron Feuerstein" userId="f5de8b9a-5c09-4bc3-b449-ac980e458ac8" providerId="ADAL" clId="{83D72EA3-6B99-4CBE-BFDB-7C6E70594B83}" dt="2025-06-18T01:52:35.376" v="61" actId="207"/>
          <ac:spMkLst>
            <pc:docMk/>
            <pc:sldMk cId="2283214525" sldId="258"/>
            <ac:spMk id="4" creationId="{00000000-0000-0000-0000-000000000000}"/>
          </ac:spMkLst>
        </pc:spChg>
        <pc:spChg chg="mod ord">
          <ac:chgData name="Aaron Feuerstein" userId="f5de8b9a-5c09-4bc3-b449-ac980e458ac8" providerId="ADAL" clId="{83D72EA3-6B99-4CBE-BFDB-7C6E70594B83}" dt="2025-06-18T03:05:09.260" v="899" actId="13244"/>
          <ac:spMkLst>
            <pc:docMk/>
            <pc:sldMk cId="2283214525" sldId="258"/>
            <ac:spMk id="5" creationId="{00000000-0000-0000-0000-000000000000}"/>
          </ac:spMkLst>
        </pc:spChg>
        <pc:spChg chg="ord">
          <ac:chgData name="Aaron Feuerstein" userId="f5de8b9a-5c09-4bc3-b449-ac980e458ac8" providerId="ADAL" clId="{83D72EA3-6B99-4CBE-BFDB-7C6E70594B83}" dt="2025-06-18T03:05:04.173" v="898" actId="13244"/>
          <ac:spMkLst>
            <pc:docMk/>
            <pc:sldMk cId="2283214525" sldId="258"/>
            <ac:spMk id="6" creationId="{00000000-0000-0000-0000-000000000000}"/>
          </ac:spMkLst>
        </pc:spChg>
      </pc:sldChg>
      <pc:sldChg chg="modSp mod">
        <pc:chgData name="Aaron Feuerstein" userId="f5de8b9a-5c09-4bc3-b449-ac980e458ac8" providerId="ADAL" clId="{83D72EA3-6B99-4CBE-BFDB-7C6E70594B83}" dt="2025-06-18T02:17:18.382" v="571" actId="13244"/>
        <pc:sldMkLst>
          <pc:docMk/>
          <pc:sldMk cId="244991039" sldId="259"/>
        </pc:sldMkLst>
        <pc:spChg chg="ord">
          <ac:chgData name="Aaron Feuerstein" userId="f5de8b9a-5c09-4bc3-b449-ac980e458ac8" providerId="ADAL" clId="{83D72EA3-6B99-4CBE-BFDB-7C6E70594B83}" dt="2025-06-18T02:17:18.382" v="571" actId="13244"/>
          <ac:spMkLst>
            <pc:docMk/>
            <pc:sldMk cId="244991039" sldId="259"/>
            <ac:spMk id="2" creationId="{06534ECD-6F29-0AAD-98E4-589D08D01DB8}"/>
          </ac:spMkLst>
        </pc:spChg>
        <pc:spChg chg="mod ord">
          <ac:chgData name="Aaron Feuerstein" userId="f5de8b9a-5c09-4bc3-b449-ac980e458ac8" providerId="ADAL" clId="{83D72EA3-6B99-4CBE-BFDB-7C6E70594B83}" dt="2025-06-18T02:17:13.696" v="569" actId="13244"/>
          <ac:spMkLst>
            <pc:docMk/>
            <pc:sldMk cId="244991039" sldId="259"/>
            <ac:spMk id="4" creationId="{3BAADA94-BC1C-3D1E-80C8-047B96763259}"/>
          </ac:spMkLst>
        </pc:spChg>
        <pc:spChg chg="mod">
          <ac:chgData name="Aaron Feuerstein" userId="f5de8b9a-5c09-4bc3-b449-ac980e458ac8" providerId="ADAL" clId="{83D72EA3-6B99-4CBE-BFDB-7C6E70594B83}" dt="2025-06-18T01:53:25.723" v="74" actId="207"/>
          <ac:spMkLst>
            <pc:docMk/>
            <pc:sldMk cId="244991039" sldId="259"/>
            <ac:spMk id="5" creationId="{6DC0C389-4CB6-3E95-097B-EF2D376BBD97}"/>
          </ac:spMkLst>
        </pc:spChg>
        <pc:spChg chg="ord">
          <ac:chgData name="Aaron Feuerstein" userId="f5de8b9a-5c09-4bc3-b449-ac980e458ac8" providerId="ADAL" clId="{83D72EA3-6B99-4CBE-BFDB-7C6E70594B83}" dt="2025-06-18T02:17:16.256" v="570" actId="13244"/>
          <ac:spMkLst>
            <pc:docMk/>
            <pc:sldMk cId="244991039" sldId="259"/>
            <ac:spMk id="9" creationId="{23E97DB0-E3C8-219A-F7F2-C49D32C3A05A}"/>
          </ac:spMkLst>
        </pc:spChg>
        <pc:graphicFrameChg chg="modGraphic">
          <ac:chgData name="Aaron Feuerstein" userId="f5de8b9a-5c09-4bc3-b449-ac980e458ac8" providerId="ADAL" clId="{83D72EA3-6B99-4CBE-BFDB-7C6E70594B83}" dt="2025-06-18T01:53:20.703" v="72" actId="207"/>
          <ac:graphicFrameMkLst>
            <pc:docMk/>
            <pc:sldMk cId="244991039" sldId="259"/>
            <ac:graphicFrameMk id="6" creationId="{82365FF5-C280-F98E-B328-EBA266744A75}"/>
          </ac:graphicFrameMkLst>
        </pc:graphicFrameChg>
      </pc:sldChg>
      <pc:sldChg chg="modSp mod">
        <pc:chgData name="Aaron Feuerstein" userId="f5de8b9a-5c09-4bc3-b449-ac980e458ac8" providerId="ADAL" clId="{83D72EA3-6B99-4CBE-BFDB-7C6E70594B83}" dt="2025-06-18T02:17:55.805" v="573" actId="13244"/>
        <pc:sldMkLst>
          <pc:docMk/>
          <pc:sldMk cId="207559318" sldId="260"/>
        </pc:sldMkLst>
        <pc:spChg chg="ord">
          <ac:chgData name="Aaron Feuerstein" userId="f5de8b9a-5c09-4bc3-b449-ac980e458ac8" providerId="ADAL" clId="{83D72EA3-6B99-4CBE-BFDB-7C6E70594B83}" dt="2025-06-18T02:17:54.288" v="572" actId="13244"/>
          <ac:spMkLst>
            <pc:docMk/>
            <pc:sldMk cId="207559318" sldId="260"/>
            <ac:spMk id="2" creationId="{76FB5465-6C7E-63EB-B9E6-E992AB40BC20}"/>
          </ac:spMkLst>
        </pc:spChg>
        <pc:spChg chg="mod ord">
          <ac:chgData name="Aaron Feuerstein" userId="f5de8b9a-5c09-4bc3-b449-ac980e458ac8" providerId="ADAL" clId="{83D72EA3-6B99-4CBE-BFDB-7C6E70594B83}" dt="2025-06-18T02:17:55.805" v="573" actId="13244"/>
          <ac:spMkLst>
            <pc:docMk/>
            <pc:sldMk cId="207559318" sldId="260"/>
            <ac:spMk id="4" creationId="{BA4507EB-AC40-3565-8E6C-DDBBDB5DA9C7}"/>
          </ac:spMkLst>
        </pc:spChg>
        <pc:spChg chg="mod">
          <ac:chgData name="Aaron Feuerstein" userId="f5de8b9a-5c09-4bc3-b449-ac980e458ac8" providerId="ADAL" clId="{83D72EA3-6B99-4CBE-BFDB-7C6E70594B83}" dt="2025-06-18T01:53:39.631" v="76" actId="207"/>
          <ac:spMkLst>
            <pc:docMk/>
            <pc:sldMk cId="207559318" sldId="260"/>
            <ac:spMk id="5" creationId="{56A4A6B7-F969-ECB7-C916-BD7E715AE64C}"/>
          </ac:spMkLst>
        </pc:spChg>
      </pc:sldChg>
      <pc:sldChg chg="modSp mod">
        <pc:chgData name="Aaron Feuerstein" userId="f5de8b9a-5c09-4bc3-b449-ac980e458ac8" providerId="ADAL" clId="{83D72EA3-6B99-4CBE-BFDB-7C6E70594B83}" dt="2025-06-18T02:22:31.414" v="595" actId="962"/>
        <pc:sldMkLst>
          <pc:docMk/>
          <pc:sldMk cId="2395392295" sldId="264"/>
        </pc:sldMkLst>
        <pc:spChg chg="ord">
          <ac:chgData name="Aaron Feuerstein" userId="f5de8b9a-5c09-4bc3-b449-ac980e458ac8" providerId="ADAL" clId="{83D72EA3-6B99-4CBE-BFDB-7C6E70594B83}" dt="2025-06-18T02:18:01.693" v="574" actId="13244"/>
          <ac:spMkLst>
            <pc:docMk/>
            <pc:sldMk cId="2395392295" sldId="264"/>
            <ac:spMk id="2" creationId="{06534ECD-6F29-0AAD-98E4-589D08D01DB8}"/>
          </ac:spMkLst>
        </pc:spChg>
        <pc:spChg chg="mod ord">
          <ac:chgData name="Aaron Feuerstein" userId="f5de8b9a-5c09-4bc3-b449-ac980e458ac8" providerId="ADAL" clId="{83D72EA3-6B99-4CBE-BFDB-7C6E70594B83}" dt="2025-06-18T02:18:10.751" v="578" actId="13244"/>
          <ac:spMkLst>
            <pc:docMk/>
            <pc:sldMk cId="2395392295" sldId="264"/>
            <ac:spMk id="5" creationId="{6DC0C389-4CB6-3E95-097B-EF2D376BBD97}"/>
          </ac:spMkLst>
        </pc:spChg>
        <pc:spChg chg="ord">
          <ac:chgData name="Aaron Feuerstein" userId="f5de8b9a-5c09-4bc3-b449-ac980e458ac8" providerId="ADAL" clId="{83D72EA3-6B99-4CBE-BFDB-7C6E70594B83}" dt="2025-06-18T02:18:13.341" v="579" actId="13244"/>
          <ac:spMkLst>
            <pc:docMk/>
            <pc:sldMk cId="2395392295" sldId="264"/>
            <ac:spMk id="8" creationId="{AF2C05A7-B71C-339E-2EFF-F8788FA8ECFB}"/>
          </ac:spMkLst>
        </pc:spChg>
        <pc:spChg chg="ord">
          <ac:chgData name="Aaron Feuerstein" userId="f5de8b9a-5c09-4bc3-b449-ac980e458ac8" providerId="ADAL" clId="{83D72EA3-6B99-4CBE-BFDB-7C6E70594B83}" dt="2025-06-18T02:18:09.017" v="577" actId="13244"/>
          <ac:spMkLst>
            <pc:docMk/>
            <pc:sldMk cId="2395392295" sldId="264"/>
            <ac:spMk id="14" creationId="{BCB7DF56-76BB-96DC-BC85-53F6A2755161}"/>
          </ac:spMkLst>
        </pc:spChg>
        <pc:spChg chg="ord">
          <ac:chgData name="Aaron Feuerstein" userId="f5de8b9a-5c09-4bc3-b449-ac980e458ac8" providerId="ADAL" clId="{83D72EA3-6B99-4CBE-BFDB-7C6E70594B83}" dt="2025-06-18T02:18:07.497" v="576" actId="13244"/>
          <ac:spMkLst>
            <pc:docMk/>
            <pc:sldMk cId="2395392295" sldId="264"/>
            <ac:spMk id="15" creationId="{F19A9A42-D0C1-FACB-5C23-878CE473C194}"/>
          </ac:spMkLst>
        </pc:spChg>
        <pc:spChg chg="ord">
          <ac:chgData name="Aaron Feuerstein" userId="f5de8b9a-5c09-4bc3-b449-ac980e458ac8" providerId="ADAL" clId="{83D72EA3-6B99-4CBE-BFDB-7C6E70594B83}" dt="2025-06-18T02:18:05.851" v="575" actId="13244"/>
          <ac:spMkLst>
            <pc:docMk/>
            <pc:sldMk cId="2395392295" sldId="264"/>
            <ac:spMk id="16" creationId="{94CF5BF9-E28B-0C26-4980-3B6459DA09C8}"/>
          </ac:spMkLst>
        </pc:spChg>
        <pc:graphicFrameChg chg="mod">
          <ac:chgData name="Aaron Feuerstein" userId="f5de8b9a-5c09-4bc3-b449-ac980e458ac8" providerId="ADAL" clId="{83D72EA3-6B99-4CBE-BFDB-7C6E70594B83}" dt="2025-06-18T02:22:31.414" v="595" actId="962"/>
          <ac:graphicFrameMkLst>
            <pc:docMk/>
            <pc:sldMk cId="2395392295" sldId="264"/>
            <ac:graphicFrameMk id="12" creationId="{91865806-AE50-4AAF-4647-D5D7C6A23693}"/>
          </ac:graphicFrameMkLst>
        </pc:graphicFrameChg>
      </pc:sldChg>
      <pc:sldChg chg="modSp mod">
        <pc:chgData name="Aaron Feuerstein" userId="f5de8b9a-5c09-4bc3-b449-ac980e458ac8" providerId="ADAL" clId="{83D72EA3-6B99-4CBE-BFDB-7C6E70594B83}" dt="2025-06-18T02:19:24.034" v="585" actId="13244"/>
        <pc:sldMkLst>
          <pc:docMk/>
          <pc:sldMk cId="2899435091" sldId="267"/>
        </pc:sldMkLst>
        <pc:spChg chg="ord">
          <ac:chgData name="Aaron Feuerstein" userId="f5de8b9a-5c09-4bc3-b449-ac980e458ac8" providerId="ADAL" clId="{83D72EA3-6B99-4CBE-BFDB-7C6E70594B83}" dt="2025-06-18T02:19:17.768" v="582" actId="13244"/>
          <ac:spMkLst>
            <pc:docMk/>
            <pc:sldMk cId="2899435091" sldId="267"/>
            <ac:spMk id="2" creationId="{597C34ED-DD50-834F-A2E7-6E3AF55F650A}"/>
          </ac:spMkLst>
        </pc:spChg>
        <pc:spChg chg="ord">
          <ac:chgData name="Aaron Feuerstein" userId="f5de8b9a-5c09-4bc3-b449-ac980e458ac8" providerId="ADAL" clId="{83D72EA3-6B99-4CBE-BFDB-7C6E70594B83}" dt="2025-06-18T02:19:24.034" v="585" actId="13244"/>
          <ac:spMkLst>
            <pc:docMk/>
            <pc:sldMk cId="2899435091" sldId="267"/>
            <ac:spMk id="3" creationId="{97E4BE18-A627-D00C-8C98-A6E3EFC22C32}"/>
          </ac:spMkLst>
        </pc:spChg>
        <pc:spChg chg="mod">
          <ac:chgData name="Aaron Feuerstein" userId="f5de8b9a-5c09-4bc3-b449-ac980e458ac8" providerId="ADAL" clId="{83D72EA3-6B99-4CBE-BFDB-7C6E70594B83}" dt="2025-06-18T01:53:48.812" v="78" actId="207"/>
          <ac:spMkLst>
            <pc:docMk/>
            <pc:sldMk cId="2899435091" sldId="267"/>
            <ac:spMk id="4" creationId="{C83F51BB-EABB-23B0-F409-5C2F654548BE}"/>
          </ac:spMkLst>
        </pc:spChg>
        <pc:spChg chg="mod ord">
          <ac:chgData name="Aaron Feuerstein" userId="f5de8b9a-5c09-4bc3-b449-ac980e458ac8" providerId="ADAL" clId="{83D72EA3-6B99-4CBE-BFDB-7C6E70594B83}" dt="2025-06-18T02:19:21.995" v="584" actId="13244"/>
          <ac:spMkLst>
            <pc:docMk/>
            <pc:sldMk cId="2899435091" sldId="267"/>
            <ac:spMk id="5" creationId="{37E64FA6-4DC4-6C0B-634C-8B08CD0329DE}"/>
          </ac:spMkLst>
        </pc:spChg>
        <pc:spChg chg="mod ord">
          <ac:chgData name="Aaron Feuerstein" userId="f5de8b9a-5c09-4bc3-b449-ac980e458ac8" providerId="ADAL" clId="{83D72EA3-6B99-4CBE-BFDB-7C6E70594B83}" dt="2025-06-18T02:19:20.308" v="583" actId="13244"/>
          <ac:spMkLst>
            <pc:docMk/>
            <pc:sldMk cId="2899435091" sldId="267"/>
            <ac:spMk id="6" creationId="{C2B20471-A42E-5FB1-31C5-8CC14BA83286}"/>
          </ac:spMkLst>
        </pc:spChg>
      </pc:sldChg>
      <pc:sldChg chg="modSp mod">
        <pc:chgData name="Aaron Feuerstein" userId="f5de8b9a-5c09-4bc3-b449-ac980e458ac8" providerId="ADAL" clId="{83D72EA3-6B99-4CBE-BFDB-7C6E70594B83}" dt="2025-06-18T02:26:22.722" v="637" actId="13244"/>
        <pc:sldMkLst>
          <pc:docMk/>
          <pc:sldMk cId="1557085099" sldId="268"/>
        </pc:sldMkLst>
        <pc:spChg chg="mod">
          <ac:chgData name="Aaron Feuerstein" userId="f5de8b9a-5c09-4bc3-b449-ac980e458ac8" providerId="ADAL" clId="{83D72EA3-6B99-4CBE-BFDB-7C6E70594B83}" dt="2025-06-18T01:55:17.855" v="103" actId="207"/>
          <ac:spMkLst>
            <pc:docMk/>
            <pc:sldMk cId="1557085099" sldId="268"/>
            <ac:spMk id="3" creationId="{707D448F-4F87-916E-E477-690521666F98}"/>
          </ac:spMkLst>
        </pc:spChg>
        <pc:spChg chg="mod ord">
          <ac:chgData name="Aaron Feuerstein" userId="f5de8b9a-5c09-4bc3-b449-ac980e458ac8" providerId="ADAL" clId="{83D72EA3-6B99-4CBE-BFDB-7C6E70594B83}" dt="2025-06-18T02:26:22.722" v="637" actId="13244"/>
          <ac:spMkLst>
            <pc:docMk/>
            <pc:sldMk cId="1557085099" sldId="268"/>
            <ac:spMk id="5" creationId="{6D4BC704-3568-0234-50A5-F71662640BD9}"/>
          </ac:spMkLst>
        </pc:spChg>
        <pc:spChg chg="mod">
          <ac:chgData name="Aaron Feuerstein" userId="f5de8b9a-5c09-4bc3-b449-ac980e458ac8" providerId="ADAL" clId="{83D72EA3-6B99-4CBE-BFDB-7C6E70594B83}" dt="2025-06-18T01:55:32.895" v="109" actId="207"/>
          <ac:spMkLst>
            <pc:docMk/>
            <pc:sldMk cId="1557085099" sldId="268"/>
            <ac:spMk id="6" creationId="{E3022172-3C54-9AD7-BAF2-549F43CF0BD0}"/>
          </ac:spMkLst>
        </pc:spChg>
        <pc:spChg chg="mod">
          <ac:chgData name="Aaron Feuerstein" userId="f5de8b9a-5c09-4bc3-b449-ac980e458ac8" providerId="ADAL" clId="{83D72EA3-6B99-4CBE-BFDB-7C6E70594B83}" dt="2025-06-18T01:55:36.402" v="110" actId="207"/>
          <ac:spMkLst>
            <pc:docMk/>
            <pc:sldMk cId="1557085099" sldId="268"/>
            <ac:spMk id="8" creationId="{37993F6E-D9B2-7421-655A-7918EADE3722}"/>
          </ac:spMkLst>
        </pc:spChg>
      </pc:sldChg>
      <pc:sldChg chg="modSp mod">
        <pc:chgData name="Aaron Feuerstein" userId="f5de8b9a-5c09-4bc3-b449-ac980e458ac8" providerId="ADAL" clId="{83D72EA3-6B99-4CBE-BFDB-7C6E70594B83}" dt="2025-06-18T02:27:05.600" v="641" actId="962"/>
        <pc:sldMkLst>
          <pc:docMk/>
          <pc:sldMk cId="2214732830" sldId="269"/>
        </pc:sldMkLst>
        <pc:spChg chg="mod">
          <ac:chgData name="Aaron Feuerstein" userId="f5de8b9a-5c09-4bc3-b449-ac980e458ac8" providerId="ADAL" clId="{83D72EA3-6B99-4CBE-BFDB-7C6E70594B83}" dt="2025-06-18T01:55:54.686" v="117" actId="207"/>
          <ac:spMkLst>
            <pc:docMk/>
            <pc:sldMk cId="2214732830" sldId="269"/>
            <ac:spMk id="5" creationId="{17B2FD65-B0C0-248F-17A7-73BC0A1D79BC}"/>
          </ac:spMkLst>
        </pc:spChg>
        <pc:spChg chg="mod">
          <ac:chgData name="Aaron Feuerstein" userId="f5de8b9a-5c09-4bc3-b449-ac980e458ac8" providerId="ADAL" clId="{83D72EA3-6B99-4CBE-BFDB-7C6E70594B83}" dt="2025-06-18T01:55:50.621" v="115" actId="207"/>
          <ac:spMkLst>
            <pc:docMk/>
            <pc:sldMk cId="2214732830" sldId="269"/>
            <ac:spMk id="6" creationId="{B9D71CEE-BE12-40E4-97DC-F1F53926CC7C}"/>
          </ac:spMkLst>
        </pc:spChg>
        <pc:spChg chg="mod ord">
          <ac:chgData name="Aaron Feuerstein" userId="f5de8b9a-5c09-4bc3-b449-ac980e458ac8" providerId="ADAL" clId="{83D72EA3-6B99-4CBE-BFDB-7C6E70594B83}" dt="2025-06-18T02:26:32.681" v="638" actId="13244"/>
          <ac:spMkLst>
            <pc:docMk/>
            <pc:sldMk cId="2214732830" sldId="269"/>
            <ac:spMk id="11" creationId="{2082E56F-80BC-7647-076A-E937EE387D0D}"/>
          </ac:spMkLst>
        </pc:spChg>
        <pc:graphicFrameChg chg="mod modGraphic">
          <ac:chgData name="Aaron Feuerstein" userId="f5de8b9a-5c09-4bc3-b449-ac980e458ac8" providerId="ADAL" clId="{83D72EA3-6B99-4CBE-BFDB-7C6E70594B83}" dt="2025-06-18T02:27:05.600" v="641" actId="962"/>
          <ac:graphicFrameMkLst>
            <pc:docMk/>
            <pc:sldMk cId="2214732830" sldId="269"/>
            <ac:graphicFrameMk id="7" creationId="{1D07E387-FC67-FAF3-0250-FE0FC5867BBE}"/>
          </ac:graphicFrameMkLst>
        </pc:graphicFrameChg>
      </pc:sldChg>
      <pc:sldChg chg="modSp mod">
        <pc:chgData name="Aaron Feuerstein" userId="f5de8b9a-5c09-4bc3-b449-ac980e458ac8" providerId="ADAL" clId="{83D72EA3-6B99-4CBE-BFDB-7C6E70594B83}" dt="2025-06-18T02:41:36.569" v="736" actId="962"/>
        <pc:sldMkLst>
          <pc:docMk/>
          <pc:sldMk cId="3691943311" sldId="270"/>
        </pc:sldMkLst>
        <pc:spChg chg="mod">
          <ac:chgData name="Aaron Feuerstein" userId="f5de8b9a-5c09-4bc3-b449-ac980e458ac8" providerId="ADAL" clId="{83D72EA3-6B99-4CBE-BFDB-7C6E70594B83}" dt="2025-06-18T02:11:34.423" v="497" actId="404"/>
          <ac:spMkLst>
            <pc:docMk/>
            <pc:sldMk cId="3691943311" sldId="270"/>
            <ac:spMk id="2" creationId="{06534ECD-6F29-0AAD-98E4-589D08D01DB8}"/>
          </ac:spMkLst>
        </pc:spChg>
        <pc:spChg chg="mod ord">
          <ac:chgData name="Aaron Feuerstein" userId="f5de8b9a-5c09-4bc3-b449-ac980e458ac8" providerId="ADAL" clId="{83D72EA3-6B99-4CBE-BFDB-7C6E70594B83}" dt="2025-06-18T02:41:21.928" v="732" actId="13244"/>
          <ac:spMkLst>
            <pc:docMk/>
            <pc:sldMk cId="3691943311" sldId="270"/>
            <ac:spMk id="5" creationId="{6DC0C389-4CB6-3E95-097B-EF2D376BBD97}"/>
          </ac:spMkLst>
        </pc:spChg>
        <pc:spChg chg="mod">
          <ac:chgData name="Aaron Feuerstein" userId="f5de8b9a-5c09-4bc3-b449-ac980e458ac8" providerId="ADAL" clId="{83D72EA3-6B99-4CBE-BFDB-7C6E70594B83}" dt="2025-06-18T02:41:36.569" v="736" actId="962"/>
          <ac:spMkLst>
            <pc:docMk/>
            <pc:sldMk cId="3691943311" sldId="270"/>
            <ac:spMk id="7" creationId="{FE73BC03-2989-38F1-8375-A17502C66BA7}"/>
          </ac:spMkLst>
        </pc:spChg>
        <pc:graphicFrameChg chg="mod">
          <ac:chgData name="Aaron Feuerstein" userId="f5de8b9a-5c09-4bc3-b449-ac980e458ac8" providerId="ADAL" clId="{83D72EA3-6B99-4CBE-BFDB-7C6E70594B83}" dt="2025-06-18T02:41:33.834" v="735" actId="962"/>
          <ac:graphicFrameMkLst>
            <pc:docMk/>
            <pc:sldMk cId="3691943311" sldId="270"/>
            <ac:graphicFrameMk id="12" creationId="{91865806-AE50-4AAF-4647-D5D7C6A23693}"/>
          </ac:graphicFrameMkLst>
        </pc:graphicFrameChg>
      </pc:sldChg>
      <pc:sldChg chg="modSp mod">
        <pc:chgData name="Aaron Feuerstein" userId="f5de8b9a-5c09-4bc3-b449-ac980e458ac8" providerId="ADAL" clId="{83D72EA3-6B99-4CBE-BFDB-7C6E70594B83}" dt="2025-06-18T02:52:58.899" v="826" actId="962"/>
        <pc:sldMkLst>
          <pc:docMk/>
          <pc:sldMk cId="733006248" sldId="271"/>
        </pc:sldMkLst>
        <pc:spChg chg="mod">
          <ac:chgData name="Aaron Feuerstein" userId="f5de8b9a-5c09-4bc3-b449-ac980e458ac8" providerId="ADAL" clId="{83D72EA3-6B99-4CBE-BFDB-7C6E70594B83}" dt="2025-06-18T02:11:41.779" v="509" actId="20577"/>
          <ac:spMkLst>
            <pc:docMk/>
            <pc:sldMk cId="733006248" sldId="271"/>
            <ac:spMk id="2" creationId="{06534ECD-6F29-0AAD-98E4-589D08D01DB8}"/>
          </ac:spMkLst>
        </pc:spChg>
        <pc:spChg chg="mod">
          <ac:chgData name="Aaron Feuerstein" userId="f5de8b9a-5c09-4bc3-b449-ac980e458ac8" providerId="ADAL" clId="{83D72EA3-6B99-4CBE-BFDB-7C6E70594B83}" dt="2025-06-18T02:52:58.899" v="826" actId="962"/>
          <ac:spMkLst>
            <pc:docMk/>
            <pc:sldMk cId="733006248" sldId="271"/>
            <ac:spMk id="3" creationId="{6AE87931-685C-4572-83FC-6B39F68FF79D}"/>
          </ac:spMkLst>
        </pc:spChg>
        <pc:spChg chg="mod ord">
          <ac:chgData name="Aaron Feuerstein" userId="f5de8b9a-5c09-4bc3-b449-ac980e458ac8" providerId="ADAL" clId="{83D72EA3-6B99-4CBE-BFDB-7C6E70594B83}" dt="2025-06-18T02:52:56.443" v="825" actId="13244"/>
          <ac:spMkLst>
            <pc:docMk/>
            <pc:sldMk cId="733006248" sldId="271"/>
            <ac:spMk id="5" creationId="{6DC0C389-4CB6-3E95-097B-EF2D376BBD97}"/>
          </ac:spMkLst>
        </pc:spChg>
      </pc:sldChg>
      <pc:sldChg chg="modSp mod">
        <pc:chgData name="Aaron Feuerstein" userId="f5de8b9a-5c09-4bc3-b449-ac980e458ac8" providerId="ADAL" clId="{83D72EA3-6B99-4CBE-BFDB-7C6E70594B83}" dt="2025-06-18T02:34:43.294" v="693" actId="962"/>
        <pc:sldMkLst>
          <pc:docMk/>
          <pc:sldMk cId="1892734824" sldId="272"/>
        </pc:sldMkLst>
        <pc:spChg chg="mod">
          <ac:chgData name="Aaron Feuerstein" userId="f5de8b9a-5c09-4bc3-b449-ac980e458ac8" providerId="ADAL" clId="{83D72EA3-6B99-4CBE-BFDB-7C6E70594B83}" dt="2025-06-18T02:10:55.784" v="456" actId="404"/>
          <ac:spMkLst>
            <pc:docMk/>
            <pc:sldMk cId="1892734824" sldId="272"/>
            <ac:spMk id="2" creationId="{06534ECD-6F29-0AAD-98E4-589D08D01DB8}"/>
          </ac:spMkLst>
        </pc:spChg>
        <pc:spChg chg="mod ord">
          <ac:chgData name="Aaron Feuerstein" userId="f5de8b9a-5c09-4bc3-b449-ac980e458ac8" providerId="ADAL" clId="{83D72EA3-6B99-4CBE-BFDB-7C6E70594B83}" dt="2025-06-18T02:34:26.980" v="689" actId="13244"/>
          <ac:spMkLst>
            <pc:docMk/>
            <pc:sldMk cId="1892734824" sldId="272"/>
            <ac:spMk id="5" creationId="{6DC0C389-4CB6-3E95-097B-EF2D376BBD97}"/>
          </ac:spMkLst>
        </pc:spChg>
        <pc:spChg chg="mod">
          <ac:chgData name="Aaron Feuerstein" userId="f5de8b9a-5c09-4bc3-b449-ac980e458ac8" providerId="ADAL" clId="{83D72EA3-6B99-4CBE-BFDB-7C6E70594B83}" dt="2025-06-18T02:34:37.692" v="690" actId="962"/>
          <ac:spMkLst>
            <pc:docMk/>
            <pc:sldMk cId="1892734824" sldId="272"/>
            <ac:spMk id="7" creationId="{FE73BC03-2989-38F1-8375-A17502C66BA7}"/>
          </ac:spMkLst>
        </pc:spChg>
        <pc:graphicFrameChg chg="mod">
          <ac:chgData name="Aaron Feuerstein" userId="f5de8b9a-5c09-4bc3-b449-ac980e458ac8" providerId="ADAL" clId="{83D72EA3-6B99-4CBE-BFDB-7C6E70594B83}" dt="2025-06-18T02:34:43.294" v="693" actId="962"/>
          <ac:graphicFrameMkLst>
            <pc:docMk/>
            <pc:sldMk cId="1892734824" sldId="272"/>
            <ac:graphicFrameMk id="12" creationId="{91865806-AE50-4AAF-4647-D5D7C6A23693}"/>
          </ac:graphicFrameMkLst>
        </pc:graphicFrameChg>
      </pc:sldChg>
      <pc:sldChg chg="modSp mod">
        <pc:chgData name="Aaron Feuerstein" userId="f5de8b9a-5c09-4bc3-b449-ac980e458ac8" providerId="ADAL" clId="{83D72EA3-6B99-4CBE-BFDB-7C6E70594B83}" dt="2025-06-18T02:22:44.706" v="599" actId="13244"/>
        <pc:sldMkLst>
          <pc:docMk/>
          <pc:sldMk cId="1166233797" sldId="273"/>
        </pc:sldMkLst>
        <pc:spChg chg="mod ord">
          <ac:chgData name="Aaron Feuerstein" userId="f5de8b9a-5c09-4bc3-b449-ac980e458ac8" providerId="ADAL" clId="{83D72EA3-6B99-4CBE-BFDB-7C6E70594B83}" dt="2025-06-18T02:21:48.872" v="586" actId="13244"/>
          <ac:spMkLst>
            <pc:docMk/>
            <pc:sldMk cId="1166233797" sldId="273"/>
            <ac:spMk id="2" creationId="{06534ECD-6F29-0AAD-98E4-589D08D01DB8}"/>
          </ac:spMkLst>
        </pc:spChg>
        <pc:spChg chg="mod ord">
          <ac:chgData name="Aaron Feuerstein" userId="f5de8b9a-5c09-4bc3-b449-ac980e458ac8" providerId="ADAL" clId="{83D72EA3-6B99-4CBE-BFDB-7C6E70594B83}" dt="2025-06-18T02:21:51.284" v="587" actId="13244"/>
          <ac:spMkLst>
            <pc:docMk/>
            <pc:sldMk cId="1166233797" sldId="273"/>
            <ac:spMk id="5" creationId="{6DC0C389-4CB6-3E95-097B-EF2D376BBD97}"/>
          </ac:spMkLst>
        </pc:spChg>
        <pc:spChg chg="ord">
          <ac:chgData name="Aaron Feuerstein" userId="f5de8b9a-5c09-4bc3-b449-ac980e458ac8" providerId="ADAL" clId="{83D72EA3-6B99-4CBE-BFDB-7C6E70594B83}" dt="2025-06-18T02:21:53.398" v="588" actId="13244"/>
          <ac:spMkLst>
            <pc:docMk/>
            <pc:sldMk cId="1166233797" sldId="273"/>
            <ac:spMk id="8" creationId="{AF2C05A7-B71C-339E-2EFF-F8788FA8ECFB}"/>
          </ac:spMkLst>
        </pc:spChg>
        <pc:spChg chg="ord">
          <ac:chgData name="Aaron Feuerstein" userId="f5de8b9a-5c09-4bc3-b449-ac980e458ac8" providerId="ADAL" clId="{83D72EA3-6B99-4CBE-BFDB-7C6E70594B83}" dt="2025-06-18T02:22:02.728" v="591" actId="13244"/>
          <ac:spMkLst>
            <pc:docMk/>
            <pc:sldMk cId="1166233797" sldId="273"/>
            <ac:spMk id="14" creationId="{BCB7DF56-76BB-96DC-BC85-53F6A2755161}"/>
          </ac:spMkLst>
        </pc:spChg>
        <pc:spChg chg="ord">
          <ac:chgData name="Aaron Feuerstein" userId="f5de8b9a-5c09-4bc3-b449-ac980e458ac8" providerId="ADAL" clId="{83D72EA3-6B99-4CBE-BFDB-7C6E70594B83}" dt="2025-06-18T02:22:01.136" v="590" actId="13244"/>
          <ac:spMkLst>
            <pc:docMk/>
            <pc:sldMk cId="1166233797" sldId="273"/>
            <ac:spMk id="15" creationId="{F19A9A42-D0C1-FACB-5C23-878CE473C194}"/>
          </ac:spMkLst>
        </pc:spChg>
        <pc:spChg chg="ord">
          <ac:chgData name="Aaron Feuerstein" userId="f5de8b9a-5c09-4bc3-b449-ac980e458ac8" providerId="ADAL" clId="{83D72EA3-6B99-4CBE-BFDB-7C6E70594B83}" dt="2025-06-18T02:21:56.104" v="589" actId="13244"/>
          <ac:spMkLst>
            <pc:docMk/>
            <pc:sldMk cId="1166233797" sldId="273"/>
            <ac:spMk id="17" creationId="{B6C80EA6-2839-73E9-AC33-195D80A1A249}"/>
          </ac:spMkLst>
        </pc:spChg>
        <pc:graphicFrameChg chg="mod">
          <ac:chgData name="Aaron Feuerstein" userId="f5de8b9a-5c09-4bc3-b449-ac980e458ac8" providerId="ADAL" clId="{83D72EA3-6B99-4CBE-BFDB-7C6E70594B83}" dt="2025-06-18T02:22:44.706" v="599" actId="13244"/>
          <ac:graphicFrameMkLst>
            <pc:docMk/>
            <pc:sldMk cId="1166233797" sldId="273"/>
            <ac:graphicFrameMk id="12" creationId="{91865806-AE50-4AAF-4647-D5D7C6A23693}"/>
          </ac:graphicFrameMkLst>
        </pc:graphicFrameChg>
      </pc:sldChg>
      <pc:sldChg chg="modSp mod">
        <pc:chgData name="Aaron Feuerstein" userId="f5de8b9a-5c09-4bc3-b449-ac980e458ac8" providerId="ADAL" clId="{83D72EA3-6B99-4CBE-BFDB-7C6E70594B83}" dt="2025-06-18T02:22:58.129" v="603" actId="13244"/>
        <pc:sldMkLst>
          <pc:docMk/>
          <pc:sldMk cId="2777112509" sldId="274"/>
        </pc:sldMkLst>
        <pc:spChg chg="ord">
          <ac:chgData name="Aaron Feuerstein" userId="f5de8b9a-5c09-4bc3-b449-ac980e458ac8" providerId="ADAL" clId="{83D72EA3-6B99-4CBE-BFDB-7C6E70594B83}" dt="2025-06-18T02:22:58.129" v="603" actId="13244"/>
          <ac:spMkLst>
            <pc:docMk/>
            <pc:sldMk cId="2777112509" sldId="274"/>
            <ac:spMk id="2" creationId="{B97790D2-FBA3-564B-5982-0A0DFA1BACF3}"/>
          </ac:spMkLst>
        </pc:spChg>
        <pc:spChg chg="mod ord">
          <ac:chgData name="Aaron Feuerstein" userId="f5de8b9a-5c09-4bc3-b449-ac980e458ac8" providerId="ADAL" clId="{83D72EA3-6B99-4CBE-BFDB-7C6E70594B83}" dt="2025-06-18T02:22:56.092" v="602" actId="13244"/>
          <ac:spMkLst>
            <pc:docMk/>
            <pc:sldMk cId="2777112509" sldId="274"/>
            <ac:spMk id="4" creationId="{ACBE27DC-7CFC-14D7-8CB1-4EDE99EDDC4D}"/>
          </ac:spMkLst>
        </pc:spChg>
        <pc:spChg chg="mod ord">
          <ac:chgData name="Aaron Feuerstein" userId="f5de8b9a-5c09-4bc3-b449-ac980e458ac8" providerId="ADAL" clId="{83D72EA3-6B99-4CBE-BFDB-7C6E70594B83}" dt="2025-06-18T02:22:54.649" v="601" actId="13244"/>
          <ac:spMkLst>
            <pc:docMk/>
            <pc:sldMk cId="2777112509" sldId="274"/>
            <ac:spMk id="5" creationId="{74149F00-A2A8-66D8-42B1-F4165807A8D9}"/>
          </ac:spMkLst>
        </pc:spChg>
        <pc:picChg chg="ord">
          <ac:chgData name="Aaron Feuerstein" userId="f5de8b9a-5c09-4bc3-b449-ac980e458ac8" providerId="ADAL" clId="{83D72EA3-6B99-4CBE-BFDB-7C6E70594B83}" dt="2025-06-18T02:22:53.275" v="600" actId="13244"/>
          <ac:picMkLst>
            <pc:docMk/>
            <pc:sldMk cId="2777112509" sldId="274"/>
            <ac:picMk id="7" creationId="{82B7BEB4-C49C-6B57-AFB6-B3AFCD7E3554}"/>
          </ac:picMkLst>
        </pc:picChg>
      </pc:sldChg>
      <pc:sldChg chg="modSp mod">
        <pc:chgData name="Aaron Feuerstein" userId="f5de8b9a-5c09-4bc3-b449-ac980e458ac8" providerId="ADAL" clId="{83D72EA3-6B99-4CBE-BFDB-7C6E70594B83}" dt="2025-06-18T02:23:50.297" v="613" actId="13244"/>
        <pc:sldMkLst>
          <pc:docMk/>
          <pc:sldMk cId="3095879057" sldId="275"/>
        </pc:sldMkLst>
        <pc:spChg chg="mod ord">
          <ac:chgData name="Aaron Feuerstein" userId="f5de8b9a-5c09-4bc3-b449-ac980e458ac8" providerId="ADAL" clId="{83D72EA3-6B99-4CBE-BFDB-7C6E70594B83}" dt="2025-06-18T02:23:02.601" v="604" actId="13244"/>
          <ac:spMkLst>
            <pc:docMk/>
            <pc:sldMk cId="3095879057" sldId="275"/>
            <ac:spMk id="2" creationId="{B97790D2-FBA3-564B-5982-0A0DFA1BACF3}"/>
          </ac:spMkLst>
        </pc:spChg>
        <pc:spChg chg="ord">
          <ac:chgData name="Aaron Feuerstein" userId="f5de8b9a-5c09-4bc3-b449-ac980e458ac8" providerId="ADAL" clId="{83D72EA3-6B99-4CBE-BFDB-7C6E70594B83}" dt="2025-06-18T02:23:47.870" v="612" actId="13244"/>
          <ac:spMkLst>
            <pc:docMk/>
            <pc:sldMk cId="3095879057" sldId="275"/>
            <ac:spMk id="3" creationId="{7D4F0632-F6B4-70BC-CC44-7E11300127A9}"/>
          </ac:spMkLst>
        </pc:spChg>
        <pc:spChg chg="mod ord">
          <ac:chgData name="Aaron Feuerstein" userId="f5de8b9a-5c09-4bc3-b449-ac980e458ac8" providerId="ADAL" clId="{83D72EA3-6B99-4CBE-BFDB-7C6E70594B83}" dt="2025-06-18T02:23:03.867" v="605" actId="13244"/>
          <ac:spMkLst>
            <pc:docMk/>
            <pc:sldMk cId="3095879057" sldId="275"/>
            <ac:spMk id="4" creationId="{ACBE27DC-7CFC-14D7-8CB1-4EDE99EDDC4D}"/>
          </ac:spMkLst>
        </pc:spChg>
        <pc:spChg chg="mod ord">
          <ac:chgData name="Aaron Feuerstein" userId="f5de8b9a-5c09-4bc3-b449-ac980e458ac8" providerId="ADAL" clId="{83D72EA3-6B99-4CBE-BFDB-7C6E70594B83}" dt="2025-06-18T02:23:05.278" v="606" actId="13244"/>
          <ac:spMkLst>
            <pc:docMk/>
            <pc:sldMk cId="3095879057" sldId="275"/>
            <ac:spMk id="5" creationId="{74149F00-A2A8-66D8-42B1-F4165807A8D9}"/>
          </ac:spMkLst>
        </pc:spChg>
        <pc:graphicFrameChg chg="mod modGraphic">
          <ac:chgData name="Aaron Feuerstein" userId="f5de8b9a-5c09-4bc3-b449-ac980e458ac8" providerId="ADAL" clId="{83D72EA3-6B99-4CBE-BFDB-7C6E70594B83}" dt="2025-06-18T02:23:43.420" v="611" actId="962"/>
          <ac:graphicFrameMkLst>
            <pc:docMk/>
            <pc:sldMk cId="3095879057" sldId="275"/>
            <ac:graphicFrameMk id="6" creationId="{7EDA4F81-68CD-DA54-261D-ED7CFE3E73AE}"/>
          </ac:graphicFrameMkLst>
        </pc:graphicFrameChg>
        <pc:picChg chg="mod ord">
          <ac:chgData name="Aaron Feuerstein" userId="f5de8b9a-5c09-4bc3-b449-ac980e458ac8" providerId="ADAL" clId="{83D72EA3-6B99-4CBE-BFDB-7C6E70594B83}" dt="2025-06-18T02:23:50.297" v="613" actId="13244"/>
          <ac:picMkLst>
            <pc:docMk/>
            <pc:sldMk cId="3095879057" sldId="275"/>
            <ac:picMk id="7" creationId="{82B7BEB4-C49C-6B57-AFB6-B3AFCD7E3554}"/>
          </ac:picMkLst>
        </pc:picChg>
        <pc:picChg chg="mod">
          <ac:chgData name="Aaron Feuerstein" userId="f5de8b9a-5c09-4bc3-b449-ac980e458ac8" providerId="ADAL" clId="{83D72EA3-6B99-4CBE-BFDB-7C6E70594B83}" dt="2025-06-18T02:23:07.693" v="607" actId="962"/>
          <ac:picMkLst>
            <pc:docMk/>
            <pc:sldMk cId="3095879057" sldId="275"/>
            <ac:picMk id="9" creationId="{315C3631-022E-6E19-1611-D6BFDA878548}"/>
          </ac:picMkLst>
        </pc:picChg>
      </pc:sldChg>
      <pc:sldChg chg="modSp mod">
        <pc:chgData name="Aaron Feuerstein" userId="f5de8b9a-5c09-4bc3-b449-ac980e458ac8" providerId="ADAL" clId="{83D72EA3-6B99-4CBE-BFDB-7C6E70594B83}" dt="2025-06-18T02:26:13.009" v="636" actId="13244"/>
        <pc:sldMkLst>
          <pc:docMk/>
          <pc:sldMk cId="3769173385" sldId="276"/>
        </pc:sldMkLst>
        <pc:spChg chg="mod ord">
          <ac:chgData name="Aaron Feuerstein" userId="f5de8b9a-5c09-4bc3-b449-ac980e458ac8" providerId="ADAL" clId="{83D72EA3-6B99-4CBE-BFDB-7C6E70594B83}" dt="2025-06-18T02:26:13.009" v="636" actId="13244"/>
          <ac:spMkLst>
            <pc:docMk/>
            <pc:sldMk cId="3769173385" sldId="276"/>
            <ac:spMk id="4" creationId="{264ECEE7-4432-E459-93E6-058F4E025595}"/>
          </ac:spMkLst>
        </pc:spChg>
        <pc:spChg chg="mod ord">
          <ac:chgData name="Aaron Feuerstein" userId="f5de8b9a-5c09-4bc3-b449-ac980e458ac8" providerId="ADAL" clId="{83D72EA3-6B99-4CBE-BFDB-7C6E70594B83}" dt="2025-06-18T02:25:41.406" v="631" actId="13244"/>
          <ac:spMkLst>
            <pc:docMk/>
            <pc:sldMk cId="3769173385" sldId="276"/>
            <ac:spMk id="5" creationId="{2D90496C-3F8F-CFC0-1648-40947EAEE037}"/>
          </ac:spMkLst>
        </pc:spChg>
        <pc:graphicFrameChg chg="mod modGraphic">
          <ac:chgData name="Aaron Feuerstein" userId="f5de8b9a-5c09-4bc3-b449-ac980e458ac8" providerId="ADAL" clId="{83D72EA3-6B99-4CBE-BFDB-7C6E70594B83}" dt="2025-06-18T02:26:06.876" v="634" actId="962"/>
          <ac:graphicFrameMkLst>
            <pc:docMk/>
            <pc:sldMk cId="3769173385" sldId="276"/>
            <ac:graphicFrameMk id="6" creationId="{B09573B6-BA37-E0B6-79FE-98182191218F}"/>
          </ac:graphicFrameMkLst>
        </pc:graphicFrameChg>
        <pc:picChg chg="ord">
          <ac:chgData name="Aaron Feuerstein" userId="f5de8b9a-5c09-4bc3-b449-ac980e458ac8" providerId="ADAL" clId="{83D72EA3-6B99-4CBE-BFDB-7C6E70594B83}" dt="2025-06-18T02:26:10.997" v="635" actId="13244"/>
          <ac:picMkLst>
            <pc:docMk/>
            <pc:sldMk cId="3769173385" sldId="276"/>
            <ac:picMk id="7" creationId="{A117DB70-6C2E-6A8A-3D66-D99ABA1D4709}"/>
          </ac:picMkLst>
        </pc:picChg>
      </pc:sldChg>
      <pc:sldChg chg="modSp mod">
        <pc:chgData name="Aaron Feuerstein" userId="f5de8b9a-5c09-4bc3-b449-ac980e458ac8" providerId="ADAL" clId="{83D72EA3-6B99-4CBE-BFDB-7C6E70594B83}" dt="2025-06-18T02:15:29.804" v="561" actId="13244"/>
        <pc:sldMkLst>
          <pc:docMk/>
          <pc:sldMk cId="2988472433" sldId="277"/>
        </pc:sldMkLst>
        <pc:spChg chg="ord">
          <ac:chgData name="Aaron Feuerstein" userId="f5de8b9a-5c09-4bc3-b449-ac980e458ac8" providerId="ADAL" clId="{83D72EA3-6B99-4CBE-BFDB-7C6E70594B83}" dt="2025-06-18T02:15:20.946" v="559" actId="13244"/>
          <ac:spMkLst>
            <pc:docMk/>
            <pc:sldMk cId="2988472433" sldId="277"/>
            <ac:spMk id="2" creationId="{368D54C4-F33D-A850-77C3-E48623DB9274}"/>
          </ac:spMkLst>
        </pc:spChg>
        <pc:spChg chg="ord">
          <ac:chgData name="Aaron Feuerstein" userId="f5de8b9a-5c09-4bc3-b449-ac980e458ac8" providerId="ADAL" clId="{83D72EA3-6B99-4CBE-BFDB-7C6E70594B83}" dt="2025-06-18T02:15:29.804" v="561" actId="13244"/>
          <ac:spMkLst>
            <pc:docMk/>
            <pc:sldMk cId="2988472433" sldId="277"/>
            <ac:spMk id="3" creationId="{DE2CC352-75F1-3854-E767-60BD57FE90CC}"/>
          </ac:spMkLst>
        </pc:spChg>
        <pc:spChg chg="mod">
          <ac:chgData name="Aaron Feuerstein" userId="f5de8b9a-5c09-4bc3-b449-ac980e458ac8" providerId="ADAL" clId="{83D72EA3-6B99-4CBE-BFDB-7C6E70594B83}" dt="2025-06-18T01:52:56" v="64" actId="207"/>
          <ac:spMkLst>
            <pc:docMk/>
            <pc:sldMk cId="2988472433" sldId="277"/>
            <ac:spMk id="4" creationId="{CD9FD434-4A49-17B2-BE88-6E4C62391905}"/>
          </ac:spMkLst>
        </pc:spChg>
        <pc:spChg chg="mod">
          <ac:chgData name="Aaron Feuerstein" userId="f5de8b9a-5c09-4bc3-b449-ac980e458ac8" providerId="ADAL" clId="{83D72EA3-6B99-4CBE-BFDB-7C6E70594B83}" dt="2025-06-18T01:52:59.181" v="65" actId="207"/>
          <ac:spMkLst>
            <pc:docMk/>
            <pc:sldMk cId="2988472433" sldId="277"/>
            <ac:spMk id="5" creationId="{2FD60594-833A-CE8E-BF91-B62ADC48B66A}"/>
          </ac:spMkLst>
        </pc:spChg>
        <pc:picChg chg="ord">
          <ac:chgData name="Aaron Feuerstein" userId="f5de8b9a-5c09-4bc3-b449-ac980e458ac8" providerId="ADAL" clId="{83D72EA3-6B99-4CBE-BFDB-7C6E70594B83}" dt="2025-06-18T02:15:29.804" v="561" actId="13244"/>
          <ac:picMkLst>
            <pc:docMk/>
            <pc:sldMk cId="2988472433" sldId="277"/>
            <ac:picMk id="7" creationId="{CF11B5F0-89DE-DE94-CA22-7D9117F541D1}"/>
          </ac:picMkLst>
        </pc:picChg>
        <pc:picChg chg="ord">
          <ac:chgData name="Aaron Feuerstein" userId="f5de8b9a-5c09-4bc3-b449-ac980e458ac8" providerId="ADAL" clId="{83D72EA3-6B99-4CBE-BFDB-7C6E70594B83}" dt="2025-06-18T02:15:29.804" v="561" actId="13244"/>
          <ac:picMkLst>
            <pc:docMk/>
            <pc:sldMk cId="2988472433" sldId="277"/>
            <ac:picMk id="9" creationId="{BD0E0FDC-8F93-67D8-7E37-30E8A8ABFF17}"/>
          </ac:picMkLst>
        </pc:picChg>
      </pc:sldChg>
      <pc:sldChg chg="modSp mod">
        <pc:chgData name="Aaron Feuerstein" userId="f5de8b9a-5c09-4bc3-b449-ac980e458ac8" providerId="ADAL" clId="{83D72EA3-6B99-4CBE-BFDB-7C6E70594B83}" dt="2025-06-18T02:16:17.787" v="568" actId="13244"/>
        <pc:sldMkLst>
          <pc:docMk/>
          <pc:sldMk cId="523109952" sldId="279"/>
        </pc:sldMkLst>
        <pc:spChg chg="mod ord">
          <ac:chgData name="Aaron Feuerstein" userId="f5de8b9a-5c09-4bc3-b449-ac980e458ac8" providerId="ADAL" clId="{83D72EA3-6B99-4CBE-BFDB-7C6E70594B83}" dt="2025-06-18T02:15:58.193" v="562" actId="13244"/>
          <ac:spMkLst>
            <pc:docMk/>
            <pc:sldMk cId="523109952" sldId="279"/>
            <ac:spMk id="2" creationId="{DD845D0C-2423-18E6-2E67-FC4DECF984A1}"/>
          </ac:spMkLst>
        </pc:spChg>
        <pc:spChg chg="ord">
          <ac:chgData name="Aaron Feuerstein" userId="f5de8b9a-5c09-4bc3-b449-ac980e458ac8" providerId="ADAL" clId="{83D72EA3-6B99-4CBE-BFDB-7C6E70594B83}" dt="2025-06-18T02:16:01.437" v="563" actId="13244"/>
          <ac:spMkLst>
            <pc:docMk/>
            <pc:sldMk cId="523109952" sldId="279"/>
            <ac:spMk id="3" creationId="{92812D17-5F8E-5792-1410-47E6D891D351}"/>
          </ac:spMkLst>
        </pc:spChg>
        <pc:spChg chg="ord">
          <ac:chgData name="Aaron Feuerstein" userId="f5de8b9a-5c09-4bc3-b449-ac980e458ac8" providerId="ADAL" clId="{83D72EA3-6B99-4CBE-BFDB-7C6E70594B83}" dt="2025-06-18T02:16:09.218" v="566" actId="13244"/>
          <ac:spMkLst>
            <pc:docMk/>
            <pc:sldMk cId="523109952" sldId="279"/>
            <ac:spMk id="4" creationId="{FE0B509D-B17E-30D6-2D02-62BFCF4BE926}"/>
          </ac:spMkLst>
        </pc:spChg>
        <pc:spChg chg="mod">
          <ac:chgData name="Aaron Feuerstein" userId="f5de8b9a-5c09-4bc3-b449-ac980e458ac8" providerId="ADAL" clId="{83D72EA3-6B99-4CBE-BFDB-7C6E70594B83}" dt="2025-06-18T01:53:08.605" v="69" actId="207"/>
          <ac:spMkLst>
            <pc:docMk/>
            <pc:sldMk cId="523109952" sldId="279"/>
            <ac:spMk id="5" creationId="{0B3693ED-22EE-CC7F-F243-8C43DA1338B9}"/>
          </ac:spMkLst>
        </pc:spChg>
        <pc:spChg chg="mod ord">
          <ac:chgData name="Aaron Feuerstein" userId="f5de8b9a-5c09-4bc3-b449-ac980e458ac8" providerId="ADAL" clId="{83D72EA3-6B99-4CBE-BFDB-7C6E70594B83}" dt="2025-06-18T02:16:12.728" v="567" actId="13244"/>
          <ac:spMkLst>
            <pc:docMk/>
            <pc:sldMk cId="523109952" sldId="279"/>
            <ac:spMk id="6" creationId="{DA1936AC-C67A-FF7F-F67E-829F9F5AFAE9}"/>
          </ac:spMkLst>
        </pc:spChg>
        <pc:spChg chg="ord">
          <ac:chgData name="Aaron Feuerstein" userId="f5de8b9a-5c09-4bc3-b449-ac980e458ac8" providerId="ADAL" clId="{83D72EA3-6B99-4CBE-BFDB-7C6E70594B83}" dt="2025-06-18T02:16:17.787" v="568" actId="13244"/>
          <ac:spMkLst>
            <pc:docMk/>
            <pc:sldMk cId="523109952" sldId="279"/>
            <ac:spMk id="9" creationId="{F0A3299F-055E-F6A2-A6B4-78462E212A65}"/>
          </ac:spMkLst>
        </pc:spChg>
        <pc:graphicFrameChg chg="mod modGraphic">
          <ac:chgData name="Aaron Feuerstein" userId="f5de8b9a-5c09-4bc3-b449-ac980e458ac8" providerId="ADAL" clId="{83D72EA3-6B99-4CBE-BFDB-7C6E70594B83}" dt="2025-06-18T02:16:03.834" v="564" actId="13244"/>
          <ac:graphicFrameMkLst>
            <pc:docMk/>
            <pc:sldMk cId="523109952" sldId="279"/>
            <ac:graphicFrameMk id="7" creationId="{BFCCD369-2C1D-86BD-E29B-3C4C282A5B9D}"/>
          </ac:graphicFrameMkLst>
        </pc:graphicFrameChg>
        <pc:picChg chg="ord">
          <ac:chgData name="Aaron Feuerstein" userId="f5de8b9a-5c09-4bc3-b449-ac980e458ac8" providerId="ADAL" clId="{83D72EA3-6B99-4CBE-BFDB-7C6E70594B83}" dt="2025-06-18T02:16:06.932" v="565" actId="13244"/>
          <ac:picMkLst>
            <pc:docMk/>
            <pc:sldMk cId="523109952" sldId="279"/>
            <ac:picMk id="8" creationId="{162F1960-A882-2633-EE63-EC4DFD17E079}"/>
          </ac:picMkLst>
        </pc:picChg>
      </pc:sldChg>
      <pc:sldChg chg="modSp mod">
        <pc:chgData name="Aaron Feuerstein" userId="f5de8b9a-5c09-4bc3-b449-ac980e458ac8" providerId="ADAL" clId="{83D72EA3-6B99-4CBE-BFDB-7C6E70594B83}" dt="2025-06-18T02:28:19.906" v="653" actId="13244"/>
        <pc:sldMkLst>
          <pc:docMk/>
          <pc:sldMk cId="691968104" sldId="281"/>
        </pc:sldMkLst>
        <pc:spChg chg="mod ord">
          <ac:chgData name="Aaron Feuerstein" userId="f5de8b9a-5c09-4bc3-b449-ac980e458ac8" providerId="ADAL" clId="{83D72EA3-6B99-4CBE-BFDB-7C6E70594B83}" dt="2025-06-18T02:27:16.707" v="642" actId="13244"/>
          <ac:spMkLst>
            <pc:docMk/>
            <pc:sldMk cId="691968104" sldId="281"/>
            <ac:spMk id="2" creationId="{CC7571E6-1848-0020-B052-794F836534D4}"/>
          </ac:spMkLst>
        </pc:spChg>
        <pc:spChg chg="ord">
          <ac:chgData name="Aaron Feuerstein" userId="f5de8b9a-5c09-4bc3-b449-ac980e458ac8" providerId="ADAL" clId="{83D72EA3-6B99-4CBE-BFDB-7C6E70594B83}" dt="2025-06-18T02:27:42.597" v="644" actId="13244"/>
          <ac:spMkLst>
            <pc:docMk/>
            <pc:sldMk cId="691968104" sldId="281"/>
            <ac:spMk id="3" creationId="{DB02A589-6604-1B6A-068E-7A5119895C94}"/>
          </ac:spMkLst>
        </pc:spChg>
        <pc:spChg chg="mod">
          <ac:chgData name="Aaron Feuerstein" userId="f5de8b9a-5c09-4bc3-b449-ac980e458ac8" providerId="ADAL" clId="{83D72EA3-6B99-4CBE-BFDB-7C6E70594B83}" dt="2025-06-18T01:56:08.991" v="120" actId="207"/>
          <ac:spMkLst>
            <pc:docMk/>
            <pc:sldMk cId="691968104" sldId="281"/>
            <ac:spMk id="4" creationId="{AD073315-2FD7-61C7-E48C-33DF6CD1AFA4}"/>
          </ac:spMkLst>
        </pc:spChg>
        <pc:spChg chg="mod">
          <ac:chgData name="Aaron Feuerstein" userId="f5de8b9a-5c09-4bc3-b449-ac980e458ac8" providerId="ADAL" clId="{83D72EA3-6B99-4CBE-BFDB-7C6E70594B83}" dt="2025-06-18T01:56:10.963" v="121" actId="207"/>
          <ac:spMkLst>
            <pc:docMk/>
            <pc:sldMk cId="691968104" sldId="281"/>
            <ac:spMk id="5" creationId="{31ACDFCF-914D-AD8A-ABC6-4CCBB0B7E882}"/>
          </ac:spMkLst>
        </pc:spChg>
        <pc:spChg chg="ord">
          <ac:chgData name="Aaron Feuerstein" userId="f5de8b9a-5c09-4bc3-b449-ac980e458ac8" providerId="ADAL" clId="{83D72EA3-6B99-4CBE-BFDB-7C6E70594B83}" dt="2025-06-18T02:28:06.017" v="649" actId="13244"/>
          <ac:spMkLst>
            <pc:docMk/>
            <pc:sldMk cId="691968104" sldId="281"/>
            <ac:spMk id="8" creationId="{1A0539E0-90DE-7C7E-F3B1-75B0886EA4DA}"/>
          </ac:spMkLst>
        </pc:spChg>
        <pc:spChg chg="ord">
          <ac:chgData name="Aaron Feuerstein" userId="f5de8b9a-5c09-4bc3-b449-ac980e458ac8" providerId="ADAL" clId="{83D72EA3-6B99-4CBE-BFDB-7C6E70594B83}" dt="2025-06-18T02:28:19.906" v="653" actId="13244"/>
          <ac:spMkLst>
            <pc:docMk/>
            <pc:sldMk cId="691968104" sldId="281"/>
            <ac:spMk id="9" creationId="{642A8EBD-19F7-7FFE-CC24-0306C285405B}"/>
          </ac:spMkLst>
        </pc:spChg>
        <pc:spChg chg="mod">
          <ac:chgData name="Aaron Feuerstein" userId="f5de8b9a-5c09-4bc3-b449-ac980e458ac8" providerId="ADAL" clId="{83D72EA3-6B99-4CBE-BFDB-7C6E70594B83}" dt="2025-06-18T02:28:11.694" v="652" actId="1076"/>
          <ac:spMkLst>
            <pc:docMk/>
            <pc:sldMk cId="691968104" sldId="281"/>
            <ac:spMk id="10" creationId="{15723CE9-EDD4-896D-377A-B8D18D003D6F}"/>
          </ac:spMkLst>
        </pc:spChg>
        <pc:spChg chg="ord">
          <ac:chgData name="Aaron Feuerstein" userId="f5de8b9a-5c09-4bc3-b449-ac980e458ac8" providerId="ADAL" clId="{83D72EA3-6B99-4CBE-BFDB-7C6E70594B83}" dt="2025-06-18T02:28:06.017" v="649" actId="13244"/>
          <ac:spMkLst>
            <pc:docMk/>
            <pc:sldMk cId="691968104" sldId="281"/>
            <ac:spMk id="12" creationId="{7A6D9274-0242-EF24-6995-5429CDA0BF18}"/>
          </ac:spMkLst>
        </pc:spChg>
        <pc:spChg chg="ord">
          <ac:chgData name="Aaron Feuerstein" userId="f5de8b9a-5c09-4bc3-b449-ac980e458ac8" providerId="ADAL" clId="{83D72EA3-6B99-4CBE-BFDB-7C6E70594B83}" dt="2025-06-18T02:28:19.906" v="653" actId="13244"/>
          <ac:spMkLst>
            <pc:docMk/>
            <pc:sldMk cId="691968104" sldId="281"/>
            <ac:spMk id="14" creationId="{A771C792-BCDE-F9A4-B44C-CADFCCB8B7F7}"/>
          </ac:spMkLst>
        </pc:spChg>
        <pc:picChg chg="mod ord">
          <ac:chgData name="Aaron Feuerstein" userId="f5de8b9a-5c09-4bc3-b449-ac980e458ac8" providerId="ADAL" clId="{83D72EA3-6B99-4CBE-BFDB-7C6E70594B83}" dt="2025-06-18T02:28:19.906" v="653" actId="13244"/>
          <ac:picMkLst>
            <pc:docMk/>
            <pc:sldMk cId="691968104" sldId="281"/>
            <ac:picMk id="6" creationId="{D67F9EDA-E6C5-977F-B417-078839584BE9}"/>
          </ac:picMkLst>
        </pc:picChg>
        <pc:picChg chg="mod ord">
          <ac:chgData name="Aaron Feuerstein" userId="f5de8b9a-5c09-4bc3-b449-ac980e458ac8" providerId="ADAL" clId="{83D72EA3-6B99-4CBE-BFDB-7C6E70594B83}" dt="2025-06-18T02:28:06.017" v="649" actId="13244"/>
          <ac:picMkLst>
            <pc:docMk/>
            <pc:sldMk cId="691968104" sldId="281"/>
            <ac:picMk id="7" creationId="{DF78F9B2-B685-7CAF-52F2-4A0379AC6EA6}"/>
          </ac:picMkLst>
        </pc:picChg>
      </pc:sldChg>
      <pc:sldChg chg="modSp mod">
        <pc:chgData name="Aaron Feuerstein" userId="f5de8b9a-5c09-4bc3-b449-ac980e458ac8" providerId="ADAL" clId="{83D72EA3-6B99-4CBE-BFDB-7C6E70594B83}" dt="2025-06-18T01:56:03.578" v="119" actId="207"/>
        <pc:sldMkLst>
          <pc:docMk/>
          <pc:sldMk cId="2937783812" sldId="282"/>
        </pc:sldMkLst>
        <pc:graphicFrameChg chg="modGraphic">
          <ac:chgData name="Aaron Feuerstein" userId="f5de8b9a-5c09-4bc3-b449-ac980e458ac8" providerId="ADAL" clId="{83D72EA3-6B99-4CBE-BFDB-7C6E70594B83}" dt="2025-06-18T01:56:03.578" v="119" actId="207"/>
          <ac:graphicFrameMkLst>
            <pc:docMk/>
            <pc:sldMk cId="2937783812" sldId="282"/>
            <ac:graphicFrameMk id="6" creationId="{0F963AF7-FA02-351F-7B8F-537CA6BAEBD1}"/>
          </ac:graphicFrameMkLst>
        </pc:graphicFrameChg>
      </pc:sldChg>
      <pc:sldChg chg="modSp mod">
        <pc:chgData name="Aaron Feuerstein" userId="f5de8b9a-5c09-4bc3-b449-ac980e458ac8" providerId="ADAL" clId="{83D72EA3-6B99-4CBE-BFDB-7C6E70594B83}" dt="2025-06-18T01:56:20.787" v="123" actId="207"/>
        <pc:sldMkLst>
          <pc:docMk/>
          <pc:sldMk cId="3187556164" sldId="283"/>
        </pc:sldMkLst>
        <pc:spChg chg="mod">
          <ac:chgData name="Aaron Feuerstein" userId="f5de8b9a-5c09-4bc3-b449-ac980e458ac8" providerId="ADAL" clId="{83D72EA3-6B99-4CBE-BFDB-7C6E70594B83}" dt="2025-06-18T01:56:16.813" v="122" actId="207"/>
          <ac:spMkLst>
            <pc:docMk/>
            <pc:sldMk cId="3187556164" sldId="283"/>
            <ac:spMk id="4" creationId="{11E08191-1F47-6D76-565E-E70260F82697}"/>
          </ac:spMkLst>
        </pc:spChg>
        <pc:spChg chg="mod">
          <ac:chgData name="Aaron Feuerstein" userId="f5de8b9a-5c09-4bc3-b449-ac980e458ac8" providerId="ADAL" clId="{83D72EA3-6B99-4CBE-BFDB-7C6E70594B83}" dt="2025-06-18T01:56:20.787" v="123" actId="207"/>
          <ac:spMkLst>
            <pc:docMk/>
            <pc:sldMk cId="3187556164" sldId="283"/>
            <ac:spMk id="5" creationId="{1CED59A5-2F29-D317-CA44-37F7787ADC3E}"/>
          </ac:spMkLst>
        </pc:spChg>
      </pc:sldChg>
      <pc:sldChg chg="modSp mod">
        <pc:chgData name="Aaron Feuerstein" userId="f5de8b9a-5c09-4bc3-b449-ac980e458ac8" providerId="ADAL" clId="{83D72EA3-6B99-4CBE-BFDB-7C6E70594B83}" dt="2025-06-18T02:11:07.052" v="469" actId="20577"/>
        <pc:sldMkLst>
          <pc:docMk/>
          <pc:sldMk cId="1832022491" sldId="284"/>
        </pc:sldMkLst>
        <pc:spChg chg="mod">
          <ac:chgData name="Aaron Feuerstein" userId="f5de8b9a-5c09-4bc3-b449-ac980e458ac8" providerId="ADAL" clId="{83D72EA3-6B99-4CBE-BFDB-7C6E70594B83}" dt="2025-06-18T02:11:07.052" v="469" actId="20577"/>
          <ac:spMkLst>
            <pc:docMk/>
            <pc:sldMk cId="1832022491" sldId="284"/>
            <ac:spMk id="2" creationId="{B9EFA330-AE71-D5AC-6A6A-74334FF6BB6C}"/>
          </ac:spMkLst>
        </pc:spChg>
        <pc:spChg chg="mod">
          <ac:chgData name="Aaron Feuerstein" userId="f5de8b9a-5c09-4bc3-b449-ac980e458ac8" providerId="ADAL" clId="{83D72EA3-6B99-4CBE-BFDB-7C6E70594B83}" dt="2025-06-18T01:59:43.300" v="180" actId="207"/>
          <ac:spMkLst>
            <pc:docMk/>
            <pc:sldMk cId="1832022491" sldId="284"/>
            <ac:spMk id="4" creationId="{11E08191-1F47-6D76-565E-E70260F82697}"/>
          </ac:spMkLst>
        </pc:spChg>
        <pc:spChg chg="mod">
          <ac:chgData name="Aaron Feuerstein" userId="f5de8b9a-5c09-4bc3-b449-ac980e458ac8" providerId="ADAL" clId="{83D72EA3-6B99-4CBE-BFDB-7C6E70594B83}" dt="2025-06-18T01:59:45.243" v="181" actId="207"/>
          <ac:spMkLst>
            <pc:docMk/>
            <pc:sldMk cId="1832022491" sldId="284"/>
            <ac:spMk id="5" creationId="{1CED59A5-2F29-D317-CA44-37F7787ADC3E}"/>
          </ac:spMkLst>
        </pc:spChg>
      </pc:sldChg>
      <pc:sldChg chg="modSp mod">
        <pc:chgData name="Aaron Feuerstein" userId="f5de8b9a-5c09-4bc3-b449-ac980e458ac8" providerId="ADAL" clId="{83D72EA3-6B99-4CBE-BFDB-7C6E70594B83}" dt="2025-06-18T03:04:57.143" v="897" actId="962"/>
        <pc:sldMkLst>
          <pc:docMk/>
          <pc:sldMk cId="496879888" sldId="285"/>
        </pc:sldMkLst>
        <pc:spChg chg="mod">
          <ac:chgData name="Aaron Feuerstein" userId="f5de8b9a-5c09-4bc3-b449-ac980e458ac8" providerId="ADAL" clId="{83D72EA3-6B99-4CBE-BFDB-7C6E70594B83}" dt="2025-06-18T01:52:25.372" v="58" actId="207"/>
          <ac:spMkLst>
            <pc:docMk/>
            <pc:sldMk cId="496879888" sldId="285"/>
            <ac:spMk id="4" creationId="{E5739E2D-E415-5431-E816-E45DA36F5EA6}"/>
          </ac:spMkLst>
        </pc:spChg>
        <pc:spChg chg="mod ord">
          <ac:chgData name="Aaron Feuerstein" userId="f5de8b9a-5c09-4bc3-b449-ac980e458ac8" providerId="ADAL" clId="{83D72EA3-6B99-4CBE-BFDB-7C6E70594B83}" dt="2025-06-18T03:04:51.675" v="895" actId="13244"/>
          <ac:spMkLst>
            <pc:docMk/>
            <pc:sldMk cId="496879888" sldId="285"/>
            <ac:spMk id="5" creationId="{AAE3E7DB-3C93-680C-EB91-C810B9C2597B}"/>
          </ac:spMkLst>
        </pc:spChg>
        <pc:spChg chg="mod ord">
          <ac:chgData name="Aaron Feuerstein" userId="f5de8b9a-5c09-4bc3-b449-ac980e458ac8" providerId="ADAL" clId="{83D72EA3-6B99-4CBE-BFDB-7C6E70594B83}" dt="2025-06-18T03:04:53.216" v="896" actId="13244"/>
          <ac:spMkLst>
            <pc:docMk/>
            <pc:sldMk cId="496879888" sldId="285"/>
            <ac:spMk id="6" creationId="{4D3E0CE5-8253-9C90-0DB8-FC897E91764D}"/>
          </ac:spMkLst>
        </pc:spChg>
        <pc:picChg chg="mod">
          <ac:chgData name="Aaron Feuerstein" userId="f5de8b9a-5c09-4bc3-b449-ac980e458ac8" providerId="ADAL" clId="{83D72EA3-6B99-4CBE-BFDB-7C6E70594B83}" dt="2025-06-18T03:04:57.143" v="897" actId="962"/>
          <ac:picMkLst>
            <pc:docMk/>
            <pc:sldMk cId="496879888" sldId="285"/>
            <ac:picMk id="8" creationId="{7AE0139F-F88F-33AB-514F-84AF1243E36D}"/>
          </ac:picMkLst>
        </pc:picChg>
      </pc:sldChg>
      <pc:sldChg chg="modSp mod">
        <pc:chgData name="Aaron Feuerstein" userId="f5de8b9a-5c09-4bc3-b449-ac980e458ac8" providerId="ADAL" clId="{83D72EA3-6B99-4CBE-BFDB-7C6E70594B83}" dt="2025-06-18T03:04:19.280" v="891" actId="13244"/>
        <pc:sldMkLst>
          <pc:docMk/>
          <pc:sldMk cId="15975027" sldId="286"/>
        </pc:sldMkLst>
        <pc:spChg chg="mod">
          <ac:chgData name="Aaron Feuerstein" userId="f5de8b9a-5c09-4bc3-b449-ac980e458ac8" providerId="ADAL" clId="{83D72EA3-6B99-4CBE-BFDB-7C6E70594B83}" dt="2025-06-18T01:51:28.716" v="44" actId="207"/>
          <ac:spMkLst>
            <pc:docMk/>
            <pc:sldMk cId="15975027" sldId="286"/>
            <ac:spMk id="5" creationId="{62350069-52C9-3738-D456-6CB73667607F}"/>
          </ac:spMkLst>
        </pc:spChg>
        <pc:spChg chg="mod">
          <ac:chgData name="Aaron Feuerstein" userId="f5de8b9a-5c09-4bc3-b449-ac980e458ac8" providerId="ADAL" clId="{83D72EA3-6B99-4CBE-BFDB-7C6E70594B83}" dt="2025-06-18T01:51:26.293" v="43" actId="207"/>
          <ac:spMkLst>
            <pc:docMk/>
            <pc:sldMk cId="15975027" sldId="286"/>
            <ac:spMk id="6" creationId="{A8DDA49E-6D4B-5E8A-51E4-57AD127310B0}"/>
          </ac:spMkLst>
        </pc:spChg>
        <pc:spChg chg="ord">
          <ac:chgData name="Aaron Feuerstein" userId="f5de8b9a-5c09-4bc3-b449-ac980e458ac8" providerId="ADAL" clId="{83D72EA3-6B99-4CBE-BFDB-7C6E70594B83}" dt="2025-06-18T03:04:19.280" v="891" actId="13244"/>
          <ac:spMkLst>
            <pc:docMk/>
            <pc:sldMk cId="15975027" sldId="286"/>
            <ac:spMk id="7" creationId="{B8210253-74D2-085B-965C-5E64A3E62177}"/>
          </ac:spMkLst>
        </pc:spChg>
      </pc:sldChg>
      <pc:sldChg chg="modSp mod">
        <pc:chgData name="Aaron Feuerstein" userId="f5de8b9a-5c09-4bc3-b449-ac980e458ac8" providerId="ADAL" clId="{83D72EA3-6B99-4CBE-BFDB-7C6E70594B83}" dt="2025-06-18T01:56:26.893" v="125" actId="207"/>
        <pc:sldMkLst>
          <pc:docMk/>
          <pc:sldMk cId="341298305" sldId="287"/>
        </pc:sldMkLst>
        <pc:spChg chg="mod">
          <ac:chgData name="Aaron Feuerstein" userId="f5de8b9a-5c09-4bc3-b449-ac980e458ac8" providerId="ADAL" clId="{83D72EA3-6B99-4CBE-BFDB-7C6E70594B83}" dt="2025-06-18T01:56:24.946" v="124" actId="207"/>
          <ac:spMkLst>
            <pc:docMk/>
            <pc:sldMk cId="341298305" sldId="287"/>
            <ac:spMk id="4" creationId="{FBE747E5-84D6-2513-6A72-D1EFDC4F7FA6}"/>
          </ac:spMkLst>
        </pc:spChg>
        <pc:spChg chg="mod">
          <ac:chgData name="Aaron Feuerstein" userId="f5de8b9a-5c09-4bc3-b449-ac980e458ac8" providerId="ADAL" clId="{83D72EA3-6B99-4CBE-BFDB-7C6E70594B83}" dt="2025-06-18T01:56:26.893" v="125" actId="207"/>
          <ac:spMkLst>
            <pc:docMk/>
            <pc:sldMk cId="341298305" sldId="287"/>
            <ac:spMk id="5" creationId="{B6BBD15C-2B3E-28E0-FB34-ABFC0E06A0D5}"/>
          </ac:spMkLst>
        </pc:spChg>
      </pc:sldChg>
      <pc:sldChg chg="modSp mod">
        <pc:chgData name="Aaron Feuerstein" userId="f5de8b9a-5c09-4bc3-b449-ac980e458ac8" providerId="ADAL" clId="{83D72EA3-6B99-4CBE-BFDB-7C6E70594B83}" dt="2025-06-18T02:32:28.379" v="673" actId="13244"/>
        <pc:sldMkLst>
          <pc:docMk/>
          <pc:sldMk cId="3923881890" sldId="288"/>
        </pc:sldMkLst>
        <pc:spChg chg="mod ord">
          <ac:chgData name="Aaron Feuerstein" userId="f5de8b9a-5c09-4bc3-b449-ac980e458ac8" providerId="ADAL" clId="{83D72EA3-6B99-4CBE-BFDB-7C6E70594B83}" dt="2025-06-18T02:32:25.274" v="671" actId="13244"/>
          <ac:spMkLst>
            <pc:docMk/>
            <pc:sldMk cId="3923881890" sldId="288"/>
            <ac:spMk id="4" creationId="{51472580-B7FC-9AC6-FD3B-D067F7A59441}"/>
          </ac:spMkLst>
        </pc:spChg>
        <pc:spChg chg="mod ord">
          <ac:chgData name="Aaron Feuerstein" userId="f5de8b9a-5c09-4bc3-b449-ac980e458ac8" providerId="ADAL" clId="{83D72EA3-6B99-4CBE-BFDB-7C6E70594B83}" dt="2025-06-18T02:32:25.274" v="671" actId="13244"/>
          <ac:spMkLst>
            <pc:docMk/>
            <pc:sldMk cId="3923881890" sldId="288"/>
            <ac:spMk id="5" creationId="{43B1CAE6-CAEA-E25D-1198-BB0E7699E6FF}"/>
          </ac:spMkLst>
        </pc:spChg>
        <pc:picChg chg="mod ord">
          <ac:chgData name="Aaron Feuerstein" userId="f5de8b9a-5c09-4bc3-b449-ac980e458ac8" providerId="ADAL" clId="{83D72EA3-6B99-4CBE-BFDB-7C6E70594B83}" dt="2025-06-18T02:32:18.195" v="670" actId="13244"/>
          <ac:picMkLst>
            <pc:docMk/>
            <pc:sldMk cId="3923881890" sldId="288"/>
            <ac:picMk id="6" creationId="{F9FEB9B2-F68C-B10B-4D45-5FEAE177DF98}"/>
          </ac:picMkLst>
        </pc:picChg>
        <pc:picChg chg="mod ord">
          <ac:chgData name="Aaron Feuerstein" userId="f5de8b9a-5c09-4bc3-b449-ac980e458ac8" providerId="ADAL" clId="{83D72EA3-6B99-4CBE-BFDB-7C6E70594B83}" dt="2025-06-18T02:32:18.195" v="670" actId="13244"/>
          <ac:picMkLst>
            <pc:docMk/>
            <pc:sldMk cId="3923881890" sldId="288"/>
            <ac:picMk id="7" creationId="{E0E4A247-5455-9E80-C73C-3B3AB80CB6D8}"/>
          </ac:picMkLst>
        </pc:picChg>
        <pc:picChg chg="mod ord">
          <ac:chgData name="Aaron Feuerstein" userId="f5de8b9a-5c09-4bc3-b449-ac980e458ac8" providerId="ADAL" clId="{83D72EA3-6B99-4CBE-BFDB-7C6E70594B83}" dt="2025-06-18T02:32:18.195" v="670" actId="13244"/>
          <ac:picMkLst>
            <pc:docMk/>
            <pc:sldMk cId="3923881890" sldId="288"/>
            <ac:picMk id="8" creationId="{EBE37563-2305-ECB2-4A25-932E93CB3108}"/>
          </ac:picMkLst>
        </pc:picChg>
        <pc:picChg chg="mod ord">
          <ac:chgData name="Aaron Feuerstein" userId="f5de8b9a-5c09-4bc3-b449-ac980e458ac8" providerId="ADAL" clId="{83D72EA3-6B99-4CBE-BFDB-7C6E70594B83}" dt="2025-06-18T02:32:28.379" v="673" actId="13244"/>
          <ac:picMkLst>
            <pc:docMk/>
            <pc:sldMk cId="3923881890" sldId="288"/>
            <ac:picMk id="13" creationId="{DD580574-0B6A-EBEC-F5C8-1EB29951EF89}"/>
          </ac:picMkLst>
        </pc:picChg>
      </pc:sldChg>
      <pc:sldChg chg="modSp mod">
        <pc:chgData name="Aaron Feuerstein" userId="f5de8b9a-5c09-4bc3-b449-ac980e458ac8" providerId="ADAL" clId="{83D72EA3-6B99-4CBE-BFDB-7C6E70594B83}" dt="2025-06-18T02:33:08.855" v="680" actId="962"/>
        <pc:sldMkLst>
          <pc:docMk/>
          <pc:sldMk cId="3693353161" sldId="289"/>
        </pc:sldMkLst>
        <pc:spChg chg="mod">
          <ac:chgData name="Aaron Feuerstein" userId="f5de8b9a-5c09-4bc3-b449-ac980e458ac8" providerId="ADAL" clId="{83D72EA3-6B99-4CBE-BFDB-7C6E70594B83}" dt="2025-06-18T01:56:44.780" v="130" actId="207"/>
          <ac:spMkLst>
            <pc:docMk/>
            <pc:sldMk cId="3693353161" sldId="289"/>
            <ac:spMk id="4" creationId="{2D89B59D-0958-71E0-5D0B-96395CFC9801}"/>
          </ac:spMkLst>
        </pc:spChg>
        <pc:spChg chg="mod">
          <ac:chgData name="Aaron Feuerstein" userId="f5de8b9a-5c09-4bc3-b449-ac980e458ac8" providerId="ADAL" clId="{83D72EA3-6B99-4CBE-BFDB-7C6E70594B83}" dt="2025-06-18T01:56:47.356" v="131" actId="207"/>
          <ac:spMkLst>
            <pc:docMk/>
            <pc:sldMk cId="3693353161" sldId="289"/>
            <ac:spMk id="5" creationId="{7C6507BA-0D70-6F7B-4DC1-1392E27D6C9F}"/>
          </ac:spMkLst>
        </pc:spChg>
        <pc:spChg chg="mod ord">
          <ac:chgData name="Aaron Feuerstein" userId="f5de8b9a-5c09-4bc3-b449-ac980e458ac8" providerId="ADAL" clId="{83D72EA3-6B99-4CBE-BFDB-7C6E70594B83}" dt="2025-06-18T02:33:01.038" v="677" actId="14100"/>
          <ac:spMkLst>
            <pc:docMk/>
            <pc:sldMk cId="3693353161" sldId="289"/>
            <ac:spMk id="6" creationId="{1227E8D9-F110-52E4-AF5D-C929AB1D801D}"/>
          </ac:spMkLst>
        </pc:spChg>
        <pc:picChg chg="mod">
          <ac:chgData name="Aaron Feuerstein" userId="f5de8b9a-5c09-4bc3-b449-ac980e458ac8" providerId="ADAL" clId="{83D72EA3-6B99-4CBE-BFDB-7C6E70594B83}" dt="2025-06-18T02:33:07.835" v="678" actId="962"/>
          <ac:picMkLst>
            <pc:docMk/>
            <pc:sldMk cId="3693353161" sldId="289"/>
            <ac:picMk id="8" creationId="{A8DD9BD3-1BAF-EC06-1F9B-CF681757FDD6}"/>
          </ac:picMkLst>
        </pc:picChg>
        <pc:picChg chg="mod">
          <ac:chgData name="Aaron Feuerstein" userId="f5de8b9a-5c09-4bc3-b449-ac980e458ac8" providerId="ADAL" clId="{83D72EA3-6B99-4CBE-BFDB-7C6E70594B83}" dt="2025-06-18T02:33:08.226" v="679" actId="962"/>
          <ac:picMkLst>
            <pc:docMk/>
            <pc:sldMk cId="3693353161" sldId="289"/>
            <ac:picMk id="9" creationId="{8BCAAAD2-935D-3F70-2511-E06E00C87A98}"/>
          </ac:picMkLst>
        </pc:picChg>
        <pc:picChg chg="mod">
          <ac:chgData name="Aaron Feuerstein" userId="f5de8b9a-5c09-4bc3-b449-ac980e458ac8" providerId="ADAL" clId="{83D72EA3-6B99-4CBE-BFDB-7C6E70594B83}" dt="2025-06-18T02:33:08.855" v="680" actId="962"/>
          <ac:picMkLst>
            <pc:docMk/>
            <pc:sldMk cId="3693353161" sldId="289"/>
            <ac:picMk id="10" creationId="{ED7F9E80-771E-BF77-472A-82B16A8EE208}"/>
          </ac:picMkLst>
        </pc:picChg>
      </pc:sldChg>
      <pc:sldChg chg="modSp mod">
        <pc:chgData name="Aaron Feuerstein" userId="f5de8b9a-5c09-4bc3-b449-ac980e458ac8" providerId="ADAL" clId="{83D72EA3-6B99-4CBE-BFDB-7C6E70594B83}" dt="2025-06-18T02:08:29.164" v="390" actId="404"/>
        <pc:sldMkLst>
          <pc:docMk/>
          <pc:sldMk cId="308172562" sldId="290"/>
        </pc:sldMkLst>
        <pc:spChg chg="mod">
          <ac:chgData name="Aaron Feuerstein" userId="f5de8b9a-5c09-4bc3-b449-ac980e458ac8" providerId="ADAL" clId="{83D72EA3-6B99-4CBE-BFDB-7C6E70594B83}" dt="2025-06-18T02:08:29.164" v="390" actId="404"/>
          <ac:spMkLst>
            <pc:docMk/>
            <pc:sldMk cId="308172562" sldId="290"/>
            <ac:spMk id="2" creationId="{F4CC7270-7B30-F0A1-5748-57BF07722B01}"/>
          </ac:spMkLst>
        </pc:spChg>
      </pc:sldChg>
      <pc:sldChg chg="modSp mod">
        <pc:chgData name="Aaron Feuerstein" userId="f5de8b9a-5c09-4bc3-b449-ac980e458ac8" providerId="ADAL" clId="{83D72EA3-6B99-4CBE-BFDB-7C6E70594B83}" dt="2025-06-18T02:34:16.730" v="688" actId="962"/>
        <pc:sldMkLst>
          <pc:docMk/>
          <pc:sldMk cId="1170882587" sldId="292"/>
        </pc:sldMkLst>
        <pc:spChg chg="mod">
          <ac:chgData name="Aaron Feuerstein" userId="f5de8b9a-5c09-4bc3-b449-ac980e458ac8" providerId="ADAL" clId="{83D72EA3-6B99-4CBE-BFDB-7C6E70594B83}" dt="2025-06-18T02:10:25.139" v="441" actId="20577"/>
          <ac:spMkLst>
            <pc:docMk/>
            <pc:sldMk cId="1170882587" sldId="292"/>
            <ac:spMk id="2" creationId="{EFE120AB-D177-DFBD-CE92-8520614FAF95}"/>
          </ac:spMkLst>
        </pc:spChg>
        <pc:spChg chg="mod">
          <ac:chgData name="Aaron Feuerstein" userId="f5de8b9a-5c09-4bc3-b449-ac980e458ac8" providerId="ADAL" clId="{83D72EA3-6B99-4CBE-BFDB-7C6E70594B83}" dt="2025-06-18T01:57:30.353" v="146" actId="207"/>
          <ac:spMkLst>
            <pc:docMk/>
            <pc:sldMk cId="1170882587" sldId="292"/>
            <ac:spMk id="4" creationId="{5EA2CB22-EAB9-C947-616A-12FB7E77E263}"/>
          </ac:spMkLst>
        </pc:spChg>
        <pc:spChg chg="mod">
          <ac:chgData name="Aaron Feuerstein" userId="f5de8b9a-5c09-4bc3-b449-ac980e458ac8" providerId="ADAL" clId="{83D72EA3-6B99-4CBE-BFDB-7C6E70594B83}" dt="2025-06-18T01:57:32.429" v="147" actId="207"/>
          <ac:spMkLst>
            <pc:docMk/>
            <pc:sldMk cId="1170882587" sldId="292"/>
            <ac:spMk id="5" creationId="{01CB0816-C834-EDAE-E4ED-A413B84290B1}"/>
          </ac:spMkLst>
        </pc:spChg>
        <pc:spChg chg="mod">
          <ac:chgData name="Aaron Feuerstein" userId="f5de8b9a-5c09-4bc3-b449-ac980e458ac8" providerId="ADAL" clId="{83D72EA3-6B99-4CBE-BFDB-7C6E70594B83}" dt="2025-06-18T02:34:08.300" v="687" actId="962"/>
          <ac:spMkLst>
            <pc:docMk/>
            <pc:sldMk cId="1170882587" sldId="292"/>
            <ac:spMk id="7" creationId="{51F7A6BA-2228-32E2-F25E-C0ACD9A370EA}"/>
          </ac:spMkLst>
        </pc:spChg>
        <pc:graphicFrameChg chg="mod modGraphic">
          <ac:chgData name="Aaron Feuerstein" userId="f5de8b9a-5c09-4bc3-b449-ac980e458ac8" providerId="ADAL" clId="{83D72EA3-6B99-4CBE-BFDB-7C6E70594B83}" dt="2025-06-18T02:34:16.730" v="688" actId="962"/>
          <ac:graphicFrameMkLst>
            <pc:docMk/>
            <pc:sldMk cId="1170882587" sldId="292"/>
            <ac:graphicFrameMk id="6" creationId="{E9F71033-AF29-9915-E8C8-576DDF6EED1D}"/>
          </ac:graphicFrameMkLst>
        </pc:graphicFrameChg>
      </pc:sldChg>
      <pc:sldChg chg="modSp mod">
        <pc:chgData name="Aaron Feuerstein" userId="f5de8b9a-5c09-4bc3-b449-ac980e458ac8" providerId="ADAL" clId="{83D72EA3-6B99-4CBE-BFDB-7C6E70594B83}" dt="2025-06-18T02:36:40.411" v="704" actId="13244"/>
        <pc:sldMkLst>
          <pc:docMk/>
          <pc:sldMk cId="2198342145" sldId="293"/>
        </pc:sldMkLst>
        <pc:spChg chg="mod">
          <ac:chgData name="Aaron Feuerstein" userId="f5de8b9a-5c09-4bc3-b449-ac980e458ac8" providerId="ADAL" clId="{83D72EA3-6B99-4CBE-BFDB-7C6E70594B83}" dt="2025-06-18T01:58:23.190" v="164" actId="207"/>
          <ac:spMkLst>
            <pc:docMk/>
            <pc:sldMk cId="2198342145" sldId="293"/>
            <ac:spMk id="4" creationId="{3A8539DE-F2F0-FDE3-B00F-9ABDE22DC5BF}"/>
          </ac:spMkLst>
        </pc:spChg>
        <pc:spChg chg="mod">
          <ac:chgData name="Aaron Feuerstein" userId="f5de8b9a-5c09-4bc3-b449-ac980e458ac8" providerId="ADAL" clId="{83D72EA3-6B99-4CBE-BFDB-7C6E70594B83}" dt="2025-06-18T01:58:26.977" v="166" actId="207"/>
          <ac:spMkLst>
            <pc:docMk/>
            <pc:sldMk cId="2198342145" sldId="293"/>
            <ac:spMk id="5" creationId="{18E06682-9111-BC9B-AFAC-6942C74081E9}"/>
          </ac:spMkLst>
        </pc:spChg>
        <pc:spChg chg="mod ord">
          <ac:chgData name="Aaron Feuerstein" userId="f5de8b9a-5c09-4bc3-b449-ac980e458ac8" providerId="ADAL" clId="{83D72EA3-6B99-4CBE-BFDB-7C6E70594B83}" dt="2025-06-18T02:36:40.411" v="704" actId="13244"/>
          <ac:spMkLst>
            <pc:docMk/>
            <pc:sldMk cId="2198342145" sldId="293"/>
            <ac:spMk id="9" creationId="{642DC86B-876D-5556-3A94-F68ACA54B820}"/>
          </ac:spMkLst>
        </pc:spChg>
      </pc:sldChg>
      <pc:sldChg chg="modSp mod">
        <pc:chgData name="Aaron Feuerstein" userId="f5de8b9a-5c09-4bc3-b449-ac980e458ac8" providerId="ADAL" clId="{83D72EA3-6B99-4CBE-BFDB-7C6E70594B83}" dt="2025-06-18T02:35:33.778" v="695" actId="13244"/>
        <pc:sldMkLst>
          <pc:docMk/>
          <pc:sldMk cId="1639530100" sldId="294"/>
        </pc:sldMkLst>
        <pc:spChg chg="mod">
          <ac:chgData name="Aaron Feuerstein" userId="f5de8b9a-5c09-4bc3-b449-ac980e458ac8" providerId="ADAL" clId="{83D72EA3-6B99-4CBE-BFDB-7C6E70594B83}" dt="2025-06-18T02:35:25.415" v="694" actId="14100"/>
          <ac:spMkLst>
            <pc:docMk/>
            <pc:sldMk cId="1639530100" sldId="294"/>
            <ac:spMk id="4" creationId="{90CDC838-5D01-D733-18B4-132224C162F2}"/>
          </ac:spMkLst>
        </pc:spChg>
        <pc:spChg chg="mod">
          <ac:chgData name="Aaron Feuerstein" userId="f5de8b9a-5c09-4bc3-b449-ac980e458ac8" providerId="ADAL" clId="{83D72EA3-6B99-4CBE-BFDB-7C6E70594B83}" dt="2025-06-18T01:57:47.221" v="152" actId="207"/>
          <ac:spMkLst>
            <pc:docMk/>
            <pc:sldMk cId="1639530100" sldId="294"/>
            <ac:spMk id="5" creationId="{1158A094-0C2C-7C30-73E4-7AA3BCADB08A}"/>
          </ac:spMkLst>
        </pc:spChg>
        <pc:spChg chg="mod ord">
          <ac:chgData name="Aaron Feuerstein" userId="f5de8b9a-5c09-4bc3-b449-ac980e458ac8" providerId="ADAL" clId="{83D72EA3-6B99-4CBE-BFDB-7C6E70594B83}" dt="2025-06-18T02:35:33.778" v="695" actId="13244"/>
          <ac:spMkLst>
            <pc:docMk/>
            <pc:sldMk cId="1639530100" sldId="294"/>
            <ac:spMk id="7" creationId="{B33FED76-AEB6-2C3C-32C4-779CB9B2ADF9}"/>
          </ac:spMkLst>
        </pc:spChg>
        <pc:graphicFrameChg chg="modGraphic">
          <ac:chgData name="Aaron Feuerstein" userId="f5de8b9a-5c09-4bc3-b449-ac980e458ac8" providerId="ADAL" clId="{83D72EA3-6B99-4CBE-BFDB-7C6E70594B83}" dt="2025-06-18T01:57:44.892" v="151" actId="207"/>
          <ac:graphicFrameMkLst>
            <pc:docMk/>
            <pc:sldMk cId="1639530100" sldId="294"/>
            <ac:graphicFrameMk id="6" creationId="{5BE7637B-9164-DEC0-79E2-FAD96A75F55E}"/>
          </ac:graphicFrameMkLst>
        </pc:graphicFrameChg>
      </pc:sldChg>
      <pc:sldChg chg="modSp mod">
        <pc:chgData name="Aaron Feuerstein" userId="f5de8b9a-5c09-4bc3-b449-ac980e458ac8" providerId="ADAL" clId="{83D72EA3-6B99-4CBE-BFDB-7C6E70594B83}" dt="2025-06-18T02:36:33.048" v="703" actId="13244"/>
        <pc:sldMkLst>
          <pc:docMk/>
          <pc:sldMk cId="1865043652" sldId="295"/>
        </pc:sldMkLst>
        <pc:spChg chg="mod ord">
          <ac:chgData name="Aaron Feuerstein" userId="f5de8b9a-5c09-4bc3-b449-ac980e458ac8" providerId="ADAL" clId="{83D72EA3-6B99-4CBE-BFDB-7C6E70594B83}" dt="2025-06-18T02:36:26.038" v="700" actId="13244"/>
          <ac:spMkLst>
            <pc:docMk/>
            <pc:sldMk cId="1865043652" sldId="295"/>
            <ac:spMk id="4" creationId="{0F0CDB0E-2657-4CFA-249A-26AEC7141EF2}"/>
          </ac:spMkLst>
        </pc:spChg>
        <pc:spChg chg="mod ord">
          <ac:chgData name="Aaron Feuerstein" userId="f5de8b9a-5c09-4bc3-b449-ac980e458ac8" providerId="ADAL" clId="{83D72EA3-6B99-4CBE-BFDB-7C6E70594B83}" dt="2025-06-18T02:36:28.304" v="701" actId="13244"/>
          <ac:spMkLst>
            <pc:docMk/>
            <pc:sldMk cId="1865043652" sldId="295"/>
            <ac:spMk id="5" creationId="{37C7C867-17A4-C479-6975-EBB88443E632}"/>
          </ac:spMkLst>
        </pc:spChg>
        <pc:spChg chg="mod ord">
          <ac:chgData name="Aaron Feuerstein" userId="f5de8b9a-5c09-4bc3-b449-ac980e458ac8" providerId="ADAL" clId="{83D72EA3-6B99-4CBE-BFDB-7C6E70594B83}" dt="2025-06-18T02:36:33.048" v="703" actId="13244"/>
          <ac:spMkLst>
            <pc:docMk/>
            <pc:sldMk cId="1865043652" sldId="295"/>
            <ac:spMk id="7" creationId="{6B09C09C-68AF-CD6D-6EA7-56C53B71176C}"/>
          </ac:spMkLst>
        </pc:spChg>
        <pc:graphicFrameChg chg="ord modGraphic">
          <ac:chgData name="Aaron Feuerstein" userId="f5de8b9a-5c09-4bc3-b449-ac980e458ac8" providerId="ADAL" clId="{83D72EA3-6B99-4CBE-BFDB-7C6E70594B83}" dt="2025-06-18T02:36:30.370" v="702" actId="13244"/>
          <ac:graphicFrameMkLst>
            <pc:docMk/>
            <pc:sldMk cId="1865043652" sldId="295"/>
            <ac:graphicFrameMk id="6" creationId="{22044969-BB41-67FF-2043-D9F944676734}"/>
          </ac:graphicFrameMkLst>
        </pc:graphicFrameChg>
      </pc:sldChg>
      <pc:sldChg chg="modSp mod">
        <pc:chgData name="Aaron Feuerstein" userId="f5de8b9a-5c09-4bc3-b449-ac980e458ac8" providerId="ADAL" clId="{83D72EA3-6B99-4CBE-BFDB-7C6E70594B83}" dt="2025-06-18T02:40:23.949" v="726" actId="962"/>
        <pc:sldMkLst>
          <pc:docMk/>
          <pc:sldMk cId="3254805931" sldId="298"/>
        </pc:sldMkLst>
        <pc:spChg chg="mod ord">
          <ac:chgData name="Aaron Feuerstein" userId="f5de8b9a-5c09-4bc3-b449-ac980e458ac8" providerId="ADAL" clId="{83D72EA3-6B99-4CBE-BFDB-7C6E70594B83}" dt="2025-06-18T02:39:20.754" v="722" actId="13244"/>
          <ac:spMkLst>
            <pc:docMk/>
            <pc:sldMk cId="3254805931" sldId="298"/>
            <ac:spMk id="4" creationId="{D2A53D4A-9F89-2C4E-4717-E57C02BAC1BC}"/>
          </ac:spMkLst>
        </pc:spChg>
        <pc:spChg chg="mod ord">
          <ac:chgData name="Aaron Feuerstein" userId="f5de8b9a-5c09-4bc3-b449-ac980e458ac8" providerId="ADAL" clId="{83D72EA3-6B99-4CBE-BFDB-7C6E70594B83}" dt="2025-06-18T02:39:19.008" v="721" actId="13244"/>
          <ac:spMkLst>
            <pc:docMk/>
            <pc:sldMk cId="3254805931" sldId="298"/>
            <ac:spMk id="5" creationId="{3D6BE6D3-9489-B69E-CDA5-14EB3B41E5F8}"/>
          </ac:spMkLst>
        </pc:spChg>
        <pc:spChg chg="mod">
          <ac:chgData name="Aaron Feuerstein" userId="f5de8b9a-5c09-4bc3-b449-ac980e458ac8" providerId="ADAL" clId="{83D72EA3-6B99-4CBE-BFDB-7C6E70594B83}" dt="2025-06-18T02:39:27.663" v="723" actId="962"/>
          <ac:spMkLst>
            <pc:docMk/>
            <pc:sldMk cId="3254805931" sldId="298"/>
            <ac:spMk id="15" creationId="{20FD9E82-C443-07C7-14BE-8CC770645959}"/>
          </ac:spMkLst>
        </pc:spChg>
        <pc:spChg chg="mod">
          <ac:chgData name="Aaron Feuerstein" userId="f5de8b9a-5c09-4bc3-b449-ac980e458ac8" providerId="ADAL" clId="{83D72EA3-6B99-4CBE-BFDB-7C6E70594B83}" dt="2025-06-18T02:00:06.064" v="187" actId="207"/>
          <ac:spMkLst>
            <pc:docMk/>
            <pc:sldMk cId="3254805931" sldId="298"/>
            <ac:spMk id="16" creationId="{1E2AD529-9771-2883-625B-4547B9A64021}"/>
          </ac:spMkLst>
        </pc:spChg>
        <pc:graphicFrameChg chg="mod modGraphic">
          <ac:chgData name="Aaron Feuerstein" userId="f5de8b9a-5c09-4bc3-b449-ac980e458ac8" providerId="ADAL" clId="{83D72EA3-6B99-4CBE-BFDB-7C6E70594B83}" dt="2025-06-18T02:40:23.949" v="726" actId="962"/>
          <ac:graphicFrameMkLst>
            <pc:docMk/>
            <pc:sldMk cId="3254805931" sldId="298"/>
            <ac:graphicFrameMk id="8" creationId="{F615724E-D1FC-5070-2D80-0D7CBC728C02}"/>
          </ac:graphicFrameMkLst>
        </pc:graphicFrameChg>
      </pc:sldChg>
      <pc:sldChg chg="modSp mod">
        <pc:chgData name="Aaron Feuerstein" userId="f5de8b9a-5c09-4bc3-b449-ac980e458ac8" providerId="ADAL" clId="{83D72EA3-6B99-4CBE-BFDB-7C6E70594B83}" dt="2025-06-18T01:57:58.387" v="156" actId="207"/>
        <pc:sldMkLst>
          <pc:docMk/>
          <pc:sldMk cId="495776245" sldId="299"/>
        </pc:sldMkLst>
        <pc:spChg chg="mod">
          <ac:chgData name="Aaron Feuerstein" userId="f5de8b9a-5c09-4bc3-b449-ac980e458ac8" providerId="ADAL" clId="{83D72EA3-6B99-4CBE-BFDB-7C6E70594B83}" dt="2025-06-18T01:57:56.230" v="155" actId="207"/>
          <ac:spMkLst>
            <pc:docMk/>
            <pc:sldMk cId="495776245" sldId="299"/>
            <ac:spMk id="4" creationId="{CEFEBDA3-7340-FF11-48B4-8E4CAE46975A}"/>
          </ac:spMkLst>
        </pc:spChg>
        <pc:spChg chg="mod">
          <ac:chgData name="Aaron Feuerstein" userId="f5de8b9a-5c09-4bc3-b449-ac980e458ac8" providerId="ADAL" clId="{83D72EA3-6B99-4CBE-BFDB-7C6E70594B83}" dt="2025-06-18T01:57:58.387" v="156" actId="207"/>
          <ac:spMkLst>
            <pc:docMk/>
            <pc:sldMk cId="495776245" sldId="299"/>
            <ac:spMk id="5" creationId="{A02769E3-2E22-2043-7831-B814F60ACF40}"/>
          </ac:spMkLst>
        </pc:spChg>
      </pc:sldChg>
      <pc:sldChg chg="modSp mod">
        <pc:chgData name="Aaron Feuerstein" userId="f5de8b9a-5c09-4bc3-b449-ac980e458ac8" providerId="ADAL" clId="{83D72EA3-6B99-4CBE-BFDB-7C6E70594B83}" dt="2025-06-18T01:58:19.978" v="163" actId="207"/>
        <pc:sldMkLst>
          <pc:docMk/>
          <pc:sldMk cId="2600808643" sldId="300"/>
        </pc:sldMkLst>
        <pc:spChg chg="mod">
          <ac:chgData name="Aaron Feuerstein" userId="f5de8b9a-5c09-4bc3-b449-ac980e458ac8" providerId="ADAL" clId="{83D72EA3-6B99-4CBE-BFDB-7C6E70594B83}" dt="2025-06-18T01:58:19.978" v="163" actId="207"/>
          <ac:spMkLst>
            <pc:docMk/>
            <pc:sldMk cId="2600808643" sldId="300"/>
            <ac:spMk id="4" creationId="{AC8F9241-D3F8-E642-DD59-E28FD66CCD27}"/>
          </ac:spMkLst>
        </pc:spChg>
        <pc:spChg chg="mod">
          <ac:chgData name="Aaron Feuerstein" userId="f5de8b9a-5c09-4bc3-b449-ac980e458ac8" providerId="ADAL" clId="{83D72EA3-6B99-4CBE-BFDB-7C6E70594B83}" dt="2025-06-18T01:58:17.900" v="162" actId="207"/>
          <ac:spMkLst>
            <pc:docMk/>
            <pc:sldMk cId="2600808643" sldId="300"/>
            <ac:spMk id="5" creationId="{7F226977-E42C-7D7D-E739-0A76A903BD12}"/>
          </ac:spMkLst>
        </pc:spChg>
      </pc:sldChg>
      <pc:sldChg chg="modSp mod">
        <pc:chgData name="Aaron Feuerstein" userId="f5de8b9a-5c09-4bc3-b449-ac980e458ac8" providerId="ADAL" clId="{83D72EA3-6B99-4CBE-BFDB-7C6E70594B83}" dt="2025-06-18T02:36:54.130" v="708" actId="13244"/>
        <pc:sldMkLst>
          <pc:docMk/>
          <pc:sldMk cId="3888509432" sldId="301"/>
        </pc:sldMkLst>
        <pc:spChg chg="mod ord">
          <ac:chgData name="Aaron Feuerstein" userId="f5de8b9a-5c09-4bc3-b449-ac980e458ac8" providerId="ADAL" clId="{83D72EA3-6B99-4CBE-BFDB-7C6E70594B83}" dt="2025-06-18T02:36:50.200" v="706" actId="13244"/>
          <ac:spMkLst>
            <pc:docMk/>
            <pc:sldMk cId="3888509432" sldId="301"/>
            <ac:spMk id="4" creationId="{CA9E309E-918B-776A-8520-C9E78E71FD3C}"/>
          </ac:spMkLst>
        </pc:spChg>
        <pc:spChg chg="mod ord">
          <ac:chgData name="Aaron Feuerstein" userId="f5de8b9a-5c09-4bc3-b449-ac980e458ac8" providerId="ADAL" clId="{83D72EA3-6B99-4CBE-BFDB-7C6E70594B83}" dt="2025-06-18T02:36:51.690" v="707" actId="13244"/>
          <ac:spMkLst>
            <pc:docMk/>
            <pc:sldMk cId="3888509432" sldId="301"/>
            <ac:spMk id="5" creationId="{903EED37-C0A2-9815-BC3D-D88C9D510C53}"/>
          </ac:spMkLst>
        </pc:spChg>
        <pc:spChg chg="mod ord">
          <ac:chgData name="Aaron Feuerstein" userId="f5de8b9a-5c09-4bc3-b449-ac980e458ac8" providerId="ADAL" clId="{83D72EA3-6B99-4CBE-BFDB-7C6E70594B83}" dt="2025-06-18T02:36:54.130" v="708" actId="13244"/>
          <ac:spMkLst>
            <pc:docMk/>
            <pc:sldMk cId="3888509432" sldId="301"/>
            <ac:spMk id="13" creationId="{6E1D9A3D-3916-D1D3-FBCD-FBBC29204BC9}"/>
          </ac:spMkLst>
        </pc:spChg>
        <pc:spChg chg="ord">
          <ac:chgData name="Aaron Feuerstein" userId="f5de8b9a-5c09-4bc3-b449-ac980e458ac8" providerId="ADAL" clId="{83D72EA3-6B99-4CBE-BFDB-7C6E70594B83}" dt="2025-06-18T02:36:48.027" v="705" actId="13244"/>
          <ac:spMkLst>
            <pc:docMk/>
            <pc:sldMk cId="3888509432" sldId="301"/>
            <ac:spMk id="16" creationId="{BCB73E35-B593-B986-E4AE-6586F6F8434E}"/>
          </ac:spMkLst>
        </pc:spChg>
      </pc:sldChg>
      <pc:sldChg chg="modSp mod">
        <pc:chgData name="Aaron Feuerstein" userId="f5de8b9a-5c09-4bc3-b449-ac980e458ac8" providerId="ADAL" clId="{83D72EA3-6B99-4CBE-BFDB-7C6E70594B83}" dt="2025-06-18T02:38:07.405" v="717" actId="13244"/>
        <pc:sldMkLst>
          <pc:docMk/>
          <pc:sldMk cId="4031116498" sldId="302"/>
        </pc:sldMkLst>
        <pc:spChg chg="ord">
          <ac:chgData name="Aaron Feuerstein" userId="f5de8b9a-5c09-4bc3-b449-ac980e458ac8" providerId="ADAL" clId="{83D72EA3-6B99-4CBE-BFDB-7C6E70594B83}" dt="2025-06-18T02:38:07.405" v="717" actId="13244"/>
          <ac:spMkLst>
            <pc:docMk/>
            <pc:sldMk cId="4031116498" sldId="302"/>
            <ac:spMk id="3" creationId="{8EB754C7-D460-03FA-DB24-4A9F1E899E94}"/>
          </ac:spMkLst>
        </pc:spChg>
        <pc:spChg chg="mod ord">
          <ac:chgData name="Aaron Feuerstein" userId="f5de8b9a-5c09-4bc3-b449-ac980e458ac8" providerId="ADAL" clId="{83D72EA3-6B99-4CBE-BFDB-7C6E70594B83}" dt="2025-06-18T02:37:58.864" v="716" actId="13244"/>
          <ac:spMkLst>
            <pc:docMk/>
            <pc:sldMk cId="4031116498" sldId="302"/>
            <ac:spMk id="4" creationId="{D8AA90BA-A323-C110-5A05-B19EC60EAB4E}"/>
          </ac:spMkLst>
        </pc:spChg>
        <pc:spChg chg="mod ord">
          <ac:chgData name="Aaron Feuerstein" userId="f5de8b9a-5c09-4bc3-b449-ac980e458ac8" providerId="ADAL" clId="{83D72EA3-6B99-4CBE-BFDB-7C6E70594B83}" dt="2025-06-18T02:37:52.801" v="715" actId="13244"/>
          <ac:spMkLst>
            <pc:docMk/>
            <pc:sldMk cId="4031116498" sldId="302"/>
            <ac:spMk id="5" creationId="{D522E3B0-D740-884B-0944-C816DE1F59B1}"/>
          </ac:spMkLst>
        </pc:spChg>
        <pc:graphicFrameChg chg="mod">
          <ac:chgData name="Aaron Feuerstein" userId="f5de8b9a-5c09-4bc3-b449-ac980e458ac8" providerId="ADAL" clId="{83D72EA3-6B99-4CBE-BFDB-7C6E70594B83}" dt="2025-06-18T02:37:47.280" v="714" actId="962"/>
          <ac:graphicFrameMkLst>
            <pc:docMk/>
            <pc:sldMk cId="4031116498" sldId="302"/>
            <ac:graphicFrameMk id="17" creationId="{D4C565A4-EFEB-CA10-0C14-69269A4DBC2F}"/>
          </ac:graphicFrameMkLst>
        </pc:graphicFrameChg>
      </pc:sldChg>
      <pc:sldChg chg="modSp mod">
        <pc:chgData name="Aaron Feuerstein" userId="f5de8b9a-5c09-4bc3-b449-ac980e458ac8" providerId="ADAL" clId="{83D72EA3-6B99-4CBE-BFDB-7C6E70594B83}" dt="2025-06-18T01:59:27.447" v="175" actId="207"/>
        <pc:sldMkLst>
          <pc:docMk/>
          <pc:sldMk cId="1804053494" sldId="303"/>
        </pc:sldMkLst>
        <pc:spChg chg="mod">
          <ac:chgData name="Aaron Feuerstein" userId="f5de8b9a-5c09-4bc3-b449-ac980e458ac8" providerId="ADAL" clId="{83D72EA3-6B99-4CBE-BFDB-7C6E70594B83}" dt="2025-06-18T01:59:25.551" v="174" actId="207"/>
          <ac:spMkLst>
            <pc:docMk/>
            <pc:sldMk cId="1804053494" sldId="303"/>
            <ac:spMk id="4" creationId="{CCA6195A-2079-3F93-0BD5-0F91D0B4B784}"/>
          </ac:spMkLst>
        </pc:spChg>
        <pc:spChg chg="mod">
          <ac:chgData name="Aaron Feuerstein" userId="f5de8b9a-5c09-4bc3-b449-ac980e458ac8" providerId="ADAL" clId="{83D72EA3-6B99-4CBE-BFDB-7C6E70594B83}" dt="2025-06-18T01:59:27.447" v="175" actId="207"/>
          <ac:spMkLst>
            <pc:docMk/>
            <pc:sldMk cId="1804053494" sldId="303"/>
            <ac:spMk id="5" creationId="{A24AB458-E186-938A-6FC0-AA057AE388F6}"/>
          </ac:spMkLst>
        </pc:spChg>
      </pc:sldChg>
      <pc:sldChg chg="modSp mod">
        <pc:chgData name="Aaron Feuerstein" userId="f5de8b9a-5c09-4bc3-b449-ac980e458ac8" providerId="ADAL" clId="{83D72EA3-6B99-4CBE-BFDB-7C6E70594B83}" dt="2025-06-18T02:08:50.053" v="403" actId="20577"/>
        <pc:sldMkLst>
          <pc:docMk/>
          <pc:sldMk cId="459114636" sldId="305"/>
        </pc:sldMkLst>
        <pc:spChg chg="mod">
          <ac:chgData name="Aaron Feuerstein" userId="f5de8b9a-5c09-4bc3-b449-ac980e458ac8" providerId="ADAL" clId="{83D72EA3-6B99-4CBE-BFDB-7C6E70594B83}" dt="2025-06-18T02:08:50.053" v="403" actId="20577"/>
          <ac:spMkLst>
            <pc:docMk/>
            <pc:sldMk cId="459114636" sldId="305"/>
            <ac:spMk id="2" creationId="{B9EFA330-AE71-D5AC-6A6A-74334FF6BB6C}"/>
          </ac:spMkLst>
        </pc:spChg>
      </pc:sldChg>
      <pc:sldChg chg="modSp mod">
        <pc:chgData name="Aaron Feuerstein" userId="f5de8b9a-5c09-4bc3-b449-ac980e458ac8" providerId="ADAL" clId="{83D72EA3-6B99-4CBE-BFDB-7C6E70594B83}" dt="2025-06-18T02:00:14.735" v="190" actId="207"/>
        <pc:sldMkLst>
          <pc:docMk/>
          <pc:sldMk cId="3737469609" sldId="307"/>
        </pc:sldMkLst>
        <pc:spChg chg="mod">
          <ac:chgData name="Aaron Feuerstein" userId="f5de8b9a-5c09-4bc3-b449-ac980e458ac8" providerId="ADAL" clId="{83D72EA3-6B99-4CBE-BFDB-7C6E70594B83}" dt="2025-06-18T02:00:12.084" v="189" actId="207"/>
          <ac:spMkLst>
            <pc:docMk/>
            <pc:sldMk cId="3737469609" sldId="307"/>
            <ac:spMk id="4" creationId="{3A8539DE-F2F0-FDE3-B00F-9ABDE22DC5BF}"/>
          </ac:spMkLst>
        </pc:spChg>
        <pc:spChg chg="mod">
          <ac:chgData name="Aaron Feuerstein" userId="f5de8b9a-5c09-4bc3-b449-ac980e458ac8" providerId="ADAL" clId="{83D72EA3-6B99-4CBE-BFDB-7C6E70594B83}" dt="2025-06-18T02:00:14.735" v="190" actId="207"/>
          <ac:spMkLst>
            <pc:docMk/>
            <pc:sldMk cId="3737469609" sldId="307"/>
            <ac:spMk id="5" creationId="{18E06682-9111-BC9B-AFAC-6942C74081E9}"/>
          </ac:spMkLst>
        </pc:spChg>
      </pc:sldChg>
      <pc:sldChg chg="modSp mod">
        <pc:chgData name="Aaron Feuerstein" userId="f5de8b9a-5c09-4bc3-b449-ac980e458ac8" providerId="ADAL" clId="{83D72EA3-6B99-4CBE-BFDB-7C6E70594B83}" dt="2025-06-18T02:10:18.517" v="439" actId="20577"/>
        <pc:sldMkLst>
          <pc:docMk/>
          <pc:sldMk cId="3792882922" sldId="308"/>
        </pc:sldMkLst>
        <pc:spChg chg="mod">
          <ac:chgData name="Aaron Feuerstein" userId="f5de8b9a-5c09-4bc3-b449-ac980e458ac8" providerId="ADAL" clId="{83D72EA3-6B99-4CBE-BFDB-7C6E70594B83}" dt="2025-06-18T02:10:18.517" v="439" actId="20577"/>
          <ac:spMkLst>
            <pc:docMk/>
            <pc:sldMk cId="3792882922" sldId="308"/>
            <ac:spMk id="2" creationId="{EFE120AB-D177-DFBD-CE92-8520614FAF95}"/>
          </ac:spMkLst>
        </pc:spChg>
        <pc:spChg chg="mod">
          <ac:chgData name="Aaron Feuerstein" userId="f5de8b9a-5c09-4bc3-b449-ac980e458ac8" providerId="ADAL" clId="{83D72EA3-6B99-4CBE-BFDB-7C6E70594B83}" dt="2025-06-18T01:57:03.905" v="137" actId="207"/>
          <ac:spMkLst>
            <pc:docMk/>
            <pc:sldMk cId="3792882922" sldId="308"/>
            <ac:spMk id="4" creationId="{5EA2CB22-EAB9-C947-616A-12FB7E77E263}"/>
          </ac:spMkLst>
        </pc:spChg>
        <pc:spChg chg="mod">
          <ac:chgData name="Aaron Feuerstein" userId="f5de8b9a-5c09-4bc3-b449-ac980e458ac8" providerId="ADAL" clId="{83D72EA3-6B99-4CBE-BFDB-7C6E70594B83}" dt="2025-06-18T01:57:02.232" v="136" actId="207"/>
          <ac:spMkLst>
            <pc:docMk/>
            <pc:sldMk cId="3792882922" sldId="308"/>
            <ac:spMk id="5" creationId="{01CB0816-C834-EDAE-E4ED-A413B84290B1}"/>
          </ac:spMkLst>
        </pc:spChg>
        <pc:graphicFrameChg chg="modGraphic">
          <ac:chgData name="Aaron Feuerstein" userId="f5de8b9a-5c09-4bc3-b449-ac980e458ac8" providerId="ADAL" clId="{83D72EA3-6B99-4CBE-BFDB-7C6E70594B83}" dt="2025-06-18T01:57:00.441" v="135" actId="207"/>
          <ac:graphicFrameMkLst>
            <pc:docMk/>
            <pc:sldMk cId="3792882922" sldId="308"/>
            <ac:graphicFrameMk id="6" creationId="{E9F71033-AF29-9915-E8C8-576DDF6EED1D}"/>
          </ac:graphicFrameMkLst>
        </pc:graphicFrameChg>
      </pc:sldChg>
      <pc:sldChg chg="modSp mod">
        <pc:chgData name="Aaron Feuerstein" userId="f5de8b9a-5c09-4bc3-b449-ac980e458ac8" providerId="ADAL" clId="{83D72EA3-6B99-4CBE-BFDB-7C6E70594B83}" dt="2025-06-18T02:41:14.199" v="731" actId="962"/>
        <pc:sldMkLst>
          <pc:docMk/>
          <pc:sldMk cId="2172063875" sldId="309"/>
        </pc:sldMkLst>
        <pc:spChg chg="mod">
          <ac:chgData name="Aaron Feuerstein" userId="f5de8b9a-5c09-4bc3-b449-ac980e458ac8" providerId="ADAL" clId="{83D72EA3-6B99-4CBE-BFDB-7C6E70594B83}" dt="2025-06-18T02:11:18.383" v="484" actId="20577"/>
          <ac:spMkLst>
            <pc:docMk/>
            <pc:sldMk cId="2172063875" sldId="309"/>
            <ac:spMk id="2" creationId="{EFE120AB-D177-DFBD-CE92-8520614FAF95}"/>
          </ac:spMkLst>
        </pc:spChg>
        <pc:spChg chg="mod">
          <ac:chgData name="Aaron Feuerstein" userId="f5de8b9a-5c09-4bc3-b449-ac980e458ac8" providerId="ADAL" clId="{83D72EA3-6B99-4CBE-BFDB-7C6E70594B83}" dt="2025-06-18T02:40:37.098" v="727" actId="962"/>
          <ac:spMkLst>
            <pc:docMk/>
            <pc:sldMk cId="2172063875" sldId="309"/>
            <ac:spMk id="3" creationId="{9305AC6B-616C-8546-EC69-01FAD405D814}"/>
          </ac:spMkLst>
        </pc:spChg>
        <pc:spChg chg="mod">
          <ac:chgData name="Aaron Feuerstein" userId="f5de8b9a-5c09-4bc3-b449-ac980e458ac8" providerId="ADAL" clId="{83D72EA3-6B99-4CBE-BFDB-7C6E70594B83}" dt="2025-06-18T02:00:28.891" v="195" actId="207"/>
          <ac:spMkLst>
            <pc:docMk/>
            <pc:sldMk cId="2172063875" sldId="309"/>
            <ac:spMk id="4" creationId="{5EA2CB22-EAB9-C947-616A-12FB7E77E263}"/>
          </ac:spMkLst>
        </pc:spChg>
        <pc:spChg chg="mod">
          <ac:chgData name="Aaron Feuerstein" userId="f5de8b9a-5c09-4bc3-b449-ac980e458ac8" providerId="ADAL" clId="{83D72EA3-6B99-4CBE-BFDB-7C6E70594B83}" dt="2025-06-18T02:00:30.817" v="196" actId="207"/>
          <ac:spMkLst>
            <pc:docMk/>
            <pc:sldMk cId="2172063875" sldId="309"/>
            <ac:spMk id="5" creationId="{01CB0816-C834-EDAE-E4ED-A413B84290B1}"/>
          </ac:spMkLst>
        </pc:spChg>
        <pc:spChg chg="mod">
          <ac:chgData name="Aaron Feuerstein" userId="f5de8b9a-5c09-4bc3-b449-ac980e458ac8" providerId="ADAL" clId="{83D72EA3-6B99-4CBE-BFDB-7C6E70594B83}" dt="2025-06-18T02:40:38.285" v="728" actId="962"/>
          <ac:spMkLst>
            <pc:docMk/>
            <pc:sldMk cId="2172063875" sldId="309"/>
            <ac:spMk id="7" creationId="{51F7A6BA-2228-32E2-F25E-C0ACD9A370EA}"/>
          </ac:spMkLst>
        </pc:spChg>
        <pc:graphicFrameChg chg="mod modGraphic">
          <ac:chgData name="Aaron Feuerstein" userId="f5de8b9a-5c09-4bc3-b449-ac980e458ac8" providerId="ADAL" clId="{83D72EA3-6B99-4CBE-BFDB-7C6E70594B83}" dt="2025-06-18T02:41:14.199" v="731" actId="962"/>
          <ac:graphicFrameMkLst>
            <pc:docMk/>
            <pc:sldMk cId="2172063875" sldId="309"/>
            <ac:graphicFrameMk id="6" creationId="{E9F71033-AF29-9915-E8C8-576DDF6EED1D}"/>
          </ac:graphicFrameMkLst>
        </pc:graphicFrameChg>
      </pc:sldChg>
      <pc:sldChg chg="modSp mod">
        <pc:chgData name="Aaron Feuerstein" userId="f5de8b9a-5c09-4bc3-b449-ac980e458ac8" providerId="ADAL" clId="{83D72EA3-6B99-4CBE-BFDB-7C6E70594B83}" dt="2025-06-18T02:39:05.246" v="720" actId="962"/>
        <pc:sldMkLst>
          <pc:docMk/>
          <pc:sldMk cId="4250961176" sldId="310"/>
        </pc:sldMkLst>
        <pc:spChg chg="mod">
          <ac:chgData name="Aaron Feuerstein" userId="f5de8b9a-5c09-4bc3-b449-ac980e458ac8" providerId="ADAL" clId="{83D72EA3-6B99-4CBE-BFDB-7C6E70594B83}" dt="2025-06-18T01:59:37.037" v="178" actId="207"/>
          <ac:spMkLst>
            <pc:docMk/>
            <pc:sldMk cId="4250961176" sldId="310"/>
            <ac:spMk id="4" creationId="{5C3F00C9-402C-3E8A-0658-E781F6D33F93}"/>
          </ac:spMkLst>
        </pc:spChg>
        <pc:spChg chg="mod ord">
          <ac:chgData name="Aaron Feuerstein" userId="f5de8b9a-5c09-4bc3-b449-ac980e458ac8" providerId="ADAL" clId="{83D72EA3-6B99-4CBE-BFDB-7C6E70594B83}" dt="2025-06-18T02:39:02.455" v="719" actId="13244"/>
          <ac:spMkLst>
            <pc:docMk/>
            <pc:sldMk cId="4250961176" sldId="310"/>
            <ac:spMk id="5" creationId="{5A9103AC-0E52-DB35-1399-7E28121362A2}"/>
          </ac:spMkLst>
        </pc:spChg>
        <pc:spChg chg="mod ord">
          <ac:chgData name="Aaron Feuerstein" userId="f5de8b9a-5c09-4bc3-b449-ac980e458ac8" providerId="ADAL" clId="{83D72EA3-6B99-4CBE-BFDB-7C6E70594B83}" dt="2025-06-18T02:38:59.857" v="718" actId="13244"/>
          <ac:spMkLst>
            <pc:docMk/>
            <pc:sldMk cId="4250961176" sldId="310"/>
            <ac:spMk id="6" creationId="{4F1DF46D-9E38-A944-AD0B-CD7F474570C8}"/>
          </ac:spMkLst>
        </pc:spChg>
        <pc:picChg chg="mod">
          <ac:chgData name="Aaron Feuerstein" userId="f5de8b9a-5c09-4bc3-b449-ac980e458ac8" providerId="ADAL" clId="{83D72EA3-6B99-4CBE-BFDB-7C6E70594B83}" dt="2025-06-18T02:39:05.246" v="720" actId="962"/>
          <ac:picMkLst>
            <pc:docMk/>
            <pc:sldMk cId="4250961176" sldId="310"/>
            <ac:picMk id="13" creationId="{0457BED9-FEB8-38E4-1A6E-1886AE38D3FA}"/>
          </ac:picMkLst>
        </pc:picChg>
      </pc:sldChg>
      <pc:sldChg chg="modSp mod">
        <pc:chgData name="Aaron Feuerstein" userId="f5de8b9a-5c09-4bc3-b449-ac980e458ac8" providerId="ADAL" clId="{83D72EA3-6B99-4CBE-BFDB-7C6E70594B83}" dt="2025-06-18T02:49:05.806" v="796" actId="13244"/>
        <pc:sldMkLst>
          <pc:docMk/>
          <pc:sldMk cId="793822778" sldId="312"/>
        </pc:sldMkLst>
        <pc:spChg chg="mod">
          <ac:chgData name="Aaron Feuerstein" userId="f5de8b9a-5c09-4bc3-b449-ac980e458ac8" providerId="ADAL" clId="{83D72EA3-6B99-4CBE-BFDB-7C6E70594B83}" dt="2025-06-18T02:02:19.700" v="226" actId="207"/>
          <ac:spMkLst>
            <pc:docMk/>
            <pc:sldMk cId="793822778" sldId="312"/>
            <ac:spMk id="4" creationId="{AF7E8662-6E48-F8F8-B357-C613CA91EFB4}"/>
          </ac:spMkLst>
        </pc:spChg>
        <pc:spChg chg="mod">
          <ac:chgData name="Aaron Feuerstein" userId="f5de8b9a-5c09-4bc3-b449-ac980e458ac8" providerId="ADAL" clId="{83D72EA3-6B99-4CBE-BFDB-7C6E70594B83}" dt="2025-06-18T02:02:21.817" v="227" actId="207"/>
          <ac:spMkLst>
            <pc:docMk/>
            <pc:sldMk cId="793822778" sldId="312"/>
            <ac:spMk id="5" creationId="{40DF1FE6-E13C-1E64-1AA3-A6605884CB84}"/>
          </ac:spMkLst>
        </pc:spChg>
        <pc:spChg chg="ord">
          <ac:chgData name="Aaron Feuerstein" userId="f5de8b9a-5c09-4bc3-b449-ac980e458ac8" providerId="ADAL" clId="{83D72EA3-6B99-4CBE-BFDB-7C6E70594B83}" dt="2025-06-18T02:49:03.714" v="795" actId="13244"/>
          <ac:spMkLst>
            <pc:docMk/>
            <pc:sldMk cId="793822778" sldId="312"/>
            <ac:spMk id="7" creationId="{18D7CCB5-218A-0FAC-CE02-CA4E6A29900A}"/>
          </ac:spMkLst>
        </pc:spChg>
        <pc:picChg chg="ord">
          <ac:chgData name="Aaron Feuerstein" userId="f5de8b9a-5c09-4bc3-b449-ac980e458ac8" providerId="ADAL" clId="{83D72EA3-6B99-4CBE-BFDB-7C6E70594B83}" dt="2025-06-18T02:49:05.806" v="796" actId="13244"/>
          <ac:picMkLst>
            <pc:docMk/>
            <pc:sldMk cId="793822778" sldId="312"/>
            <ac:picMk id="6" creationId="{62C81D96-1B7A-5598-86A2-13CEF8275713}"/>
          </ac:picMkLst>
        </pc:picChg>
      </pc:sldChg>
      <pc:sldChg chg="modSp mod">
        <pc:chgData name="Aaron Feuerstein" userId="f5de8b9a-5c09-4bc3-b449-ac980e458ac8" providerId="ADAL" clId="{83D72EA3-6B99-4CBE-BFDB-7C6E70594B83}" dt="2025-06-18T02:42:16.594" v="745" actId="13244"/>
        <pc:sldMkLst>
          <pc:docMk/>
          <pc:sldMk cId="2246175071" sldId="313"/>
        </pc:sldMkLst>
        <pc:spChg chg="mod ord">
          <ac:chgData name="Aaron Feuerstein" userId="f5de8b9a-5c09-4bc3-b449-ac980e458ac8" providerId="ADAL" clId="{83D72EA3-6B99-4CBE-BFDB-7C6E70594B83}" dt="2025-06-18T02:42:06.851" v="743" actId="13244"/>
          <ac:spMkLst>
            <pc:docMk/>
            <pc:sldMk cId="2246175071" sldId="313"/>
            <ac:spMk id="4" creationId="{AF7E8662-6E48-F8F8-B357-C613CA91EFB4}"/>
          </ac:spMkLst>
        </pc:spChg>
        <pc:spChg chg="mod ord">
          <ac:chgData name="Aaron Feuerstein" userId="f5de8b9a-5c09-4bc3-b449-ac980e458ac8" providerId="ADAL" clId="{83D72EA3-6B99-4CBE-BFDB-7C6E70594B83}" dt="2025-06-18T02:42:09.238" v="744" actId="13244"/>
          <ac:spMkLst>
            <pc:docMk/>
            <pc:sldMk cId="2246175071" sldId="313"/>
            <ac:spMk id="5" creationId="{40DF1FE6-E13C-1E64-1AA3-A6605884CB84}"/>
          </ac:spMkLst>
        </pc:spChg>
        <pc:picChg chg="mod ord">
          <ac:chgData name="Aaron Feuerstein" userId="f5de8b9a-5c09-4bc3-b449-ac980e458ac8" providerId="ADAL" clId="{83D72EA3-6B99-4CBE-BFDB-7C6E70594B83}" dt="2025-06-18T02:42:16.594" v="745" actId="13244"/>
          <ac:picMkLst>
            <pc:docMk/>
            <pc:sldMk cId="2246175071" sldId="313"/>
            <ac:picMk id="6" creationId="{2A44BE5E-A063-E1A5-F7E0-147917DB488A}"/>
          </ac:picMkLst>
        </pc:picChg>
      </pc:sldChg>
      <pc:sldChg chg="modSp mod">
        <pc:chgData name="Aaron Feuerstein" userId="f5de8b9a-5c09-4bc3-b449-ac980e458ac8" providerId="ADAL" clId="{83D72EA3-6B99-4CBE-BFDB-7C6E70594B83}" dt="2025-06-18T03:04:08.619" v="890" actId="13244"/>
        <pc:sldMkLst>
          <pc:docMk/>
          <pc:sldMk cId="1866770825" sldId="314"/>
        </pc:sldMkLst>
        <pc:spChg chg="mod">
          <ac:chgData name="Aaron Feuerstein" userId="f5de8b9a-5c09-4bc3-b449-ac980e458ac8" providerId="ADAL" clId="{83D72EA3-6B99-4CBE-BFDB-7C6E70594B83}" dt="2025-06-18T03:03:59.849" v="887" actId="962"/>
          <ac:spMkLst>
            <pc:docMk/>
            <pc:sldMk cId="1866770825" sldId="314"/>
            <ac:spMk id="3" creationId="{9305AC6B-616C-8546-EC69-01FAD405D814}"/>
          </ac:spMkLst>
        </pc:spChg>
        <pc:spChg chg="mod ord">
          <ac:chgData name="Aaron Feuerstein" userId="f5de8b9a-5c09-4bc3-b449-ac980e458ac8" providerId="ADAL" clId="{83D72EA3-6B99-4CBE-BFDB-7C6E70594B83}" dt="2025-06-18T03:04:08.619" v="890" actId="13244"/>
          <ac:spMkLst>
            <pc:docMk/>
            <pc:sldMk cId="1866770825" sldId="314"/>
            <ac:spMk id="4" creationId="{5EA2CB22-EAB9-C947-616A-12FB7E77E263}"/>
          </ac:spMkLst>
        </pc:spChg>
        <pc:spChg chg="mod ord">
          <ac:chgData name="Aaron Feuerstein" userId="f5de8b9a-5c09-4bc3-b449-ac980e458ac8" providerId="ADAL" clId="{83D72EA3-6B99-4CBE-BFDB-7C6E70594B83}" dt="2025-06-18T03:04:07.121" v="889" actId="13244"/>
          <ac:spMkLst>
            <pc:docMk/>
            <pc:sldMk cId="1866770825" sldId="314"/>
            <ac:spMk id="5" creationId="{01CB0816-C834-EDAE-E4ED-A413B84290B1}"/>
          </ac:spMkLst>
        </pc:spChg>
        <pc:spChg chg="mod ord">
          <ac:chgData name="Aaron Feuerstein" userId="f5de8b9a-5c09-4bc3-b449-ac980e458ac8" providerId="ADAL" clId="{83D72EA3-6B99-4CBE-BFDB-7C6E70594B83}" dt="2025-06-18T03:04:03.720" v="888" actId="13244"/>
          <ac:spMkLst>
            <pc:docMk/>
            <pc:sldMk cId="1866770825" sldId="314"/>
            <ac:spMk id="8" creationId="{4A48BF33-7DEC-C957-173E-D37284FD10F2}"/>
          </ac:spMkLst>
        </pc:spChg>
        <pc:graphicFrameChg chg="modGraphic">
          <ac:chgData name="Aaron Feuerstein" userId="f5de8b9a-5c09-4bc3-b449-ac980e458ac8" providerId="ADAL" clId="{83D72EA3-6B99-4CBE-BFDB-7C6E70594B83}" dt="2025-06-18T01:51:08.318" v="40" actId="207"/>
          <ac:graphicFrameMkLst>
            <pc:docMk/>
            <pc:sldMk cId="1866770825" sldId="314"/>
            <ac:graphicFrameMk id="6" creationId="{E9F71033-AF29-9915-E8C8-576DDF6EED1D}"/>
          </ac:graphicFrameMkLst>
        </pc:graphicFrameChg>
      </pc:sldChg>
      <pc:sldChg chg="modSp mod">
        <pc:chgData name="Aaron Feuerstein" userId="f5de8b9a-5c09-4bc3-b449-ac980e458ac8" providerId="ADAL" clId="{83D72EA3-6B99-4CBE-BFDB-7C6E70594B83}" dt="2025-06-18T02:49:12.306" v="797" actId="13244"/>
        <pc:sldMkLst>
          <pc:docMk/>
          <pc:sldMk cId="1290027920" sldId="315"/>
        </pc:sldMkLst>
        <pc:spChg chg="mod">
          <ac:chgData name="Aaron Feuerstein" userId="f5de8b9a-5c09-4bc3-b449-ac980e458ac8" providerId="ADAL" clId="{83D72EA3-6B99-4CBE-BFDB-7C6E70594B83}" dt="2025-06-18T02:02:24.872" v="228" actId="207"/>
          <ac:spMkLst>
            <pc:docMk/>
            <pc:sldMk cId="1290027920" sldId="315"/>
            <ac:spMk id="4" creationId="{F475763D-B2FF-FA91-BA5B-865522DC33BC}"/>
          </ac:spMkLst>
        </pc:spChg>
        <pc:spChg chg="mod">
          <ac:chgData name="Aaron Feuerstein" userId="f5de8b9a-5c09-4bc3-b449-ac980e458ac8" providerId="ADAL" clId="{83D72EA3-6B99-4CBE-BFDB-7C6E70594B83}" dt="2025-06-18T02:02:27.202" v="229" actId="207"/>
          <ac:spMkLst>
            <pc:docMk/>
            <pc:sldMk cId="1290027920" sldId="315"/>
            <ac:spMk id="5" creationId="{DE4F5987-5993-9290-1BE5-712CBD2AA404}"/>
          </ac:spMkLst>
        </pc:spChg>
        <pc:picChg chg="ord">
          <ac:chgData name="Aaron Feuerstein" userId="f5de8b9a-5c09-4bc3-b449-ac980e458ac8" providerId="ADAL" clId="{83D72EA3-6B99-4CBE-BFDB-7C6E70594B83}" dt="2025-06-18T02:49:12.306" v="797" actId="13244"/>
          <ac:picMkLst>
            <pc:docMk/>
            <pc:sldMk cId="1290027920" sldId="315"/>
            <ac:picMk id="8" creationId="{4913BF44-9771-25F5-7C4F-7D020651F427}"/>
          </ac:picMkLst>
        </pc:picChg>
      </pc:sldChg>
      <pc:sldChg chg="modSp mod">
        <pc:chgData name="Aaron Feuerstein" userId="f5de8b9a-5c09-4bc3-b449-ac980e458ac8" providerId="ADAL" clId="{83D72EA3-6B99-4CBE-BFDB-7C6E70594B83}" dt="2025-06-18T02:50:42.817" v="806" actId="13244"/>
        <pc:sldMkLst>
          <pc:docMk/>
          <pc:sldMk cId="2725380833" sldId="316"/>
        </pc:sldMkLst>
        <pc:spChg chg="mod ord">
          <ac:chgData name="Aaron Feuerstein" userId="f5de8b9a-5c09-4bc3-b449-ac980e458ac8" providerId="ADAL" clId="{83D72EA3-6B99-4CBE-BFDB-7C6E70594B83}" dt="2025-06-18T02:50:32.043" v="805" actId="13244"/>
          <ac:spMkLst>
            <pc:docMk/>
            <pc:sldMk cId="2725380833" sldId="316"/>
            <ac:spMk id="4" creationId="{CF43D431-18B6-1508-04F0-2B440E608199}"/>
          </ac:spMkLst>
        </pc:spChg>
        <pc:spChg chg="mod ord">
          <ac:chgData name="Aaron Feuerstein" userId="f5de8b9a-5c09-4bc3-b449-ac980e458ac8" providerId="ADAL" clId="{83D72EA3-6B99-4CBE-BFDB-7C6E70594B83}" dt="2025-06-18T02:50:30.329" v="804" actId="13244"/>
          <ac:spMkLst>
            <pc:docMk/>
            <pc:sldMk cId="2725380833" sldId="316"/>
            <ac:spMk id="5" creationId="{399DBE7F-2072-CB86-0EC7-66C70B7F2F51}"/>
          </ac:spMkLst>
        </pc:spChg>
        <pc:spChg chg="ord">
          <ac:chgData name="Aaron Feuerstein" userId="f5de8b9a-5c09-4bc3-b449-ac980e458ac8" providerId="ADAL" clId="{83D72EA3-6B99-4CBE-BFDB-7C6E70594B83}" dt="2025-06-18T02:50:42.817" v="806" actId="13244"/>
          <ac:spMkLst>
            <pc:docMk/>
            <pc:sldMk cId="2725380833" sldId="316"/>
            <ac:spMk id="13" creationId="{E7FC1FD9-DB33-1B7D-7FC9-8BBC35DABEBB}"/>
          </ac:spMkLst>
        </pc:spChg>
        <pc:spChg chg="mod">
          <ac:chgData name="Aaron Feuerstein" userId="f5de8b9a-5c09-4bc3-b449-ac980e458ac8" providerId="ADAL" clId="{83D72EA3-6B99-4CBE-BFDB-7C6E70594B83}" dt="2025-06-18T01:31:55.481" v="9" actId="207"/>
          <ac:spMkLst>
            <pc:docMk/>
            <pc:sldMk cId="2725380833" sldId="316"/>
            <ac:spMk id="19" creationId="{4C0E0208-D8B3-518B-7A71-DD4A76103CF1}"/>
          </ac:spMkLst>
        </pc:spChg>
        <pc:graphicFrameChg chg="modGraphic">
          <ac:chgData name="Aaron Feuerstein" userId="f5de8b9a-5c09-4bc3-b449-ac980e458ac8" providerId="ADAL" clId="{83D72EA3-6B99-4CBE-BFDB-7C6E70594B83}" dt="2025-06-18T00:45:12.787" v="2" actId="207"/>
          <ac:graphicFrameMkLst>
            <pc:docMk/>
            <pc:sldMk cId="2725380833" sldId="316"/>
            <ac:graphicFrameMk id="3" creationId="{CB0562DA-D420-6856-8248-76E830F350EE}"/>
          </ac:graphicFrameMkLst>
        </pc:graphicFrameChg>
        <pc:picChg chg="mod">
          <ac:chgData name="Aaron Feuerstein" userId="f5de8b9a-5c09-4bc3-b449-ac980e458ac8" providerId="ADAL" clId="{83D72EA3-6B99-4CBE-BFDB-7C6E70594B83}" dt="2025-06-18T01:30:58.252" v="6" actId="962"/>
          <ac:picMkLst>
            <pc:docMk/>
            <pc:sldMk cId="2725380833" sldId="316"/>
            <ac:picMk id="11" creationId="{4404DDC6-4743-15A2-CF67-789EB5034D75}"/>
          </ac:picMkLst>
        </pc:picChg>
        <pc:picChg chg="mod">
          <ac:chgData name="Aaron Feuerstein" userId="f5de8b9a-5c09-4bc3-b449-ac980e458ac8" providerId="ADAL" clId="{83D72EA3-6B99-4CBE-BFDB-7C6E70594B83}" dt="2025-06-18T01:49:43.116" v="17" actId="962"/>
          <ac:picMkLst>
            <pc:docMk/>
            <pc:sldMk cId="2725380833" sldId="316"/>
            <ac:picMk id="12" creationId="{5EEC9CEA-6D57-8964-0029-C790FF2E592F}"/>
          </ac:picMkLst>
        </pc:picChg>
      </pc:sldChg>
      <pc:sldChg chg="delSp modSp mod">
        <pc:chgData name="Aaron Feuerstein" userId="f5de8b9a-5c09-4bc3-b449-ac980e458ac8" providerId="ADAL" clId="{83D72EA3-6B99-4CBE-BFDB-7C6E70594B83}" dt="2025-06-18T02:53:23.080" v="832" actId="13244"/>
        <pc:sldMkLst>
          <pc:docMk/>
          <pc:sldMk cId="3118810662" sldId="317"/>
        </pc:sldMkLst>
        <pc:spChg chg="mod">
          <ac:chgData name="Aaron Feuerstein" userId="f5de8b9a-5c09-4bc3-b449-ac980e458ac8" providerId="ADAL" clId="{83D72EA3-6B99-4CBE-BFDB-7C6E70594B83}" dt="2025-06-18T02:04:11.298" v="251" actId="207"/>
          <ac:spMkLst>
            <pc:docMk/>
            <pc:sldMk cId="3118810662" sldId="317"/>
            <ac:spMk id="4" creationId="{0A7567EF-1379-057F-C893-E75225546089}"/>
          </ac:spMkLst>
        </pc:spChg>
        <pc:spChg chg="mod">
          <ac:chgData name="Aaron Feuerstein" userId="f5de8b9a-5c09-4bc3-b449-ac980e458ac8" providerId="ADAL" clId="{83D72EA3-6B99-4CBE-BFDB-7C6E70594B83}" dt="2025-06-18T02:04:13.679" v="252" actId="207"/>
          <ac:spMkLst>
            <pc:docMk/>
            <pc:sldMk cId="3118810662" sldId="317"/>
            <ac:spMk id="5" creationId="{497DFB78-753A-3A94-34E6-845A3FA990AB}"/>
          </ac:spMkLst>
        </pc:spChg>
        <pc:spChg chg="ord">
          <ac:chgData name="Aaron Feuerstein" userId="f5de8b9a-5c09-4bc3-b449-ac980e458ac8" providerId="ADAL" clId="{83D72EA3-6B99-4CBE-BFDB-7C6E70594B83}" dt="2025-06-18T02:53:23.080" v="832" actId="13244"/>
          <ac:spMkLst>
            <pc:docMk/>
            <pc:sldMk cId="3118810662" sldId="317"/>
            <ac:spMk id="6" creationId="{FCE10A79-59E9-3697-9C97-843F111CAEFD}"/>
          </ac:spMkLst>
        </pc:spChg>
        <pc:spChg chg="del mod">
          <ac:chgData name="Aaron Feuerstein" userId="f5de8b9a-5c09-4bc3-b449-ac980e458ac8" providerId="ADAL" clId="{83D72EA3-6B99-4CBE-BFDB-7C6E70594B83}" dt="2025-06-18T02:53:17.676" v="831" actId="478"/>
          <ac:spMkLst>
            <pc:docMk/>
            <pc:sldMk cId="3118810662" sldId="317"/>
            <ac:spMk id="7" creationId="{9A240B7B-442B-5024-7E78-F9671A1F0D45}"/>
          </ac:spMkLst>
        </pc:spChg>
        <pc:picChg chg="mod">
          <ac:chgData name="Aaron Feuerstein" userId="f5de8b9a-5c09-4bc3-b449-ac980e458ac8" providerId="ADAL" clId="{83D72EA3-6B99-4CBE-BFDB-7C6E70594B83}" dt="2025-06-18T02:53:12.542" v="829" actId="962"/>
          <ac:picMkLst>
            <pc:docMk/>
            <pc:sldMk cId="3118810662" sldId="317"/>
            <ac:picMk id="8" creationId="{6CADA4D5-BD54-786E-7797-8E47B1F5802D}"/>
          </ac:picMkLst>
        </pc:picChg>
        <pc:picChg chg="mod">
          <ac:chgData name="Aaron Feuerstein" userId="f5de8b9a-5c09-4bc3-b449-ac980e458ac8" providerId="ADAL" clId="{83D72EA3-6B99-4CBE-BFDB-7C6E70594B83}" dt="2025-06-18T02:53:12.132" v="828" actId="962"/>
          <ac:picMkLst>
            <pc:docMk/>
            <pc:sldMk cId="3118810662" sldId="317"/>
            <ac:picMk id="9" creationId="{395BC0D6-8485-873E-82DE-C47802281965}"/>
          </ac:picMkLst>
        </pc:picChg>
        <pc:picChg chg="mod">
          <ac:chgData name="Aaron Feuerstein" userId="f5de8b9a-5c09-4bc3-b449-ac980e458ac8" providerId="ADAL" clId="{83D72EA3-6B99-4CBE-BFDB-7C6E70594B83}" dt="2025-06-18T02:53:11.804" v="827" actId="962"/>
          <ac:picMkLst>
            <pc:docMk/>
            <pc:sldMk cId="3118810662" sldId="317"/>
            <ac:picMk id="10" creationId="{A1F144D8-48C5-2438-F892-BD707D296DB3}"/>
          </ac:picMkLst>
        </pc:picChg>
      </pc:sldChg>
      <pc:sldChg chg="modSp mod">
        <pc:chgData name="Aaron Feuerstein" userId="f5de8b9a-5c09-4bc3-b449-ac980e458ac8" providerId="ADAL" clId="{83D72EA3-6B99-4CBE-BFDB-7C6E70594B83}" dt="2025-06-18T02:53:53.993" v="837" actId="13244"/>
        <pc:sldMkLst>
          <pc:docMk/>
          <pc:sldMk cId="1324036792" sldId="321"/>
        </pc:sldMkLst>
        <pc:spChg chg="mod">
          <ac:chgData name="Aaron Feuerstein" userId="f5de8b9a-5c09-4bc3-b449-ac980e458ac8" providerId="ADAL" clId="{83D72EA3-6B99-4CBE-BFDB-7C6E70594B83}" dt="2025-06-18T02:53:43.878" v="836" actId="1076"/>
          <ac:spMkLst>
            <pc:docMk/>
            <pc:sldMk cId="1324036792" sldId="321"/>
            <ac:spMk id="3" creationId="{7ACF2DF6-763D-00CE-C6C0-C4DCB94E95AC}"/>
          </ac:spMkLst>
        </pc:spChg>
        <pc:spChg chg="mod ord">
          <ac:chgData name="Aaron Feuerstein" userId="f5de8b9a-5c09-4bc3-b449-ac980e458ac8" providerId="ADAL" clId="{83D72EA3-6B99-4CBE-BFDB-7C6E70594B83}" dt="2025-06-18T02:53:30.613" v="833" actId="13244"/>
          <ac:spMkLst>
            <pc:docMk/>
            <pc:sldMk cId="1324036792" sldId="321"/>
            <ac:spMk id="4" creationId="{4478CF36-B951-9745-C057-F3DC0AA1161F}"/>
          </ac:spMkLst>
        </pc:spChg>
        <pc:spChg chg="mod ord">
          <ac:chgData name="Aaron Feuerstein" userId="f5de8b9a-5c09-4bc3-b449-ac980e458ac8" providerId="ADAL" clId="{83D72EA3-6B99-4CBE-BFDB-7C6E70594B83}" dt="2025-06-18T02:53:32.145" v="834" actId="13244"/>
          <ac:spMkLst>
            <pc:docMk/>
            <pc:sldMk cId="1324036792" sldId="321"/>
            <ac:spMk id="5" creationId="{19525503-167A-8017-9D41-E20F6DFB6FFC}"/>
          </ac:spMkLst>
        </pc:spChg>
        <pc:spChg chg="ord">
          <ac:chgData name="Aaron Feuerstein" userId="f5de8b9a-5c09-4bc3-b449-ac980e458ac8" providerId="ADAL" clId="{83D72EA3-6B99-4CBE-BFDB-7C6E70594B83}" dt="2025-06-18T02:53:53.993" v="837" actId="13244"/>
          <ac:spMkLst>
            <pc:docMk/>
            <pc:sldMk cId="1324036792" sldId="321"/>
            <ac:spMk id="7" creationId="{039C684F-D855-7DE8-A868-E377F8514D55}"/>
          </ac:spMkLst>
        </pc:spChg>
      </pc:sldChg>
      <pc:sldChg chg="modSp mod">
        <pc:chgData name="Aaron Feuerstein" userId="f5de8b9a-5c09-4bc3-b449-ac980e458ac8" providerId="ADAL" clId="{83D72EA3-6B99-4CBE-BFDB-7C6E70594B83}" dt="2025-06-18T02:49:32.183" v="803" actId="962"/>
        <pc:sldMkLst>
          <pc:docMk/>
          <pc:sldMk cId="1791466952" sldId="323"/>
        </pc:sldMkLst>
        <pc:spChg chg="mod">
          <ac:chgData name="Aaron Feuerstein" userId="f5de8b9a-5c09-4bc3-b449-ac980e458ac8" providerId="ADAL" clId="{83D72EA3-6B99-4CBE-BFDB-7C6E70594B83}" dt="2025-06-18T02:02:48.237" v="235" actId="207"/>
          <ac:spMkLst>
            <pc:docMk/>
            <pc:sldMk cId="1791466952" sldId="323"/>
            <ac:spMk id="4" creationId="{DCE3DFB0-EB73-4CAD-9003-1167B3672057}"/>
          </ac:spMkLst>
        </pc:spChg>
        <pc:spChg chg="mod">
          <ac:chgData name="Aaron Feuerstein" userId="f5de8b9a-5c09-4bc3-b449-ac980e458ac8" providerId="ADAL" clId="{83D72EA3-6B99-4CBE-BFDB-7C6E70594B83}" dt="2025-06-18T02:02:50.573" v="236" actId="207"/>
          <ac:spMkLst>
            <pc:docMk/>
            <pc:sldMk cId="1791466952" sldId="323"/>
            <ac:spMk id="5" creationId="{C24AF625-36A8-4FAB-1B50-C14A4724BAFF}"/>
          </ac:spMkLst>
        </pc:spChg>
        <pc:spChg chg="mod ord">
          <ac:chgData name="Aaron Feuerstein" userId="f5de8b9a-5c09-4bc3-b449-ac980e458ac8" providerId="ADAL" clId="{83D72EA3-6B99-4CBE-BFDB-7C6E70594B83}" dt="2025-06-18T02:49:29.712" v="801" actId="13244"/>
          <ac:spMkLst>
            <pc:docMk/>
            <pc:sldMk cId="1791466952" sldId="323"/>
            <ac:spMk id="9" creationId="{2DB7ED8A-D825-DA67-288D-4BD7BCC66B6C}"/>
          </ac:spMkLst>
        </pc:spChg>
        <pc:picChg chg="mod">
          <ac:chgData name="Aaron Feuerstein" userId="f5de8b9a-5c09-4bc3-b449-ac980e458ac8" providerId="ADAL" clId="{83D72EA3-6B99-4CBE-BFDB-7C6E70594B83}" dt="2025-06-18T02:49:31.525" v="802" actId="962"/>
          <ac:picMkLst>
            <pc:docMk/>
            <pc:sldMk cId="1791466952" sldId="323"/>
            <ac:picMk id="11" creationId="{DC33F808-91CE-7CC5-FEC2-CF7DE28AAD00}"/>
          </ac:picMkLst>
        </pc:picChg>
        <pc:picChg chg="mod">
          <ac:chgData name="Aaron Feuerstein" userId="f5de8b9a-5c09-4bc3-b449-ac980e458ac8" providerId="ADAL" clId="{83D72EA3-6B99-4CBE-BFDB-7C6E70594B83}" dt="2025-06-18T02:49:32.183" v="803" actId="962"/>
          <ac:picMkLst>
            <pc:docMk/>
            <pc:sldMk cId="1791466952" sldId="323"/>
            <ac:picMk id="13" creationId="{ECD32059-B9A4-2FC0-97D7-E5B4ACCED0EF}"/>
          </ac:picMkLst>
        </pc:picChg>
      </pc:sldChg>
      <pc:sldChg chg="modSp mod">
        <pc:chgData name="Aaron Feuerstein" userId="f5de8b9a-5c09-4bc3-b449-ac980e458ac8" providerId="ADAL" clId="{83D72EA3-6B99-4CBE-BFDB-7C6E70594B83}" dt="2025-06-18T02:49:23.434" v="800" actId="962"/>
        <pc:sldMkLst>
          <pc:docMk/>
          <pc:sldMk cId="1937611072" sldId="324"/>
        </pc:sldMkLst>
        <pc:spChg chg="mod ord">
          <ac:chgData name="Aaron Feuerstein" userId="f5de8b9a-5c09-4bc3-b449-ac980e458ac8" providerId="ADAL" clId="{83D72EA3-6B99-4CBE-BFDB-7C6E70594B83}" dt="2025-06-18T02:49:18.191" v="798" actId="13244"/>
          <ac:spMkLst>
            <pc:docMk/>
            <pc:sldMk cId="1937611072" sldId="324"/>
            <ac:spMk id="2" creationId="{C09289AE-649D-E1DA-9B5A-75E1A459AFD7}"/>
          </ac:spMkLst>
        </pc:spChg>
        <pc:spChg chg="mod">
          <ac:chgData name="Aaron Feuerstein" userId="f5de8b9a-5c09-4bc3-b449-ac980e458ac8" providerId="ADAL" clId="{83D72EA3-6B99-4CBE-BFDB-7C6E70594B83}" dt="2025-06-18T02:02:31.370" v="230" actId="207"/>
          <ac:spMkLst>
            <pc:docMk/>
            <pc:sldMk cId="1937611072" sldId="324"/>
            <ac:spMk id="4" creationId="{DCE3DFB0-EB73-4CAD-9003-1167B3672057}"/>
          </ac:spMkLst>
        </pc:spChg>
        <pc:spChg chg="mod">
          <ac:chgData name="Aaron Feuerstein" userId="f5de8b9a-5c09-4bc3-b449-ac980e458ac8" providerId="ADAL" clId="{83D72EA3-6B99-4CBE-BFDB-7C6E70594B83}" dt="2025-06-18T02:02:33.563" v="231" actId="207"/>
          <ac:spMkLst>
            <pc:docMk/>
            <pc:sldMk cId="1937611072" sldId="324"/>
            <ac:spMk id="5" creationId="{C24AF625-36A8-4FAB-1B50-C14A4724BAFF}"/>
          </ac:spMkLst>
        </pc:spChg>
        <pc:picChg chg="mod">
          <ac:chgData name="Aaron Feuerstein" userId="f5de8b9a-5c09-4bc3-b449-ac980e458ac8" providerId="ADAL" clId="{83D72EA3-6B99-4CBE-BFDB-7C6E70594B83}" dt="2025-06-18T02:49:23.029" v="799" actId="962"/>
          <ac:picMkLst>
            <pc:docMk/>
            <pc:sldMk cId="1937611072" sldId="324"/>
            <ac:picMk id="9" creationId="{5EAFA933-1350-7659-370F-69E760C5218E}"/>
          </ac:picMkLst>
        </pc:picChg>
        <pc:picChg chg="mod">
          <ac:chgData name="Aaron Feuerstein" userId="f5de8b9a-5c09-4bc3-b449-ac980e458ac8" providerId="ADAL" clId="{83D72EA3-6B99-4CBE-BFDB-7C6E70594B83}" dt="2025-06-18T02:49:23.434" v="800" actId="962"/>
          <ac:picMkLst>
            <pc:docMk/>
            <pc:sldMk cId="1937611072" sldId="324"/>
            <ac:picMk id="10" creationId="{67EADC97-9A7B-3F03-7B8E-469BE5EC424A}"/>
          </ac:picMkLst>
        </pc:picChg>
      </pc:sldChg>
      <pc:sldChg chg="modSp mod">
        <pc:chgData name="Aaron Feuerstein" userId="f5de8b9a-5c09-4bc3-b449-ac980e458ac8" providerId="ADAL" clId="{83D72EA3-6B99-4CBE-BFDB-7C6E70594B83}" dt="2025-06-18T02:42:02.400" v="742" actId="14100"/>
        <pc:sldMkLst>
          <pc:docMk/>
          <pc:sldMk cId="1192872510" sldId="325"/>
        </pc:sldMkLst>
        <pc:spChg chg="ord">
          <ac:chgData name="Aaron Feuerstein" userId="f5de8b9a-5c09-4bc3-b449-ac980e458ac8" providerId="ADAL" clId="{83D72EA3-6B99-4CBE-BFDB-7C6E70594B83}" dt="2025-06-18T02:41:51.131" v="738" actId="13244"/>
          <ac:spMkLst>
            <pc:docMk/>
            <pc:sldMk cId="1192872510" sldId="325"/>
            <ac:spMk id="3" creationId="{4C89C788-8011-D047-7102-BA19C570F067}"/>
          </ac:spMkLst>
        </pc:spChg>
        <pc:spChg chg="mod">
          <ac:chgData name="Aaron Feuerstein" userId="f5de8b9a-5c09-4bc3-b449-ac980e458ac8" providerId="ADAL" clId="{83D72EA3-6B99-4CBE-BFDB-7C6E70594B83}" dt="2025-06-18T02:00:45.477" v="199" actId="207"/>
          <ac:spMkLst>
            <pc:docMk/>
            <pc:sldMk cId="1192872510" sldId="325"/>
            <ac:spMk id="4" creationId="{452E8E8D-CB4F-B3E6-17D3-A6438C8CEE55}"/>
          </ac:spMkLst>
        </pc:spChg>
        <pc:spChg chg="mod">
          <ac:chgData name="Aaron Feuerstein" userId="f5de8b9a-5c09-4bc3-b449-ac980e458ac8" providerId="ADAL" clId="{83D72EA3-6B99-4CBE-BFDB-7C6E70594B83}" dt="2025-06-18T02:00:54.574" v="201" actId="207"/>
          <ac:spMkLst>
            <pc:docMk/>
            <pc:sldMk cId="1192872510" sldId="325"/>
            <ac:spMk id="5" creationId="{302B607D-40DA-2AC4-3370-6EEFD76D4F3D}"/>
          </ac:spMkLst>
        </pc:spChg>
        <pc:spChg chg="mod ord">
          <ac:chgData name="Aaron Feuerstein" userId="f5de8b9a-5c09-4bc3-b449-ac980e458ac8" providerId="ADAL" clId="{83D72EA3-6B99-4CBE-BFDB-7C6E70594B83}" dt="2025-06-18T02:42:02.400" v="742" actId="14100"/>
          <ac:spMkLst>
            <pc:docMk/>
            <pc:sldMk cId="1192872510" sldId="325"/>
            <ac:spMk id="6" creationId="{059571F5-F91D-A9D2-BF76-AEF6515E23A7}"/>
          </ac:spMkLst>
        </pc:spChg>
        <pc:spChg chg="mod ord">
          <ac:chgData name="Aaron Feuerstein" userId="f5de8b9a-5c09-4bc3-b449-ac980e458ac8" providerId="ADAL" clId="{83D72EA3-6B99-4CBE-BFDB-7C6E70594B83}" dt="2025-06-18T02:41:48.360" v="737" actId="13244"/>
          <ac:spMkLst>
            <pc:docMk/>
            <pc:sldMk cId="1192872510" sldId="325"/>
            <ac:spMk id="12" creationId="{FFF80B5A-CCE0-9FEC-C195-DA11CC9C4834}"/>
          </ac:spMkLst>
        </pc:spChg>
        <pc:picChg chg="mod">
          <ac:chgData name="Aaron Feuerstein" userId="f5de8b9a-5c09-4bc3-b449-ac980e458ac8" providerId="ADAL" clId="{83D72EA3-6B99-4CBE-BFDB-7C6E70594B83}" dt="2025-06-18T02:41:53.200" v="739" actId="962"/>
          <ac:picMkLst>
            <pc:docMk/>
            <pc:sldMk cId="1192872510" sldId="325"/>
            <ac:picMk id="9" creationId="{1EAB50FD-6943-09DF-0056-A9ADF1EFCB6D}"/>
          </ac:picMkLst>
        </pc:picChg>
        <pc:picChg chg="mod">
          <ac:chgData name="Aaron Feuerstein" userId="f5de8b9a-5c09-4bc3-b449-ac980e458ac8" providerId="ADAL" clId="{83D72EA3-6B99-4CBE-BFDB-7C6E70594B83}" dt="2025-06-18T02:41:53.690" v="740" actId="962"/>
          <ac:picMkLst>
            <pc:docMk/>
            <pc:sldMk cId="1192872510" sldId="325"/>
            <ac:picMk id="11" creationId="{9FA2E26A-ACDB-B457-4329-B8B6F2E57BBB}"/>
          </ac:picMkLst>
        </pc:picChg>
      </pc:sldChg>
      <pc:sldChg chg="modSp mod">
        <pc:chgData name="Aaron Feuerstein" userId="f5de8b9a-5c09-4bc3-b449-ac980e458ac8" providerId="ADAL" clId="{83D72EA3-6B99-4CBE-BFDB-7C6E70594B83}" dt="2025-06-18T02:52:17.014" v="816" actId="962"/>
        <pc:sldMkLst>
          <pc:docMk/>
          <pc:sldMk cId="2760835831" sldId="327"/>
        </pc:sldMkLst>
        <pc:spChg chg="mod">
          <ac:chgData name="Aaron Feuerstein" userId="f5de8b9a-5c09-4bc3-b449-ac980e458ac8" providerId="ADAL" clId="{83D72EA3-6B99-4CBE-BFDB-7C6E70594B83}" dt="2025-06-18T01:44:43.305" v="14" actId="207"/>
          <ac:spMkLst>
            <pc:docMk/>
            <pc:sldMk cId="2760835831" sldId="327"/>
            <ac:spMk id="4" creationId="{0A619BC5-115F-20D6-8DD6-834CB0695104}"/>
          </ac:spMkLst>
        </pc:spChg>
        <pc:spChg chg="mod">
          <ac:chgData name="Aaron Feuerstein" userId="f5de8b9a-5c09-4bc3-b449-ac980e458ac8" providerId="ADAL" clId="{83D72EA3-6B99-4CBE-BFDB-7C6E70594B83}" dt="2025-06-18T01:44:45.393" v="15" actId="207"/>
          <ac:spMkLst>
            <pc:docMk/>
            <pc:sldMk cId="2760835831" sldId="327"/>
            <ac:spMk id="5" creationId="{23B46B62-6EBC-ECB7-EC38-E76E25094AAE}"/>
          </ac:spMkLst>
        </pc:spChg>
        <pc:spChg chg="ord">
          <ac:chgData name="Aaron Feuerstein" userId="f5de8b9a-5c09-4bc3-b449-ac980e458ac8" providerId="ADAL" clId="{83D72EA3-6B99-4CBE-BFDB-7C6E70594B83}" dt="2025-06-18T02:50:58.429" v="807" actId="13244"/>
          <ac:spMkLst>
            <pc:docMk/>
            <pc:sldMk cId="2760835831" sldId="327"/>
            <ac:spMk id="7" creationId="{3195C366-D935-F0A8-32C7-90BD15FFC0B7}"/>
          </ac:spMkLst>
        </pc:spChg>
        <pc:graphicFrameChg chg="mod modGraphic">
          <ac:chgData name="Aaron Feuerstein" userId="f5de8b9a-5c09-4bc3-b449-ac980e458ac8" providerId="ADAL" clId="{83D72EA3-6B99-4CBE-BFDB-7C6E70594B83}" dt="2025-06-18T02:51:33.768" v="812" actId="962"/>
          <ac:graphicFrameMkLst>
            <pc:docMk/>
            <pc:sldMk cId="2760835831" sldId="327"/>
            <ac:graphicFrameMk id="6" creationId="{FDFD6A4B-A567-5A1D-DFCF-B7B2F0C45BD3}"/>
          </ac:graphicFrameMkLst>
        </pc:graphicFrameChg>
        <pc:graphicFrameChg chg="mod modGraphic">
          <ac:chgData name="Aaron Feuerstein" userId="f5de8b9a-5c09-4bc3-b449-ac980e458ac8" providerId="ADAL" clId="{83D72EA3-6B99-4CBE-BFDB-7C6E70594B83}" dt="2025-06-18T02:52:17.014" v="816" actId="962"/>
          <ac:graphicFrameMkLst>
            <pc:docMk/>
            <pc:sldMk cId="2760835831" sldId="327"/>
            <ac:graphicFrameMk id="8" creationId="{6BE8FE4D-77BB-D97D-4DA0-E88E6535B2FB}"/>
          </ac:graphicFrameMkLst>
        </pc:graphicFrameChg>
      </pc:sldChg>
      <pc:sldChg chg="modSp mod">
        <pc:chgData name="Aaron Feuerstein" userId="f5de8b9a-5c09-4bc3-b449-ac980e458ac8" providerId="ADAL" clId="{83D72EA3-6B99-4CBE-BFDB-7C6E70594B83}" dt="2025-06-18T02:04:08.537" v="250" actId="207"/>
        <pc:sldMkLst>
          <pc:docMk/>
          <pc:sldMk cId="3050125099" sldId="328"/>
        </pc:sldMkLst>
        <pc:spChg chg="mod">
          <ac:chgData name="Aaron Feuerstein" userId="f5de8b9a-5c09-4bc3-b449-ac980e458ac8" providerId="ADAL" clId="{83D72EA3-6B99-4CBE-BFDB-7C6E70594B83}" dt="2025-06-18T02:04:06.643" v="249" actId="207"/>
          <ac:spMkLst>
            <pc:docMk/>
            <pc:sldMk cId="3050125099" sldId="328"/>
            <ac:spMk id="4" creationId="{C487CAF3-7246-B26D-DAFA-F7D421ED5B5D}"/>
          </ac:spMkLst>
        </pc:spChg>
        <pc:spChg chg="mod">
          <ac:chgData name="Aaron Feuerstein" userId="f5de8b9a-5c09-4bc3-b449-ac980e458ac8" providerId="ADAL" clId="{83D72EA3-6B99-4CBE-BFDB-7C6E70594B83}" dt="2025-06-18T02:04:08.537" v="250" actId="207"/>
          <ac:spMkLst>
            <pc:docMk/>
            <pc:sldMk cId="3050125099" sldId="328"/>
            <ac:spMk id="5" creationId="{193DB5AC-3B5A-EF38-B705-ADC1C62E5D1F}"/>
          </ac:spMkLst>
        </pc:spChg>
        <pc:graphicFrameChg chg="modGraphic">
          <ac:chgData name="Aaron Feuerstein" userId="f5de8b9a-5c09-4bc3-b449-ac980e458ac8" providerId="ADAL" clId="{83D72EA3-6B99-4CBE-BFDB-7C6E70594B83}" dt="2025-06-18T02:04:04.741" v="248" actId="207"/>
          <ac:graphicFrameMkLst>
            <pc:docMk/>
            <pc:sldMk cId="3050125099" sldId="328"/>
            <ac:graphicFrameMk id="6" creationId="{ADA7362E-1890-CDF2-FBEC-07C9AAE028E9}"/>
          </ac:graphicFrameMkLst>
        </pc:graphicFrameChg>
      </pc:sldChg>
      <pc:sldChg chg="modSp mod">
        <pc:chgData name="Aaron Feuerstein" userId="f5de8b9a-5c09-4bc3-b449-ac980e458ac8" providerId="ADAL" clId="{83D72EA3-6B99-4CBE-BFDB-7C6E70594B83}" dt="2025-06-18T03:03:36.869" v="885" actId="1076"/>
        <pc:sldMkLst>
          <pc:docMk/>
          <pc:sldMk cId="887381349" sldId="2137"/>
        </pc:sldMkLst>
        <pc:spChg chg="mod ord">
          <ac:chgData name="Aaron Feuerstein" userId="f5de8b9a-5c09-4bc3-b449-ac980e458ac8" providerId="ADAL" clId="{83D72EA3-6B99-4CBE-BFDB-7C6E70594B83}" dt="2025-06-18T02:57:31.348" v="872" actId="13244"/>
          <ac:spMkLst>
            <pc:docMk/>
            <pc:sldMk cId="887381349" sldId="2137"/>
            <ac:spMk id="13" creationId="{DB298DB1-CE7D-46B3-DCCC-2D8E61F11F7B}"/>
          </ac:spMkLst>
        </pc:spChg>
        <pc:spChg chg="mod ord">
          <ac:chgData name="Aaron Feuerstein" userId="f5de8b9a-5c09-4bc3-b449-ac980e458ac8" providerId="ADAL" clId="{83D72EA3-6B99-4CBE-BFDB-7C6E70594B83}" dt="2025-06-18T03:03:36.869" v="885" actId="1076"/>
          <ac:spMkLst>
            <pc:docMk/>
            <pc:sldMk cId="887381349" sldId="2137"/>
            <ac:spMk id="16" creationId="{11A4BB95-13C7-9F34-3DD0-B68FA3C48744}"/>
          </ac:spMkLst>
        </pc:spChg>
        <pc:spChg chg="ord">
          <ac:chgData name="Aaron Feuerstein" userId="f5de8b9a-5c09-4bc3-b449-ac980e458ac8" providerId="ADAL" clId="{83D72EA3-6B99-4CBE-BFDB-7C6E70594B83}" dt="2025-06-18T03:02:52.156" v="883" actId="13244"/>
          <ac:spMkLst>
            <pc:docMk/>
            <pc:sldMk cId="887381349" sldId="2137"/>
            <ac:spMk id="18" creationId="{3BA37DBE-BEAD-D52E-AB3D-93C72F79CF96}"/>
          </ac:spMkLst>
        </pc:spChg>
        <pc:spChg chg="mod ord">
          <ac:chgData name="Aaron Feuerstein" userId="f5de8b9a-5c09-4bc3-b449-ac980e458ac8" providerId="ADAL" clId="{83D72EA3-6B99-4CBE-BFDB-7C6E70594B83}" dt="2025-06-18T02:57:08.782" v="865" actId="13244"/>
          <ac:spMkLst>
            <pc:docMk/>
            <pc:sldMk cId="887381349" sldId="2137"/>
            <ac:spMk id="6326" creationId="{00000000-0000-0000-0000-000000000000}"/>
          </ac:spMkLst>
        </pc:spChg>
        <pc:spChg chg="ord">
          <ac:chgData name="Aaron Feuerstein" userId="f5de8b9a-5c09-4bc3-b449-ac980e458ac8" providerId="ADAL" clId="{83D72EA3-6B99-4CBE-BFDB-7C6E70594B83}" dt="2025-06-18T02:57:04.602" v="864" actId="13244"/>
          <ac:spMkLst>
            <pc:docMk/>
            <pc:sldMk cId="887381349" sldId="2137"/>
            <ac:spMk id="6337" creationId="{00000000-0000-0000-0000-000000000000}"/>
          </ac:spMkLst>
        </pc:spChg>
        <pc:grpChg chg="mod">
          <ac:chgData name="Aaron Feuerstein" userId="f5de8b9a-5c09-4bc3-b449-ac980e458ac8" providerId="ADAL" clId="{83D72EA3-6B99-4CBE-BFDB-7C6E70594B83}" dt="2025-06-18T02:57:28.115" v="871" actId="962"/>
          <ac:grpSpMkLst>
            <pc:docMk/>
            <pc:sldMk cId="887381349" sldId="2137"/>
            <ac:grpSpMk id="12" creationId="{D9C55DCF-91C4-30F1-5EF3-A75E99835A31}"/>
          </ac:grpSpMkLst>
        </pc:grpChg>
        <pc:graphicFrameChg chg="mod modGraphic">
          <ac:chgData name="Aaron Feuerstein" userId="f5de8b9a-5c09-4bc3-b449-ac980e458ac8" providerId="ADAL" clId="{83D72EA3-6B99-4CBE-BFDB-7C6E70594B83}" dt="2025-06-18T03:01:29.032" v="878" actId="13244"/>
          <ac:graphicFrameMkLst>
            <pc:docMk/>
            <pc:sldMk cId="887381349" sldId="2137"/>
            <ac:graphicFrameMk id="4" creationId="{A5BC9E05-33CD-42E9-1269-D92175C26821}"/>
          </ac:graphicFrameMkLst>
        </pc:graphicFrameChg>
        <pc:graphicFrameChg chg="mod">
          <ac:chgData name="Aaron Feuerstein" userId="f5de8b9a-5c09-4bc3-b449-ac980e458ac8" providerId="ADAL" clId="{83D72EA3-6B99-4CBE-BFDB-7C6E70594B83}" dt="2025-06-18T03:03:15.112" v="884" actId="1076"/>
          <ac:graphicFrameMkLst>
            <pc:docMk/>
            <pc:sldMk cId="887381349" sldId="2137"/>
            <ac:graphicFrameMk id="6" creationId="{B22EF3E0-ECA0-DF88-CB22-1038931661FD}"/>
          </ac:graphicFrameMkLst>
        </pc:graphicFrameChg>
        <pc:graphicFrameChg chg="mod ord">
          <ac:chgData name="Aaron Feuerstein" userId="f5de8b9a-5c09-4bc3-b449-ac980e458ac8" providerId="ADAL" clId="{83D72EA3-6B99-4CBE-BFDB-7C6E70594B83}" dt="2025-06-18T03:02:39.034" v="882" actId="962"/>
          <ac:graphicFrameMkLst>
            <pc:docMk/>
            <pc:sldMk cId="887381349" sldId="2137"/>
            <ac:graphicFrameMk id="6327" creationId="{00000000-0000-0000-0000-000000000000}"/>
          </ac:graphicFrameMkLst>
        </pc:graphicFrameChg>
        <pc:picChg chg="mod">
          <ac:chgData name="Aaron Feuerstein" userId="f5de8b9a-5c09-4bc3-b449-ac980e458ac8" providerId="ADAL" clId="{83D72EA3-6B99-4CBE-BFDB-7C6E70594B83}" dt="2025-06-18T02:56:51.105" v="861" actId="962"/>
          <ac:picMkLst>
            <pc:docMk/>
            <pc:sldMk cId="887381349" sldId="2137"/>
            <ac:picMk id="5" creationId="{A311EEDB-21AA-A033-048E-96A7CC6F1FB5}"/>
          </ac:picMkLst>
        </pc:picChg>
        <pc:picChg chg="mod">
          <ac:chgData name="Aaron Feuerstein" userId="f5de8b9a-5c09-4bc3-b449-ac980e458ac8" providerId="ADAL" clId="{83D72EA3-6B99-4CBE-BFDB-7C6E70594B83}" dt="2025-06-18T02:56:52.197" v="862" actId="962"/>
          <ac:picMkLst>
            <pc:docMk/>
            <pc:sldMk cId="887381349" sldId="2137"/>
            <ac:picMk id="14" creationId="{A5608A43-1106-5205-B34A-2D8FBBDE50B1}"/>
          </ac:picMkLst>
        </pc:picChg>
      </pc:sldChg>
      <pc:sldChg chg="modSp mod">
        <pc:chgData name="Aaron Feuerstein" userId="f5de8b9a-5c09-4bc3-b449-ac980e458ac8" providerId="ADAL" clId="{83D72EA3-6B99-4CBE-BFDB-7C6E70594B83}" dt="2025-06-18T02:54:05.795" v="839" actId="13244"/>
        <pc:sldMkLst>
          <pc:docMk/>
          <pc:sldMk cId="1892411100" sldId="2142"/>
        </pc:sldMkLst>
        <pc:spChg chg="mod">
          <ac:chgData name="Aaron Feuerstein" userId="f5de8b9a-5c09-4bc3-b449-ac980e458ac8" providerId="ADAL" clId="{83D72EA3-6B99-4CBE-BFDB-7C6E70594B83}" dt="2025-06-18T02:04:23.774" v="256" actId="207"/>
          <ac:spMkLst>
            <pc:docMk/>
            <pc:sldMk cId="1892411100" sldId="2142"/>
            <ac:spMk id="4" creationId="{58703C2C-4134-69D1-514C-CD67E5832379}"/>
          </ac:spMkLst>
        </pc:spChg>
        <pc:spChg chg="mod">
          <ac:chgData name="Aaron Feuerstein" userId="f5de8b9a-5c09-4bc3-b449-ac980e458ac8" providerId="ADAL" clId="{83D72EA3-6B99-4CBE-BFDB-7C6E70594B83}" dt="2025-06-18T02:04:25.769" v="257" actId="207"/>
          <ac:spMkLst>
            <pc:docMk/>
            <pc:sldMk cId="1892411100" sldId="2142"/>
            <ac:spMk id="5" creationId="{FC53EBB7-E576-48E6-AAC9-37B60323F068}"/>
          </ac:spMkLst>
        </pc:spChg>
        <pc:spChg chg="ord">
          <ac:chgData name="Aaron Feuerstein" userId="f5de8b9a-5c09-4bc3-b449-ac980e458ac8" providerId="ADAL" clId="{83D72EA3-6B99-4CBE-BFDB-7C6E70594B83}" dt="2025-06-18T02:54:05.795" v="839" actId="13244"/>
          <ac:spMkLst>
            <pc:docMk/>
            <pc:sldMk cId="1892411100" sldId="2142"/>
            <ac:spMk id="8" creationId="{F44D6C65-0588-50FD-1359-B9D4AD870701}"/>
          </ac:spMkLst>
        </pc:spChg>
        <pc:picChg chg="mod ord">
          <ac:chgData name="Aaron Feuerstein" userId="f5de8b9a-5c09-4bc3-b449-ac980e458ac8" providerId="ADAL" clId="{83D72EA3-6B99-4CBE-BFDB-7C6E70594B83}" dt="2025-06-18T02:54:03.139" v="838" actId="13244"/>
          <ac:picMkLst>
            <pc:docMk/>
            <pc:sldMk cId="1892411100" sldId="2142"/>
            <ac:picMk id="3" creationId="{4ECFECF1-8042-72F7-0740-69DDC3A70C65}"/>
          </ac:picMkLst>
        </pc:picChg>
      </pc:sldChg>
      <pc:sldChg chg="modSp mod">
        <pc:chgData name="Aaron Feuerstein" userId="f5de8b9a-5c09-4bc3-b449-ac980e458ac8" providerId="ADAL" clId="{83D72EA3-6B99-4CBE-BFDB-7C6E70594B83}" dt="2025-06-18T02:55:42.667" v="850" actId="13244"/>
        <pc:sldMkLst>
          <pc:docMk/>
          <pc:sldMk cId="2034165994" sldId="2145"/>
        </pc:sldMkLst>
        <pc:spChg chg="mod ord">
          <ac:chgData name="Aaron Feuerstein" userId="f5de8b9a-5c09-4bc3-b449-ac980e458ac8" providerId="ADAL" clId="{83D72EA3-6B99-4CBE-BFDB-7C6E70594B83}" dt="2025-06-18T02:55:34.401" v="849" actId="13244"/>
          <ac:spMkLst>
            <pc:docMk/>
            <pc:sldMk cId="2034165994" sldId="2145"/>
            <ac:spMk id="2" creationId="{5FB0266F-00D3-9C3C-0FBA-CE7BE6858D98}"/>
          </ac:spMkLst>
        </pc:spChg>
        <pc:spChg chg="mod ord">
          <ac:chgData name="Aaron Feuerstein" userId="f5de8b9a-5c09-4bc3-b449-ac980e458ac8" providerId="ADAL" clId="{83D72EA3-6B99-4CBE-BFDB-7C6E70594B83}" dt="2025-06-18T02:55:42.667" v="850" actId="13244"/>
          <ac:spMkLst>
            <pc:docMk/>
            <pc:sldMk cId="2034165994" sldId="2145"/>
            <ac:spMk id="4" creationId="{58703C2C-4134-69D1-514C-CD67E5832379}"/>
          </ac:spMkLst>
        </pc:spChg>
        <pc:spChg chg="mod ord">
          <ac:chgData name="Aaron Feuerstein" userId="f5de8b9a-5c09-4bc3-b449-ac980e458ac8" providerId="ADAL" clId="{83D72EA3-6B99-4CBE-BFDB-7C6E70594B83}" dt="2025-06-18T02:55:25.483" v="845" actId="13244"/>
          <ac:spMkLst>
            <pc:docMk/>
            <pc:sldMk cId="2034165994" sldId="2145"/>
            <ac:spMk id="5" creationId="{FC53EBB7-E576-48E6-AAC9-37B60323F068}"/>
          </ac:spMkLst>
        </pc:spChg>
        <pc:spChg chg="ord">
          <ac:chgData name="Aaron Feuerstein" userId="f5de8b9a-5c09-4bc3-b449-ac980e458ac8" providerId="ADAL" clId="{83D72EA3-6B99-4CBE-BFDB-7C6E70594B83}" dt="2025-06-18T02:55:23.394" v="844" actId="13244"/>
          <ac:spMkLst>
            <pc:docMk/>
            <pc:sldMk cId="2034165994" sldId="2145"/>
            <ac:spMk id="7" creationId="{A07DA8D3-83B9-F8E4-D954-4B1ED7460C04}"/>
          </ac:spMkLst>
        </pc:spChg>
        <pc:spChg chg="mod">
          <ac:chgData name="Aaron Feuerstein" userId="f5de8b9a-5c09-4bc3-b449-ac980e458ac8" providerId="ADAL" clId="{83D72EA3-6B99-4CBE-BFDB-7C6E70594B83}" dt="2025-06-18T02:05:03.240" v="268" actId="207"/>
          <ac:spMkLst>
            <pc:docMk/>
            <pc:sldMk cId="2034165994" sldId="2145"/>
            <ac:spMk id="11" creationId="{07991F11-E6E6-17BA-969E-CDCAC739E72E}"/>
          </ac:spMkLst>
        </pc:spChg>
        <pc:picChg chg="mod ord">
          <ac:chgData name="Aaron Feuerstein" userId="f5de8b9a-5c09-4bc3-b449-ac980e458ac8" providerId="ADAL" clId="{83D72EA3-6B99-4CBE-BFDB-7C6E70594B83}" dt="2025-06-18T02:55:29.726" v="847" actId="13244"/>
          <ac:picMkLst>
            <pc:docMk/>
            <pc:sldMk cId="2034165994" sldId="2145"/>
            <ac:picMk id="3" creationId="{4ECFECF1-8042-72F7-0740-69DDC3A70C65}"/>
          </ac:picMkLst>
        </pc:picChg>
      </pc:sldChg>
      <pc:sldChg chg="modSp mod">
        <pc:chgData name="Aaron Feuerstein" userId="f5de8b9a-5c09-4bc3-b449-ac980e458ac8" providerId="ADAL" clId="{83D72EA3-6B99-4CBE-BFDB-7C6E70594B83}" dt="2025-06-18T02:56:13.427" v="856" actId="13244"/>
        <pc:sldMkLst>
          <pc:docMk/>
          <pc:sldMk cId="1723283406" sldId="2146"/>
        </pc:sldMkLst>
        <pc:spChg chg="mod">
          <ac:chgData name="Aaron Feuerstein" userId="f5de8b9a-5c09-4bc3-b449-ac980e458ac8" providerId="ADAL" clId="{83D72EA3-6B99-4CBE-BFDB-7C6E70594B83}" dt="2025-06-18T02:12:07.440" v="531" actId="404"/>
          <ac:spMkLst>
            <pc:docMk/>
            <pc:sldMk cId="1723283406" sldId="2146"/>
            <ac:spMk id="2" creationId="{5FB0266F-00D3-9C3C-0FBA-CE7BE6858D98}"/>
          </ac:spMkLst>
        </pc:spChg>
        <pc:spChg chg="mod ord">
          <ac:chgData name="Aaron Feuerstein" userId="f5de8b9a-5c09-4bc3-b449-ac980e458ac8" providerId="ADAL" clId="{83D72EA3-6B99-4CBE-BFDB-7C6E70594B83}" dt="2025-06-18T02:56:00.141" v="852" actId="13244"/>
          <ac:spMkLst>
            <pc:docMk/>
            <pc:sldMk cId="1723283406" sldId="2146"/>
            <ac:spMk id="4" creationId="{58703C2C-4134-69D1-514C-CD67E5832379}"/>
          </ac:spMkLst>
        </pc:spChg>
        <pc:spChg chg="mod ord">
          <ac:chgData name="Aaron Feuerstein" userId="f5de8b9a-5c09-4bc3-b449-ac980e458ac8" providerId="ADAL" clId="{83D72EA3-6B99-4CBE-BFDB-7C6E70594B83}" dt="2025-06-18T02:56:01.764" v="853" actId="13244"/>
          <ac:spMkLst>
            <pc:docMk/>
            <pc:sldMk cId="1723283406" sldId="2146"/>
            <ac:spMk id="5" creationId="{FC53EBB7-E576-48E6-AAC9-37B60323F068}"/>
          </ac:spMkLst>
        </pc:spChg>
        <pc:spChg chg="ord">
          <ac:chgData name="Aaron Feuerstein" userId="f5de8b9a-5c09-4bc3-b449-ac980e458ac8" providerId="ADAL" clId="{83D72EA3-6B99-4CBE-BFDB-7C6E70594B83}" dt="2025-06-18T02:56:13.427" v="856" actId="13244"/>
          <ac:spMkLst>
            <pc:docMk/>
            <pc:sldMk cId="1723283406" sldId="2146"/>
            <ac:spMk id="7" creationId="{A07DA8D3-83B9-F8E4-D954-4B1ED7460C04}"/>
          </ac:spMkLst>
        </pc:spChg>
        <pc:spChg chg="mod ord">
          <ac:chgData name="Aaron Feuerstein" userId="f5de8b9a-5c09-4bc3-b449-ac980e458ac8" providerId="ADAL" clId="{83D72EA3-6B99-4CBE-BFDB-7C6E70594B83}" dt="2025-06-18T02:56:05.302" v="854" actId="13244"/>
          <ac:spMkLst>
            <pc:docMk/>
            <pc:sldMk cId="1723283406" sldId="2146"/>
            <ac:spMk id="11" creationId="{DC5AE061-7CF6-71DC-D3EC-7095A2609640}"/>
          </ac:spMkLst>
        </pc:spChg>
        <pc:picChg chg="mod ord">
          <ac:chgData name="Aaron Feuerstein" userId="f5de8b9a-5c09-4bc3-b449-ac980e458ac8" providerId="ADAL" clId="{83D72EA3-6B99-4CBE-BFDB-7C6E70594B83}" dt="2025-06-18T02:56:10.627" v="855" actId="13244"/>
          <ac:picMkLst>
            <pc:docMk/>
            <pc:sldMk cId="1723283406" sldId="2146"/>
            <ac:picMk id="3" creationId="{4ECFECF1-8042-72F7-0740-69DDC3A70C65}"/>
          </ac:picMkLst>
        </pc:picChg>
      </pc:sldChg>
      <pc:sldChg chg="modSp mod">
        <pc:chgData name="Aaron Feuerstein" userId="f5de8b9a-5c09-4bc3-b449-ac980e458ac8" providerId="ADAL" clId="{83D72EA3-6B99-4CBE-BFDB-7C6E70594B83}" dt="2025-06-18T02:56:41.430" v="860" actId="13244"/>
        <pc:sldMkLst>
          <pc:docMk/>
          <pc:sldMk cId="1207169100" sldId="2148"/>
        </pc:sldMkLst>
        <pc:spChg chg="mod">
          <ac:chgData name="Aaron Feuerstein" userId="f5de8b9a-5c09-4bc3-b449-ac980e458ac8" providerId="ADAL" clId="{83D72EA3-6B99-4CBE-BFDB-7C6E70594B83}" dt="2025-06-18T02:55:55.011" v="851" actId="404"/>
          <ac:spMkLst>
            <pc:docMk/>
            <pc:sldMk cId="1207169100" sldId="2148"/>
            <ac:spMk id="2" creationId="{5FB0266F-00D3-9C3C-0FBA-CE7BE6858D98}"/>
          </ac:spMkLst>
        </pc:spChg>
        <pc:spChg chg="mod ord">
          <ac:chgData name="Aaron Feuerstein" userId="f5de8b9a-5c09-4bc3-b449-ac980e458ac8" providerId="ADAL" clId="{83D72EA3-6B99-4CBE-BFDB-7C6E70594B83}" dt="2025-06-18T02:56:36.241" v="858" actId="13244"/>
          <ac:spMkLst>
            <pc:docMk/>
            <pc:sldMk cId="1207169100" sldId="2148"/>
            <ac:spMk id="4" creationId="{58703C2C-4134-69D1-514C-CD67E5832379}"/>
          </ac:spMkLst>
        </pc:spChg>
        <pc:spChg chg="mod ord">
          <ac:chgData name="Aaron Feuerstein" userId="f5de8b9a-5c09-4bc3-b449-ac980e458ac8" providerId="ADAL" clId="{83D72EA3-6B99-4CBE-BFDB-7C6E70594B83}" dt="2025-06-18T02:56:34.676" v="857" actId="13244"/>
          <ac:spMkLst>
            <pc:docMk/>
            <pc:sldMk cId="1207169100" sldId="2148"/>
            <ac:spMk id="5" creationId="{FC53EBB7-E576-48E6-AAC9-37B60323F068}"/>
          </ac:spMkLst>
        </pc:spChg>
        <pc:spChg chg="mod">
          <ac:chgData name="Aaron Feuerstein" userId="f5de8b9a-5c09-4bc3-b449-ac980e458ac8" providerId="ADAL" clId="{83D72EA3-6B99-4CBE-BFDB-7C6E70594B83}" dt="2025-06-18T02:05:34.612" v="274" actId="207"/>
          <ac:spMkLst>
            <pc:docMk/>
            <pc:sldMk cId="1207169100" sldId="2148"/>
            <ac:spMk id="7" creationId="{3878044C-9ED9-D4B9-26C0-B334F7DAC87F}"/>
          </ac:spMkLst>
        </pc:spChg>
        <pc:spChg chg="ord">
          <ac:chgData name="Aaron Feuerstein" userId="f5de8b9a-5c09-4bc3-b449-ac980e458ac8" providerId="ADAL" clId="{83D72EA3-6B99-4CBE-BFDB-7C6E70594B83}" dt="2025-06-18T02:56:39.573" v="859" actId="13244"/>
          <ac:spMkLst>
            <pc:docMk/>
            <pc:sldMk cId="1207169100" sldId="2148"/>
            <ac:spMk id="9" creationId="{65EF0C04-880F-1558-800A-A9AB8884C106}"/>
          </ac:spMkLst>
        </pc:spChg>
        <pc:picChg chg="mod ord">
          <ac:chgData name="Aaron Feuerstein" userId="f5de8b9a-5c09-4bc3-b449-ac980e458ac8" providerId="ADAL" clId="{83D72EA3-6B99-4CBE-BFDB-7C6E70594B83}" dt="2025-06-18T02:56:41.430" v="860" actId="13244"/>
          <ac:picMkLst>
            <pc:docMk/>
            <pc:sldMk cId="1207169100" sldId="2148"/>
            <ac:picMk id="3" creationId="{4ECFECF1-8042-72F7-0740-69DDC3A70C65}"/>
          </ac:picMkLst>
        </pc:picChg>
      </pc:sldChg>
      <pc:sldChg chg="delSp modSp mod">
        <pc:chgData name="Aaron Feuerstein" userId="f5de8b9a-5c09-4bc3-b449-ac980e458ac8" providerId="ADAL" clId="{83D72EA3-6B99-4CBE-BFDB-7C6E70594B83}" dt="2025-06-18T01:50:43.099" v="34" actId="207"/>
        <pc:sldMkLst>
          <pc:docMk/>
          <pc:sldMk cId="4023218839" sldId="2151"/>
        </pc:sldMkLst>
        <pc:spChg chg="del mod">
          <ac:chgData name="Aaron Feuerstein" userId="f5de8b9a-5c09-4bc3-b449-ac980e458ac8" providerId="ADAL" clId="{83D72EA3-6B99-4CBE-BFDB-7C6E70594B83}" dt="2025-06-18T01:50:21.433" v="29" actId="478"/>
          <ac:spMkLst>
            <pc:docMk/>
            <pc:sldMk cId="4023218839" sldId="2151"/>
            <ac:spMk id="3" creationId="{2E127AA5-B8ED-CAEA-9003-903A69D83501}"/>
          </ac:spMkLst>
        </pc:spChg>
        <pc:spChg chg="mod">
          <ac:chgData name="Aaron Feuerstein" userId="f5de8b9a-5c09-4bc3-b449-ac980e458ac8" providerId="ADAL" clId="{83D72EA3-6B99-4CBE-BFDB-7C6E70594B83}" dt="2025-06-18T01:50:43.099" v="34" actId="207"/>
          <ac:spMkLst>
            <pc:docMk/>
            <pc:sldMk cId="4023218839" sldId="2151"/>
            <ac:spMk id="4" creationId="{E47F8241-9BCC-6627-A848-13E17C96B0A7}"/>
          </ac:spMkLst>
        </pc:spChg>
        <pc:spChg chg="mod">
          <ac:chgData name="Aaron Feuerstein" userId="f5de8b9a-5c09-4bc3-b449-ac980e458ac8" providerId="ADAL" clId="{83D72EA3-6B99-4CBE-BFDB-7C6E70594B83}" dt="2025-06-18T01:50:39.803" v="33" actId="207"/>
          <ac:spMkLst>
            <pc:docMk/>
            <pc:sldMk cId="4023218839" sldId="2151"/>
            <ac:spMk id="5" creationId="{A6D6FF0D-DA95-6E91-9CC5-DF0556701B0B}"/>
          </ac:spMkLst>
        </pc:spChg>
        <pc:graphicFrameChg chg="modGraphic">
          <ac:chgData name="Aaron Feuerstein" userId="f5de8b9a-5c09-4bc3-b449-ac980e458ac8" providerId="ADAL" clId="{83D72EA3-6B99-4CBE-BFDB-7C6E70594B83}" dt="2025-06-18T01:50:31.914" v="32" actId="207"/>
          <ac:graphicFrameMkLst>
            <pc:docMk/>
            <pc:sldMk cId="4023218839" sldId="2151"/>
            <ac:graphicFrameMk id="6" creationId="{DC714C6D-3FDC-F36D-7381-BB6B837E54A9}"/>
          </ac:graphicFrameMkLst>
        </pc:graphicFrameChg>
      </pc:sldChg>
      <pc:sldChg chg="modSp mod">
        <pc:chgData name="Aaron Feuerstein" userId="f5de8b9a-5c09-4bc3-b449-ac980e458ac8" providerId="ADAL" clId="{83D72EA3-6B99-4CBE-BFDB-7C6E70594B83}" dt="2025-06-18T02:52:34.394" v="820" actId="13244"/>
        <pc:sldMkLst>
          <pc:docMk/>
          <pc:sldMk cId="405521429" sldId="2155"/>
        </pc:sldMkLst>
        <pc:spChg chg="mod">
          <ac:chgData name="Aaron Feuerstein" userId="f5de8b9a-5c09-4bc3-b449-ac980e458ac8" providerId="ADAL" clId="{83D72EA3-6B99-4CBE-BFDB-7C6E70594B83}" dt="2025-06-18T02:03:04.559" v="239" actId="207"/>
          <ac:spMkLst>
            <pc:docMk/>
            <pc:sldMk cId="405521429" sldId="2155"/>
            <ac:spMk id="3" creationId="{5C3F00C9-402C-3E8A-0658-E781F6D33F93}"/>
          </ac:spMkLst>
        </pc:spChg>
        <pc:spChg chg="ord">
          <ac:chgData name="Aaron Feuerstein" userId="f5de8b9a-5c09-4bc3-b449-ac980e458ac8" providerId="ADAL" clId="{83D72EA3-6B99-4CBE-BFDB-7C6E70594B83}" dt="2025-06-18T02:52:34.394" v="820" actId="13244"/>
          <ac:spMkLst>
            <pc:docMk/>
            <pc:sldMk cId="405521429" sldId="2155"/>
            <ac:spMk id="4" creationId="{F440C6D9-823F-57AA-A889-D1CCF8A58DF2}"/>
          </ac:spMkLst>
        </pc:spChg>
        <pc:spChg chg="mod ord">
          <ac:chgData name="Aaron Feuerstein" userId="f5de8b9a-5c09-4bc3-b449-ac980e458ac8" providerId="ADAL" clId="{83D72EA3-6B99-4CBE-BFDB-7C6E70594B83}" dt="2025-06-18T02:52:27.362" v="818" actId="13244"/>
          <ac:spMkLst>
            <pc:docMk/>
            <pc:sldMk cId="405521429" sldId="2155"/>
            <ac:spMk id="5" creationId="{5A9103AC-0E52-DB35-1399-7E28121362A2}"/>
          </ac:spMkLst>
        </pc:spChg>
        <pc:spChg chg="mod ord">
          <ac:chgData name="Aaron Feuerstein" userId="f5de8b9a-5c09-4bc3-b449-ac980e458ac8" providerId="ADAL" clId="{83D72EA3-6B99-4CBE-BFDB-7C6E70594B83}" dt="2025-06-18T02:52:25.779" v="817" actId="13244"/>
          <ac:spMkLst>
            <pc:docMk/>
            <pc:sldMk cId="405521429" sldId="2155"/>
            <ac:spMk id="6" creationId="{4F1DF46D-9E38-A944-AD0B-CD7F474570C8}"/>
          </ac:spMkLst>
        </pc:spChg>
        <pc:picChg chg="mod">
          <ac:chgData name="Aaron Feuerstein" userId="f5de8b9a-5c09-4bc3-b449-ac980e458ac8" providerId="ADAL" clId="{83D72EA3-6B99-4CBE-BFDB-7C6E70594B83}" dt="2025-06-18T02:52:32.947" v="819" actId="962"/>
          <ac:picMkLst>
            <pc:docMk/>
            <pc:sldMk cId="405521429" sldId="2155"/>
            <ac:picMk id="13" creationId="{0457BED9-FEB8-38E4-1A6E-1886AE38D3FA}"/>
          </ac:picMkLst>
        </pc:picChg>
      </pc:sldChg>
      <pc:sldChg chg="modSp mod">
        <pc:chgData name="Aaron Feuerstein" userId="f5de8b9a-5c09-4bc3-b449-ac980e458ac8" providerId="ADAL" clId="{83D72EA3-6B99-4CBE-BFDB-7C6E70594B83}" dt="2025-06-18T02:52:51.395" v="824" actId="962"/>
        <pc:sldMkLst>
          <pc:docMk/>
          <pc:sldMk cId="4267083185" sldId="2156"/>
        </pc:sldMkLst>
        <pc:spChg chg="mod">
          <ac:chgData name="Aaron Feuerstein" userId="f5de8b9a-5c09-4bc3-b449-ac980e458ac8" providerId="ADAL" clId="{83D72EA3-6B99-4CBE-BFDB-7C6E70594B83}" dt="2025-06-18T02:03:14.827" v="243" actId="207"/>
          <ac:spMkLst>
            <pc:docMk/>
            <pc:sldMk cId="4267083185" sldId="2156"/>
            <ac:spMk id="3" creationId="{5C3F00C9-402C-3E8A-0658-E781F6D33F93}"/>
          </ac:spMkLst>
        </pc:spChg>
        <pc:spChg chg="ord">
          <ac:chgData name="Aaron Feuerstein" userId="f5de8b9a-5c09-4bc3-b449-ac980e458ac8" providerId="ADAL" clId="{83D72EA3-6B99-4CBE-BFDB-7C6E70594B83}" dt="2025-06-18T02:52:47.182" v="823" actId="13244"/>
          <ac:spMkLst>
            <pc:docMk/>
            <pc:sldMk cId="4267083185" sldId="2156"/>
            <ac:spMk id="4" creationId="{F440C6D9-823F-57AA-A889-D1CCF8A58DF2}"/>
          </ac:spMkLst>
        </pc:spChg>
        <pc:spChg chg="mod ord">
          <ac:chgData name="Aaron Feuerstein" userId="f5de8b9a-5c09-4bc3-b449-ac980e458ac8" providerId="ADAL" clId="{83D72EA3-6B99-4CBE-BFDB-7C6E70594B83}" dt="2025-06-18T02:52:44.721" v="822" actId="13244"/>
          <ac:spMkLst>
            <pc:docMk/>
            <pc:sldMk cId="4267083185" sldId="2156"/>
            <ac:spMk id="5" creationId="{5A9103AC-0E52-DB35-1399-7E28121362A2}"/>
          </ac:spMkLst>
        </pc:spChg>
        <pc:spChg chg="mod ord">
          <ac:chgData name="Aaron Feuerstein" userId="f5de8b9a-5c09-4bc3-b449-ac980e458ac8" providerId="ADAL" clId="{83D72EA3-6B99-4CBE-BFDB-7C6E70594B83}" dt="2025-06-18T02:52:43.075" v="821" actId="13244"/>
          <ac:spMkLst>
            <pc:docMk/>
            <pc:sldMk cId="4267083185" sldId="2156"/>
            <ac:spMk id="6" creationId="{4F1DF46D-9E38-A944-AD0B-CD7F474570C8}"/>
          </ac:spMkLst>
        </pc:spChg>
        <pc:picChg chg="mod">
          <ac:chgData name="Aaron Feuerstein" userId="f5de8b9a-5c09-4bc3-b449-ac980e458ac8" providerId="ADAL" clId="{83D72EA3-6B99-4CBE-BFDB-7C6E70594B83}" dt="2025-06-18T02:52:51.395" v="824" actId="962"/>
          <ac:picMkLst>
            <pc:docMk/>
            <pc:sldMk cId="4267083185" sldId="2156"/>
            <ac:picMk id="13" creationId="{0457BED9-FEB8-38E4-1A6E-1886AE38D3FA}"/>
          </ac:picMkLst>
        </pc:picChg>
      </pc:sldChg>
      <pc:sldChg chg="modSp mod">
        <pc:chgData name="Aaron Feuerstein" userId="f5de8b9a-5c09-4bc3-b449-ac980e458ac8" providerId="ADAL" clId="{83D72EA3-6B99-4CBE-BFDB-7C6E70594B83}" dt="2025-06-18T02:33:56.229" v="686" actId="962"/>
        <pc:sldMkLst>
          <pc:docMk/>
          <pc:sldMk cId="1580861062" sldId="2157"/>
        </pc:sldMkLst>
        <pc:spChg chg="mod">
          <ac:chgData name="Aaron Feuerstein" userId="f5de8b9a-5c09-4bc3-b449-ac980e458ac8" providerId="ADAL" clId="{83D72EA3-6B99-4CBE-BFDB-7C6E70594B83}" dt="2025-06-18T01:57:14.345" v="140" actId="207"/>
          <ac:spMkLst>
            <pc:docMk/>
            <pc:sldMk cId="1580861062" sldId="2157"/>
            <ac:spMk id="4" creationId="{ACBE27DC-7CFC-14D7-8CB1-4EDE99EDDC4D}"/>
          </ac:spMkLst>
        </pc:spChg>
        <pc:spChg chg="mod">
          <ac:chgData name="Aaron Feuerstein" userId="f5de8b9a-5c09-4bc3-b449-ac980e458ac8" providerId="ADAL" clId="{83D72EA3-6B99-4CBE-BFDB-7C6E70594B83}" dt="2025-06-18T01:57:16.505" v="141" actId="207"/>
          <ac:spMkLst>
            <pc:docMk/>
            <pc:sldMk cId="1580861062" sldId="2157"/>
            <ac:spMk id="5" creationId="{74149F00-A2A8-66D8-42B1-F4165807A8D9}"/>
          </ac:spMkLst>
        </pc:spChg>
        <pc:graphicFrameChg chg="mod modGraphic">
          <ac:chgData name="Aaron Feuerstein" userId="f5de8b9a-5c09-4bc3-b449-ac980e458ac8" providerId="ADAL" clId="{83D72EA3-6B99-4CBE-BFDB-7C6E70594B83}" dt="2025-06-18T02:33:56.229" v="686" actId="962"/>
          <ac:graphicFrameMkLst>
            <pc:docMk/>
            <pc:sldMk cId="1580861062" sldId="2157"/>
            <ac:graphicFrameMk id="6" creationId="{7EDA4F81-68CD-DA54-261D-ED7CFE3E73AE}"/>
          </ac:graphicFrameMkLst>
        </pc:graphicFrameChg>
        <pc:picChg chg="mod">
          <ac:chgData name="Aaron Feuerstein" userId="f5de8b9a-5c09-4bc3-b449-ac980e458ac8" providerId="ADAL" clId="{83D72EA3-6B99-4CBE-BFDB-7C6E70594B83}" dt="2025-06-18T02:33:22.918" v="681" actId="962"/>
          <ac:picMkLst>
            <pc:docMk/>
            <pc:sldMk cId="1580861062" sldId="2157"/>
            <ac:picMk id="7" creationId="{82B7BEB4-C49C-6B57-AFB6-B3AFCD7E3554}"/>
          </ac:picMkLst>
        </pc:picChg>
        <pc:picChg chg="mod">
          <ac:chgData name="Aaron Feuerstein" userId="f5de8b9a-5c09-4bc3-b449-ac980e458ac8" providerId="ADAL" clId="{83D72EA3-6B99-4CBE-BFDB-7C6E70594B83}" dt="2025-06-18T02:33:24.070" v="682" actId="962"/>
          <ac:picMkLst>
            <pc:docMk/>
            <pc:sldMk cId="1580861062" sldId="2157"/>
            <ac:picMk id="9" creationId="{315C3631-022E-6E19-1611-D6BFDA878548}"/>
          </ac:picMkLst>
        </pc:picChg>
      </pc:sldChg>
      <pc:sldChg chg="modSp mod">
        <pc:chgData name="Aaron Feuerstein" userId="f5de8b9a-5c09-4bc3-b449-ac980e458ac8" providerId="ADAL" clId="{83D72EA3-6B99-4CBE-BFDB-7C6E70594B83}" dt="2025-06-18T02:12:28.278" v="555" actId="20577"/>
        <pc:sldMkLst>
          <pc:docMk/>
          <pc:sldMk cId="1116490121" sldId="2158"/>
        </pc:sldMkLst>
        <pc:spChg chg="mod">
          <ac:chgData name="Aaron Feuerstein" userId="f5de8b9a-5c09-4bc3-b449-ac980e458ac8" providerId="ADAL" clId="{83D72EA3-6B99-4CBE-BFDB-7C6E70594B83}" dt="2025-06-18T02:12:28.278" v="555" actId="20577"/>
          <ac:spMkLst>
            <pc:docMk/>
            <pc:sldMk cId="1116490121" sldId="2158"/>
            <ac:spMk id="2" creationId="{B9EFA330-AE71-D5AC-6A6A-74334FF6BB6C}"/>
          </ac:spMkLst>
        </pc:spChg>
        <pc:spChg chg="mod">
          <ac:chgData name="Aaron Feuerstein" userId="f5de8b9a-5c09-4bc3-b449-ac980e458ac8" providerId="ADAL" clId="{83D72EA3-6B99-4CBE-BFDB-7C6E70594B83}" dt="2025-06-18T01:50:50.955" v="35" actId="207"/>
          <ac:spMkLst>
            <pc:docMk/>
            <pc:sldMk cId="1116490121" sldId="2158"/>
            <ac:spMk id="4" creationId="{11E08191-1F47-6D76-565E-E70260F82697}"/>
          </ac:spMkLst>
        </pc:spChg>
        <pc:spChg chg="mod">
          <ac:chgData name="Aaron Feuerstein" userId="f5de8b9a-5c09-4bc3-b449-ac980e458ac8" providerId="ADAL" clId="{83D72EA3-6B99-4CBE-BFDB-7C6E70594B83}" dt="2025-06-18T01:50:53.512" v="36" actId="207"/>
          <ac:spMkLst>
            <pc:docMk/>
            <pc:sldMk cId="1116490121" sldId="2158"/>
            <ac:spMk id="5" creationId="{1CED59A5-2F29-D317-CA44-37F7787ADC3E}"/>
          </ac:spMkLst>
        </pc:spChg>
      </pc:sldChg>
      <pc:sldChg chg="modSp mod">
        <pc:chgData name="Aaron Feuerstein" userId="f5de8b9a-5c09-4bc3-b449-ac980e458ac8" providerId="ADAL" clId="{83D72EA3-6B99-4CBE-BFDB-7C6E70594B83}" dt="2025-06-18T02:55:10.255" v="843" actId="13244"/>
        <pc:sldMkLst>
          <pc:docMk/>
          <pc:sldMk cId="2916210006" sldId="2159"/>
        </pc:sldMkLst>
        <pc:spChg chg="mod ord">
          <ac:chgData name="Aaron Feuerstein" userId="f5de8b9a-5c09-4bc3-b449-ac980e458ac8" providerId="ADAL" clId="{83D72EA3-6B99-4CBE-BFDB-7C6E70594B83}" dt="2025-06-18T02:55:06.986" v="842" actId="13244"/>
          <ac:spMkLst>
            <pc:docMk/>
            <pc:sldMk cId="2916210006" sldId="2159"/>
            <ac:spMk id="4" creationId="{58703C2C-4134-69D1-514C-CD67E5832379}"/>
          </ac:spMkLst>
        </pc:spChg>
        <pc:spChg chg="mod ord">
          <ac:chgData name="Aaron Feuerstein" userId="f5de8b9a-5c09-4bc3-b449-ac980e458ac8" providerId="ADAL" clId="{83D72EA3-6B99-4CBE-BFDB-7C6E70594B83}" dt="2025-06-18T02:55:03.936" v="841" actId="13244"/>
          <ac:spMkLst>
            <pc:docMk/>
            <pc:sldMk cId="2916210006" sldId="2159"/>
            <ac:spMk id="5" creationId="{FC53EBB7-E576-48E6-AAC9-37B60323F068}"/>
          </ac:spMkLst>
        </pc:spChg>
        <pc:spChg chg="mod">
          <ac:chgData name="Aaron Feuerstein" userId="f5de8b9a-5c09-4bc3-b449-ac980e458ac8" providerId="ADAL" clId="{83D72EA3-6B99-4CBE-BFDB-7C6E70594B83}" dt="2025-06-18T02:04:47.178" v="263" actId="207"/>
          <ac:spMkLst>
            <pc:docMk/>
            <pc:sldMk cId="2916210006" sldId="2159"/>
            <ac:spMk id="7" creationId="{7B80D26A-1EAE-7AFE-E1E1-97A43DC49511}"/>
          </ac:spMkLst>
        </pc:spChg>
        <pc:picChg chg="mod ord">
          <ac:chgData name="Aaron Feuerstein" userId="f5de8b9a-5c09-4bc3-b449-ac980e458ac8" providerId="ADAL" clId="{83D72EA3-6B99-4CBE-BFDB-7C6E70594B83}" dt="2025-06-18T02:55:10.255" v="843" actId="13244"/>
          <ac:picMkLst>
            <pc:docMk/>
            <pc:sldMk cId="2916210006" sldId="2159"/>
            <ac:picMk id="3" creationId="{4ECFECF1-8042-72F7-0740-69DDC3A70C65}"/>
          </ac:picMkLst>
        </pc:picChg>
      </pc:sldChg>
      <pc:sldChg chg="modSp mod">
        <pc:chgData name="Aaron Feuerstein" userId="f5de8b9a-5c09-4bc3-b449-ac980e458ac8" providerId="ADAL" clId="{83D72EA3-6B99-4CBE-BFDB-7C6E70594B83}" dt="2025-06-18T02:25:03.372" v="624" actId="13244"/>
        <pc:sldMkLst>
          <pc:docMk/>
          <pc:sldMk cId="594682940" sldId="2160"/>
        </pc:sldMkLst>
        <pc:spChg chg="ord">
          <ac:chgData name="Aaron Feuerstein" userId="f5de8b9a-5c09-4bc3-b449-ac980e458ac8" providerId="ADAL" clId="{83D72EA3-6B99-4CBE-BFDB-7C6E70594B83}" dt="2025-06-18T02:24:20.762" v="614" actId="13244"/>
          <ac:spMkLst>
            <pc:docMk/>
            <pc:sldMk cId="594682940" sldId="2160"/>
            <ac:spMk id="2" creationId="{83518CF8-674D-E2AC-4E6F-AE3F7C3CB26E}"/>
          </ac:spMkLst>
        </pc:spChg>
        <pc:spChg chg="mod ord">
          <ac:chgData name="Aaron Feuerstein" userId="f5de8b9a-5c09-4bc3-b449-ac980e458ac8" providerId="ADAL" clId="{83D72EA3-6B99-4CBE-BFDB-7C6E70594B83}" dt="2025-06-18T02:24:22.514" v="615" actId="13244"/>
          <ac:spMkLst>
            <pc:docMk/>
            <pc:sldMk cId="594682940" sldId="2160"/>
            <ac:spMk id="4" creationId="{8180BD2F-8506-C6AA-5D28-D9A487143BF0}"/>
          </ac:spMkLst>
        </pc:spChg>
        <pc:spChg chg="mod ord">
          <ac:chgData name="Aaron Feuerstein" userId="f5de8b9a-5c09-4bc3-b449-ac980e458ac8" providerId="ADAL" clId="{83D72EA3-6B99-4CBE-BFDB-7C6E70594B83}" dt="2025-06-18T02:24:24.564" v="616" actId="13244"/>
          <ac:spMkLst>
            <pc:docMk/>
            <pc:sldMk cId="594682940" sldId="2160"/>
            <ac:spMk id="5" creationId="{D9A1F11A-3EA0-B4F8-6665-CED60A74C0D1}"/>
          </ac:spMkLst>
        </pc:spChg>
        <pc:spChg chg="ord">
          <ac:chgData name="Aaron Feuerstein" userId="f5de8b9a-5c09-4bc3-b449-ac980e458ac8" providerId="ADAL" clId="{83D72EA3-6B99-4CBE-BFDB-7C6E70594B83}" dt="2025-06-18T02:24:40.936" v="619" actId="13244"/>
          <ac:spMkLst>
            <pc:docMk/>
            <pc:sldMk cId="594682940" sldId="2160"/>
            <ac:spMk id="7" creationId="{2520603C-D73C-9EAC-411A-0095C0EC3011}"/>
          </ac:spMkLst>
        </pc:spChg>
        <pc:spChg chg="ord">
          <ac:chgData name="Aaron Feuerstein" userId="f5de8b9a-5c09-4bc3-b449-ac980e458ac8" providerId="ADAL" clId="{83D72EA3-6B99-4CBE-BFDB-7C6E70594B83}" dt="2025-06-18T02:24:37.101" v="618" actId="13244"/>
          <ac:spMkLst>
            <pc:docMk/>
            <pc:sldMk cId="594682940" sldId="2160"/>
            <ac:spMk id="8" creationId="{361902FF-4DF1-A486-996B-6156A3592C13}"/>
          </ac:spMkLst>
        </pc:spChg>
        <pc:spChg chg="ord">
          <ac:chgData name="Aaron Feuerstein" userId="f5de8b9a-5c09-4bc3-b449-ac980e458ac8" providerId="ADAL" clId="{83D72EA3-6B99-4CBE-BFDB-7C6E70594B83}" dt="2025-06-18T02:24:30.239" v="617" actId="13244"/>
          <ac:spMkLst>
            <pc:docMk/>
            <pc:sldMk cId="594682940" sldId="2160"/>
            <ac:spMk id="9" creationId="{794E6B4C-F8CB-3DC8-D559-03A38AC2E6BA}"/>
          </ac:spMkLst>
        </pc:spChg>
        <pc:spChg chg="ord">
          <ac:chgData name="Aaron Feuerstein" userId="f5de8b9a-5c09-4bc3-b449-ac980e458ac8" providerId="ADAL" clId="{83D72EA3-6B99-4CBE-BFDB-7C6E70594B83}" dt="2025-06-18T02:24:43.131" v="620" actId="13244"/>
          <ac:spMkLst>
            <pc:docMk/>
            <pc:sldMk cId="594682940" sldId="2160"/>
            <ac:spMk id="10" creationId="{D1EE7CA2-8B08-91EE-4148-FB594AD8F643}"/>
          </ac:spMkLst>
        </pc:spChg>
        <pc:spChg chg="ord">
          <ac:chgData name="Aaron Feuerstein" userId="f5de8b9a-5c09-4bc3-b449-ac980e458ac8" providerId="ADAL" clId="{83D72EA3-6B99-4CBE-BFDB-7C6E70594B83}" dt="2025-06-18T02:24:57.908" v="623" actId="13244"/>
          <ac:spMkLst>
            <pc:docMk/>
            <pc:sldMk cId="594682940" sldId="2160"/>
            <ac:spMk id="12" creationId="{AB62521C-0C07-F992-B714-30023A11EEC7}"/>
          </ac:spMkLst>
        </pc:spChg>
        <pc:spChg chg="ord">
          <ac:chgData name="Aaron Feuerstein" userId="f5de8b9a-5c09-4bc3-b449-ac980e458ac8" providerId="ADAL" clId="{83D72EA3-6B99-4CBE-BFDB-7C6E70594B83}" dt="2025-06-18T02:24:49.264" v="621" actId="13244"/>
          <ac:spMkLst>
            <pc:docMk/>
            <pc:sldMk cId="594682940" sldId="2160"/>
            <ac:spMk id="13" creationId="{7826AD30-97D6-AC57-CBB1-95A6E7890978}"/>
          </ac:spMkLst>
        </pc:spChg>
        <pc:spChg chg="ord">
          <ac:chgData name="Aaron Feuerstein" userId="f5de8b9a-5c09-4bc3-b449-ac980e458ac8" providerId="ADAL" clId="{83D72EA3-6B99-4CBE-BFDB-7C6E70594B83}" dt="2025-06-18T02:24:52.450" v="622" actId="13244"/>
          <ac:spMkLst>
            <pc:docMk/>
            <pc:sldMk cId="594682940" sldId="2160"/>
            <ac:spMk id="14" creationId="{F88C39F6-C8B9-FBAE-4F78-F20732E2710B}"/>
          </ac:spMkLst>
        </pc:spChg>
        <pc:spChg chg="ord">
          <ac:chgData name="Aaron Feuerstein" userId="f5de8b9a-5c09-4bc3-b449-ac980e458ac8" providerId="ADAL" clId="{83D72EA3-6B99-4CBE-BFDB-7C6E70594B83}" dt="2025-06-18T02:25:03.372" v="624" actId="13244"/>
          <ac:spMkLst>
            <pc:docMk/>
            <pc:sldMk cId="594682940" sldId="2160"/>
            <ac:spMk id="15" creationId="{73F5F5B6-2669-9A17-5F30-29A5DFA43A7A}"/>
          </ac:spMkLst>
        </pc:spChg>
      </pc:sldChg>
      <pc:sldChg chg="modSp mod">
        <pc:chgData name="Aaron Feuerstein" userId="f5de8b9a-5c09-4bc3-b449-ac980e458ac8" providerId="ADAL" clId="{83D72EA3-6B99-4CBE-BFDB-7C6E70594B83}" dt="2025-06-18T02:25:25.228" v="629" actId="13244"/>
        <pc:sldMkLst>
          <pc:docMk/>
          <pc:sldMk cId="1836044002" sldId="2161"/>
        </pc:sldMkLst>
        <pc:spChg chg="ord">
          <ac:chgData name="Aaron Feuerstein" userId="f5de8b9a-5c09-4bc3-b449-ac980e458ac8" providerId="ADAL" clId="{83D72EA3-6B99-4CBE-BFDB-7C6E70594B83}" dt="2025-06-18T02:25:23.571" v="628" actId="13244"/>
          <ac:spMkLst>
            <pc:docMk/>
            <pc:sldMk cId="1836044002" sldId="2161"/>
            <ac:spMk id="2" creationId="{83518CF8-674D-E2AC-4E6F-AE3F7C3CB26E}"/>
          </ac:spMkLst>
        </pc:spChg>
        <pc:spChg chg="ord">
          <ac:chgData name="Aaron Feuerstein" userId="f5de8b9a-5c09-4bc3-b449-ac980e458ac8" providerId="ADAL" clId="{83D72EA3-6B99-4CBE-BFDB-7C6E70594B83}" dt="2025-06-18T02:25:25.228" v="629" actId="13244"/>
          <ac:spMkLst>
            <pc:docMk/>
            <pc:sldMk cId="1836044002" sldId="2161"/>
            <ac:spMk id="3" creationId="{38C2184B-9544-A00A-478A-242011CD7A9E}"/>
          </ac:spMkLst>
        </pc:spChg>
        <pc:spChg chg="mod">
          <ac:chgData name="Aaron Feuerstein" userId="f5de8b9a-5c09-4bc3-b449-ac980e458ac8" providerId="ADAL" clId="{83D72EA3-6B99-4CBE-BFDB-7C6E70594B83}" dt="2025-06-18T01:54:34.235" v="90" actId="207"/>
          <ac:spMkLst>
            <pc:docMk/>
            <pc:sldMk cId="1836044002" sldId="2161"/>
            <ac:spMk id="4" creationId="{8180BD2F-8506-C6AA-5D28-D9A487143BF0}"/>
          </ac:spMkLst>
        </pc:spChg>
        <pc:spChg chg="mod">
          <ac:chgData name="Aaron Feuerstein" userId="f5de8b9a-5c09-4bc3-b449-ac980e458ac8" providerId="ADAL" clId="{83D72EA3-6B99-4CBE-BFDB-7C6E70594B83}" dt="2025-06-18T01:54:36.859" v="91" actId="207"/>
          <ac:spMkLst>
            <pc:docMk/>
            <pc:sldMk cId="1836044002" sldId="2161"/>
            <ac:spMk id="5" creationId="{D9A1F11A-3EA0-B4F8-6665-CED60A74C0D1}"/>
          </ac:spMkLst>
        </pc:spChg>
        <pc:picChg chg="mod">
          <ac:chgData name="Aaron Feuerstein" userId="f5de8b9a-5c09-4bc3-b449-ac980e458ac8" providerId="ADAL" clId="{83D72EA3-6B99-4CBE-BFDB-7C6E70594B83}" dt="2025-06-18T02:25:18.486" v="626" actId="962"/>
          <ac:picMkLst>
            <pc:docMk/>
            <pc:sldMk cId="1836044002" sldId="2161"/>
            <ac:picMk id="17" creationId="{1F992D6E-8CDA-A818-6C3A-CDA917BA9C94}"/>
          </ac:picMkLst>
        </pc:picChg>
        <pc:picChg chg="mod">
          <ac:chgData name="Aaron Feuerstein" userId="f5de8b9a-5c09-4bc3-b449-ac980e458ac8" providerId="ADAL" clId="{83D72EA3-6B99-4CBE-BFDB-7C6E70594B83}" dt="2025-06-18T02:25:17.831" v="625" actId="962"/>
          <ac:picMkLst>
            <pc:docMk/>
            <pc:sldMk cId="1836044002" sldId="2161"/>
            <ac:picMk id="18" creationId="{1A7811B4-2BB9-FA37-D7BF-718B32E189CA}"/>
          </ac:picMkLst>
        </pc:picChg>
        <pc:picChg chg="mod">
          <ac:chgData name="Aaron Feuerstein" userId="f5de8b9a-5c09-4bc3-b449-ac980e458ac8" providerId="ADAL" clId="{83D72EA3-6B99-4CBE-BFDB-7C6E70594B83}" dt="2025-06-18T02:25:19.481" v="627" actId="962"/>
          <ac:picMkLst>
            <pc:docMk/>
            <pc:sldMk cId="1836044002" sldId="2161"/>
            <ac:picMk id="19" creationId="{434BB3F1-C2FD-026A-1525-F0E06301003B}"/>
          </ac:picMkLst>
        </pc:picChg>
      </pc:sldChg>
      <pc:sldChg chg="modSp mod">
        <pc:chgData name="Aaron Feuerstein" userId="f5de8b9a-5c09-4bc3-b449-ac980e458ac8" providerId="ADAL" clId="{83D72EA3-6B99-4CBE-BFDB-7C6E70594B83}" dt="2025-06-18T02:25:35.142" v="630" actId="13244"/>
        <pc:sldMkLst>
          <pc:docMk/>
          <pc:sldMk cId="3780822982" sldId="2163"/>
        </pc:sldMkLst>
        <pc:spChg chg="mod">
          <ac:chgData name="Aaron Feuerstein" userId="f5de8b9a-5c09-4bc3-b449-ac980e458ac8" providerId="ADAL" clId="{83D72EA3-6B99-4CBE-BFDB-7C6E70594B83}" dt="2025-06-18T02:07:46.292" v="354" actId="20577"/>
          <ac:spMkLst>
            <pc:docMk/>
            <pc:sldMk cId="3780822982" sldId="2163"/>
            <ac:spMk id="2" creationId="{B97790D2-FBA3-564B-5982-0A0DFA1BACF3}"/>
          </ac:spMkLst>
        </pc:spChg>
        <pc:spChg chg="mod">
          <ac:chgData name="Aaron Feuerstein" userId="f5de8b9a-5c09-4bc3-b449-ac980e458ac8" providerId="ADAL" clId="{83D72EA3-6B99-4CBE-BFDB-7C6E70594B83}" dt="2025-06-18T01:54:40.232" v="92" actId="207"/>
          <ac:spMkLst>
            <pc:docMk/>
            <pc:sldMk cId="3780822982" sldId="2163"/>
            <ac:spMk id="4" creationId="{ACBE27DC-7CFC-14D7-8CB1-4EDE99EDDC4D}"/>
          </ac:spMkLst>
        </pc:spChg>
        <pc:spChg chg="mod">
          <ac:chgData name="Aaron Feuerstein" userId="f5de8b9a-5c09-4bc3-b449-ac980e458ac8" providerId="ADAL" clId="{83D72EA3-6B99-4CBE-BFDB-7C6E70594B83}" dt="2025-06-18T01:54:42.652" v="93" actId="207"/>
          <ac:spMkLst>
            <pc:docMk/>
            <pc:sldMk cId="3780822982" sldId="2163"/>
            <ac:spMk id="5" creationId="{74149F00-A2A8-66D8-42B1-F4165807A8D9}"/>
          </ac:spMkLst>
        </pc:spChg>
        <pc:picChg chg="ord">
          <ac:chgData name="Aaron Feuerstein" userId="f5de8b9a-5c09-4bc3-b449-ac980e458ac8" providerId="ADAL" clId="{83D72EA3-6B99-4CBE-BFDB-7C6E70594B83}" dt="2025-06-18T02:25:35.142" v="630" actId="13244"/>
          <ac:picMkLst>
            <pc:docMk/>
            <pc:sldMk cId="3780822982" sldId="2163"/>
            <ac:picMk id="7" creationId="{82B7BEB4-C49C-6B57-AFB6-B3AFCD7E3554}"/>
          </ac:picMkLst>
        </pc:picChg>
      </pc:sldChg>
      <pc:sldChg chg="modSp mod">
        <pc:chgData name="Aaron Feuerstein" userId="f5de8b9a-5c09-4bc3-b449-ac980e458ac8" providerId="ADAL" clId="{83D72EA3-6B99-4CBE-BFDB-7C6E70594B83}" dt="2025-06-18T02:30:48.958" v="660" actId="13244"/>
        <pc:sldMkLst>
          <pc:docMk/>
          <pc:sldMk cId="2150385484" sldId="2165"/>
        </pc:sldMkLst>
        <pc:spChg chg="mod">
          <ac:chgData name="Aaron Feuerstein" userId="f5de8b9a-5c09-4bc3-b449-ac980e458ac8" providerId="ADAL" clId="{83D72EA3-6B99-4CBE-BFDB-7C6E70594B83}" dt="2025-06-18T02:08:11.958" v="368" actId="20577"/>
          <ac:spMkLst>
            <pc:docMk/>
            <pc:sldMk cId="2150385484" sldId="2165"/>
            <ac:spMk id="2" creationId="{CC7571E6-1848-0020-B052-794F836534D4}"/>
          </ac:spMkLst>
        </pc:spChg>
        <pc:spChg chg="mod ord">
          <ac:chgData name="Aaron Feuerstein" userId="f5de8b9a-5c09-4bc3-b449-ac980e458ac8" providerId="ADAL" clId="{83D72EA3-6B99-4CBE-BFDB-7C6E70594B83}" dt="2025-06-18T02:30:24.650" v="654" actId="13244"/>
          <ac:spMkLst>
            <pc:docMk/>
            <pc:sldMk cId="2150385484" sldId="2165"/>
            <ac:spMk id="4" creationId="{AD073315-2FD7-61C7-E48C-33DF6CD1AFA4}"/>
          </ac:spMkLst>
        </pc:spChg>
        <pc:spChg chg="mod ord">
          <ac:chgData name="Aaron Feuerstein" userId="f5de8b9a-5c09-4bc3-b449-ac980e458ac8" providerId="ADAL" clId="{83D72EA3-6B99-4CBE-BFDB-7C6E70594B83}" dt="2025-06-18T02:30:26.968" v="655" actId="13244"/>
          <ac:spMkLst>
            <pc:docMk/>
            <pc:sldMk cId="2150385484" sldId="2165"/>
            <ac:spMk id="5" creationId="{31ACDFCF-914D-AD8A-ABC6-4CCBB0B7E882}"/>
          </ac:spMkLst>
        </pc:spChg>
        <pc:spChg chg="ord">
          <ac:chgData name="Aaron Feuerstein" userId="f5de8b9a-5c09-4bc3-b449-ac980e458ac8" providerId="ADAL" clId="{83D72EA3-6B99-4CBE-BFDB-7C6E70594B83}" dt="2025-06-18T02:30:31.562" v="656" actId="13244"/>
          <ac:spMkLst>
            <pc:docMk/>
            <pc:sldMk cId="2150385484" sldId="2165"/>
            <ac:spMk id="8" creationId="{1A0539E0-90DE-7C7E-F3B1-75B0886EA4DA}"/>
          </ac:spMkLst>
        </pc:spChg>
        <pc:spChg chg="ord">
          <ac:chgData name="Aaron Feuerstein" userId="f5de8b9a-5c09-4bc3-b449-ac980e458ac8" providerId="ADAL" clId="{83D72EA3-6B99-4CBE-BFDB-7C6E70594B83}" dt="2025-06-18T02:30:33.461" v="657" actId="13244"/>
          <ac:spMkLst>
            <pc:docMk/>
            <pc:sldMk cId="2150385484" sldId="2165"/>
            <ac:spMk id="12" creationId="{7A6D9274-0242-EF24-6995-5429CDA0BF18}"/>
          </ac:spMkLst>
        </pc:spChg>
        <pc:picChg chg="mod ord">
          <ac:chgData name="Aaron Feuerstein" userId="f5de8b9a-5c09-4bc3-b449-ac980e458ac8" providerId="ADAL" clId="{83D72EA3-6B99-4CBE-BFDB-7C6E70594B83}" dt="2025-06-18T02:30:47.341" v="659" actId="13244"/>
          <ac:picMkLst>
            <pc:docMk/>
            <pc:sldMk cId="2150385484" sldId="2165"/>
            <ac:picMk id="6" creationId="{D67F9EDA-E6C5-977F-B417-078839584BE9}"/>
          </ac:picMkLst>
        </pc:picChg>
        <pc:picChg chg="ord">
          <ac:chgData name="Aaron Feuerstein" userId="f5de8b9a-5c09-4bc3-b449-ac980e458ac8" providerId="ADAL" clId="{83D72EA3-6B99-4CBE-BFDB-7C6E70594B83}" dt="2025-06-18T02:30:48.958" v="660" actId="13244"/>
          <ac:picMkLst>
            <pc:docMk/>
            <pc:sldMk cId="2150385484" sldId="2165"/>
            <ac:picMk id="7" creationId="{DF78F9B2-B685-7CAF-52F2-4A0379AC6EA6}"/>
          </ac:picMkLst>
        </pc:picChg>
      </pc:sldChg>
      <pc:sldChg chg="modSp mod">
        <pc:chgData name="Aaron Feuerstein" userId="f5de8b9a-5c09-4bc3-b449-ac980e458ac8" providerId="ADAL" clId="{83D72EA3-6B99-4CBE-BFDB-7C6E70594B83}" dt="2025-06-18T03:04:42.174" v="894" actId="13244"/>
        <pc:sldMkLst>
          <pc:docMk/>
          <pc:sldMk cId="2937737219" sldId="2166"/>
        </pc:sldMkLst>
        <pc:spChg chg="mod">
          <ac:chgData name="Aaron Feuerstein" userId="f5de8b9a-5c09-4bc3-b449-ac980e458ac8" providerId="ADAL" clId="{83D72EA3-6B99-4CBE-BFDB-7C6E70594B83}" dt="2025-06-18T01:51:54.628" v="50" actId="207"/>
          <ac:spMkLst>
            <pc:docMk/>
            <pc:sldMk cId="2937737219" sldId="2166"/>
            <ac:spMk id="3" creationId="{707D448F-4F87-916E-E477-690521666F98}"/>
          </ac:spMkLst>
        </pc:spChg>
        <pc:spChg chg="mod ord">
          <ac:chgData name="Aaron Feuerstein" userId="f5de8b9a-5c09-4bc3-b449-ac980e458ac8" providerId="ADAL" clId="{83D72EA3-6B99-4CBE-BFDB-7C6E70594B83}" dt="2025-06-18T03:04:42.174" v="894" actId="13244"/>
          <ac:spMkLst>
            <pc:docMk/>
            <pc:sldMk cId="2937737219" sldId="2166"/>
            <ac:spMk id="5" creationId="{6D4BC704-3568-0234-50A5-F71662640BD9}"/>
          </ac:spMkLst>
        </pc:spChg>
        <pc:spChg chg="mod">
          <ac:chgData name="Aaron Feuerstein" userId="f5de8b9a-5c09-4bc3-b449-ac980e458ac8" providerId="ADAL" clId="{83D72EA3-6B99-4CBE-BFDB-7C6E70594B83}" dt="2025-06-18T01:52:11.892" v="56" actId="207"/>
          <ac:spMkLst>
            <pc:docMk/>
            <pc:sldMk cId="2937737219" sldId="2166"/>
            <ac:spMk id="6" creationId="{E3022172-3C54-9AD7-BAF2-549F43CF0BD0}"/>
          </ac:spMkLst>
        </pc:spChg>
        <pc:spChg chg="mod">
          <ac:chgData name="Aaron Feuerstein" userId="f5de8b9a-5c09-4bc3-b449-ac980e458ac8" providerId="ADAL" clId="{83D72EA3-6B99-4CBE-BFDB-7C6E70594B83}" dt="2025-06-18T03:04:31.999" v="892" actId="207"/>
          <ac:spMkLst>
            <pc:docMk/>
            <pc:sldMk cId="2937737219" sldId="2166"/>
            <ac:spMk id="8" creationId="{37993F6E-D9B2-7421-655A-7918EADE3722}"/>
          </ac:spMkLst>
        </pc:spChg>
      </pc:sldChg>
      <pc:sldChg chg="modSp mod">
        <pc:chgData name="Aaron Feuerstein" userId="f5de8b9a-5c09-4bc3-b449-ac980e458ac8" providerId="ADAL" clId="{83D72EA3-6B99-4CBE-BFDB-7C6E70594B83}" dt="2025-06-18T02:36:11.688" v="698" actId="207"/>
        <pc:sldMkLst>
          <pc:docMk/>
          <pc:sldMk cId="3087711248" sldId="2167"/>
        </pc:sldMkLst>
        <pc:spChg chg="mod">
          <ac:chgData name="Aaron Feuerstein" userId="f5de8b9a-5c09-4bc3-b449-ac980e458ac8" providerId="ADAL" clId="{83D72EA3-6B99-4CBE-BFDB-7C6E70594B83}" dt="2025-06-18T02:01:16.853" v="208" actId="207"/>
          <ac:spMkLst>
            <pc:docMk/>
            <pc:sldMk cId="3087711248" sldId="2167"/>
            <ac:spMk id="4" creationId="{1BA269ED-A05D-DE28-E5D1-20DD8EB90C9D}"/>
          </ac:spMkLst>
        </pc:spChg>
        <pc:spChg chg="mod">
          <ac:chgData name="Aaron Feuerstein" userId="f5de8b9a-5c09-4bc3-b449-ac980e458ac8" providerId="ADAL" clId="{83D72EA3-6B99-4CBE-BFDB-7C6E70594B83}" dt="2025-06-18T02:01:19.326" v="209" actId="207"/>
          <ac:spMkLst>
            <pc:docMk/>
            <pc:sldMk cId="3087711248" sldId="2167"/>
            <ac:spMk id="5" creationId="{2A9C0E57-D948-51D0-A5A7-B52BF3957A1A}"/>
          </ac:spMkLst>
        </pc:spChg>
        <pc:graphicFrameChg chg="modGraphic">
          <ac:chgData name="Aaron Feuerstein" userId="f5de8b9a-5c09-4bc3-b449-ac980e458ac8" providerId="ADAL" clId="{83D72EA3-6B99-4CBE-BFDB-7C6E70594B83}" dt="2025-06-18T02:36:11.688" v="698" actId="207"/>
          <ac:graphicFrameMkLst>
            <pc:docMk/>
            <pc:sldMk cId="3087711248" sldId="2167"/>
            <ac:graphicFrameMk id="6" creationId="{D6FADB57-C3EF-BD06-F42D-4FD6C24FF9DF}"/>
          </ac:graphicFrameMkLst>
        </pc:graphicFrameChg>
      </pc:sldChg>
      <pc:sldChg chg="modSp mod">
        <pc:chgData name="Aaron Feuerstein" userId="f5de8b9a-5c09-4bc3-b449-ac980e458ac8" providerId="ADAL" clId="{83D72EA3-6B99-4CBE-BFDB-7C6E70594B83}" dt="2025-06-18T02:02:10.405" v="223" actId="207"/>
        <pc:sldMkLst>
          <pc:docMk/>
          <pc:sldMk cId="1779026761" sldId="2170"/>
        </pc:sldMkLst>
        <pc:spChg chg="mod">
          <ac:chgData name="Aaron Feuerstein" userId="f5de8b9a-5c09-4bc3-b449-ac980e458ac8" providerId="ADAL" clId="{83D72EA3-6B99-4CBE-BFDB-7C6E70594B83}" dt="2025-06-18T02:02:08.459" v="222" actId="207"/>
          <ac:spMkLst>
            <pc:docMk/>
            <pc:sldMk cId="1779026761" sldId="2170"/>
            <ac:spMk id="4" creationId="{1BA269ED-A05D-DE28-E5D1-20DD8EB90C9D}"/>
          </ac:spMkLst>
        </pc:spChg>
        <pc:spChg chg="mod">
          <ac:chgData name="Aaron Feuerstein" userId="f5de8b9a-5c09-4bc3-b449-ac980e458ac8" providerId="ADAL" clId="{83D72EA3-6B99-4CBE-BFDB-7C6E70594B83}" dt="2025-06-18T02:02:10.405" v="223" actId="207"/>
          <ac:spMkLst>
            <pc:docMk/>
            <pc:sldMk cId="1779026761" sldId="2170"/>
            <ac:spMk id="5" creationId="{2A9C0E57-D948-51D0-A5A7-B52BF3957A1A}"/>
          </ac:spMkLst>
        </pc:spChg>
      </pc:sldChg>
      <pc:sldChg chg="modSp mod">
        <pc:chgData name="Aaron Feuerstein" userId="f5de8b9a-5c09-4bc3-b449-ac980e458ac8" providerId="ADAL" clId="{83D72EA3-6B99-4CBE-BFDB-7C6E70594B83}" dt="2025-06-18T02:44:29.364" v="762" actId="962"/>
        <pc:sldMkLst>
          <pc:docMk/>
          <pc:sldMk cId="2691184829" sldId="2171"/>
        </pc:sldMkLst>
        <pc:spChg chg="mod">
          <ac:chgData name="Aaron Feuerstein" userId="f5de8b9a-5c09-4bc3-b449-ac980e458ac8" providerId="ADAL" clId="{83D72EA3-6B99-4CBE-BFDB-7C6E70594B83}" dt="2025-06-18T02:01:41.558" v="216" actId="207"/>
          <ac:spMkLst>
            <pc:docMk/>
            <pc:sldMk cId="2691184829" sldId="2171"/>
            <ac:spMk id="4" creationId="{1BA269ED-A05D-DE28-E5D1-20DD8EB90C9D}"/>
          </ac:spMkLst>
        </pc:spChg>
        <pc:spChg chg="mod">
          <ac:chgData name="Aaron Feuerstein" userId="f5de8b9a-5c09-4bc3-b449-ac980e458ac8" providerId="ADAL" clId="{83D72EA3-6B99-4CBE-BFDB-7C6E70594B83}" dt="2025-06-18T02:01:43.965" v="217" actId="207"/>
          <ac:spMkLst>
            <pc:docMk/>
            <pc:sldMk cId="2691184829" sldId="2171"/>
            <ac:spMk id="5" creationId="{2A9C0E57-D948-51D0-A5A7-B52BF3957A1A}"/>
          </ac:spMkLst>
        </pc:spChg>
        <pc:spChg chg="mod ord">
          <ac:chgData name="Aaron Feuerstein" userId="f5de8b9a-5c09-4bc3-b449-ac980e458ac8" providerId="ADAL" clId="{83D72EA3-6B99-4CBE-BFDB-7C6E70594B83}" dt="2025-06-18T02:42:42.495" v="748" actId="13244"/>
          <ac:spMkLst>
            <pc:docMk/>
            <pc:sldMk cId="2691184829" sldId="2171"/>
            <ac:spMk id="7" creationId="{98E02F93-7ECB-AC9C-93E1-04BF9E288CF6}"/>
          </ac:spMkLst>
        </pc:spChg>
        <pc:graphicFrameChg chg="mod modGraphic">
          <ac:chgData name="Aaron Feuerstein" userId="f5de8b9a-5c09-4bc3-b449-ac980e458ac8" providerId="ADAL" clId="{83D72EA3-6B99-4CBE-BFDB-7C6E70594B83}" dt="2025-06-18T02:44:29.364" v="762" actId="962"/>
          <ac:graphicFrameMkLst>
            <pc:docMk/>
            <pc:sldMk cId="2691184829" sldId="2171"/>
            <ac:graphicFrameMk id="3" creationId="{FB98398F-AE36-A871-BA75-FE7579DC920A}"/>
          </ac:graphicFrameMkLst>
        </pc:graphicFrameChg>
        <pc:graphicFrameChg chg="mod modGraphic">
          <ac:chgData name="Aaron Feuerstein" userId="f5de8b9a-5c09-4bc3-b449-ac980e458ac8" providerId="ADAL" clId="{83D72EA3-6B99-4CBE-BFDB-7C6E70594B83}" dt="2025-06-18T02:43:29.985" v="753" actId="962"/>
          <ac:graphicFrameMkLst>
            <pc:docMk/>
            <pc:sldMk cId="2691184829" sldId="2171"/>
            <ac:graphicFrameMk id="6" creationId="{D6FADB57-C3EF-BD06-F42D-4FD6C24FF9DF}"/>
          </ac:graphicFrameMkLst>
        </pc:graphicFrameChg>
        <pc:graphicFrameChg chg="mod modGraphic">
          <ac:chgData name="Aaron Feuerstein" userId="f5de8b9a-5c09-4bc3-b449-ac980e458ac8" providerId="ADAL" clId="{83D72EA3-6B99-4CBE-BFDB-7C6E70594B83}" dt="2025-06-18T02:44:01.847" v="756" actId="962"/>
          <ac:graphicFrameMkLst>
            <pc:docMk/>
            <pc:sldMk cId="2691184829" sldId="2171"/>
            <ac:graphicFrameMk id="12" creationId="{73797901-310C-03BC-C480-0C91AD730E42}"/>
          </ac:graphicFrameMkLst>
        </pc:graphicFrameChg>
      </pc:sldChg>
      <pc:sldChg chg="modSp mod">
        <pc:chgData name="Aaron Feuerstein" userId="f5de8b9a-5c09-4bc3-b449-ac980e458ac8" providerId="ADAL" clId="{83D72EA3-6B99-4CBE-BFDB-7C6E70594B83}" dt="2025-06-18T02:48:06.503" v="786" actId="962"/>
        <pc:sldMkLst>
          <pc:docMk/>
          <pc:sldMk cId="605523668" sldId="2172"/>
        </pc:sldMkLst>
        <pc:spChg chg="mod ord">
          <ac:chgData name="Aaron Feuerstein" userId="f5de8b9a-5c09-4bc3-b449-ac980e458ac8" providerId="ADAL" clId="{83D72EA3-6B99-4CBE-BFDB-7C6E70594B83}" dt="2025-06-18T02:45:13.627" v="769" actId="13244"/>
          <ac:spMkLst>
            <pc:docMk/>
            <pc:sldMk cId="605523668" sldId="2172"/>
            <ac:spMk id="4" creationId="{1BA269ED-A05D-DE28-E5D1-20DD8EB90C9D}"/>
          </ac:spMkLst>
        </pc:spChg>
        <pc:spChg chg="mod ord">
          <ac:chgData name="Aaron Feuerstein" userId="f5de8b9a-5c09-4bc3-b449-ac980e458ac8" providerId="ADAL" clId="{83D72EA3-6B99-4CBE-BFDB-7C6E70594B83}" dt="2025-06-18T02:45:15.251" v="770" actId="13244"/>
          <ac:spMkLst>
            <pc:docMk/>
            <pc:sldMk cId="605523668" sldId="2172"/>
            <ac:spMk id="5" creationId="{2A9C0E57-D948-51D0-A5A7-B52BF3957A1A}"/>
          </ac:spMkLst>
        </pc:spChg>
        <pc:graphicFrameChg chg="mod">
          <ac:chgData name="Aaron Feuerstein" userId="f5de8b9a-5c09-4bc3-b449-ac980e458ac8" providerId="ADAL" clId="{83D72EA3-6B99-4CBE-BFDB-7C6E70594B83}" dt="2025-06-18T02:48:06.503" v="786" actId="962"/>
          <ac:graphicFrameMkLst>
            <pc:docMk/>
            <pc:sldMk cId="605523668" sldId="2172"/>
            <ac:graphicFrameMk id="3" creationId="{FB98398F-AE36-A871-BA75-FE7579DC920A}"/>
          </ac:graphicFrameMkLst>
        </pc:graphicFrameChg>
        <pc:graphicFrameChg chg="mod">
          <ac:chgData name="Aaron Feuerstein" userId="f5de8b9a-5c09-4bc3-b449-ac980e458ac8" providerId="ADAL" clId="{83D72EA3-6B99-4CBE-BFDB-7C6E70594B83}" dt="2025-06-18T02:45:09.873" v="768" actId="962"/>
          <ac:graphicFrameMkLst>
            <pc:docMk/>
            <pc:sldMk cId="605523668" sldId="2172"/>
            <ac:graphicFrameMk id="6" creationId="{D6FADB57-C3EF-BD06-F42D-4FD6C24FF9DF}"/>
          </ac:graphicFrameMkLst>
        </pc:graphicFrameChg>
      </pc:sldChg>
      <pc:sldChg chg="modSp mod">
        <pc:chgData name="Aaron Feuerstein" userId="f5de8b9a-5c09-4bc3-b449-ac980e458ac8" providerId="ADAL" clId="{83D72EA3-6B99-4CBE-BFDB-7C6E70594B83}" dt="2025-06-18T02:02:05.657" v="221" actId="207"/>
        <pc:sldMkLst>
          <pc:docMk/>
          <pc:sldMk cId="2184012013" sldId="2173"/>
        </pc:sldMkLst>
        <pc:spChg chg="mod">
          <ac:chgData name="Aaron Feuerstein" userId="f5de8b9a-5c09-4bc3-b449-ac980e458ac8" providerId="ADAL" clId="{83D72EA3-6B99-4CBE-BFDB-7C6E70594B83}" dt="2025-06-18T02:02:03.646" v="220" actId="207"/>
          <ac:spMkLst>
            <pc:docMk/>
            <pc:sldMk cId="2184012013" sldId="2173"/>
            <ac:spMk id="4" creationId="{1BA269ED-A05D-DE28-E5D1-20DD8EB90C9D}"/>
          </ac:spMkLst>
        </pc:spChg>
        <pc:spChg chg="mod">
          <ac:chgData name="Aaron Feuerstein" userId="f5de8b9a-5c09-4bc3-b449-ac980e458ac8" providerId="ADAL" clId="{83D72EA3-6B99-4CBE-BFDB-7C6E70594B83}" dt="2025-06-18T02:02:05.657" v="221" actId="207"/>
          <ac:spMkLst>
            <pc:docMk/>
            <pc:sldMk cId="2184012013" sldId="2173"/>
            <ac:spMk id="5" creationId="{2A9C0E57-D948-51D0-A5A7-B52BF3957A1A}"/>
          </ac:spMkLst>
        </pc:spChg>
      </pc:sldChg>
      <pc:sldChg chg="modSp mod">
        <pc:chgData name="Aaron Feuerstein" userId="f5de8b9a-5c09-4bc3-b449-ac980e458ac8" providerId="ADAL" clId="{83D72EA3-6B99-4CBE-BFDB-7C6E70594B83}" dt="2025-06-18T02:48:57.354" v="794" actId="13244"/>
        <pc:sldMkLst>
          <pc:docMk/>
          <pc:sldMk cId="1721694813" sldId="2175"/>
        </pc:sldMkLst>
        <pc:spChg chg="mod ord">
          <ac:chgData name="Aaron Feuerstein" userId="f5de8b9a-5c09-4bc3-b449-ac980e458ac8" providerId="ADAL" clId="{83D72EA3-6B99-4CBE-BFDB-7C6E70594B83}" dt="2025-06-18T02:46:56.702" v="776" actId="13244"/>
          <ac:spMkLst>
            <pc:docMk/>
            <pc:sldMk cId="1721694813" sldId="2175"/>
            <ac:spMk id="4" creationId="{1BA269ED-A05D-DE28-E5D1-20DD8EB90C9D}"/>
          </ac:spMkLst>
        </pc:spChg>
        <pc:spChg chg="mod ord">
          <ac:chgData name="Aaron Feuerstein" userId="f5de8b9a-5c09-4bc3-b449-ac980e458ac8" providerId="ADAL" clId="{83D72EA3-6B99-4CBE-BFDB-7C6E70594B83}" dt="2025-06-18T02:46:53.896" v="775" actId="13244"/>
          <ac:spMkLst>
            <pc:docMk/>
            <pc:sldMk cId="1721694813" sldId="2175"/>
            <ac:spMk id="5" creationId="{2A9C0E57-D948-51D0-A5A7-B52BF3957A1A}"/>
          </ac:spMkLst>
        </pc:spChg>
        <pc:spChg chg="ord">
          <ac:chgData name="Aaron Feuerstein" userId="f5de8b9a-5c09-4bc3-b449-ac980e458ac8" providerId="ADAL" clId="{83D72EA3-6B99-4CBE-BFDB-7C6E70594B83}" dt="2025-06-18T02:48:57.354" v="794" actId="13244"/>
          <ac:spMkLst>
            <pc:docMk/>
            <pc:sldMk cId="1721694813" sldId="2175"/>
            <ac:spMk id="8" creationId="{661274A4-95E3-1D77-6D50-90E62D1BDE90}"/>
          </ac:spMkLst>
        </pc:spChg>
        <pc:graphicFrameChg chg="mod">
          <ac:chgData name="Aaron Feuerstein" userId="f5de8b9a-5c09-4bc3-b449-ac980e458ac8" providerId="ADAL" clId="{83D72EA3-6B99-4CBE-BFDB-7C6E70594B83}" dt="2025-06-18T02:47:29.112" v="782" actId="962"/>
          <ac:graphicFrameMkLst>
            <pc:docMk/>
            <pc:sldMk cId="1721694813" sldId="2175"/>
            <ac:graphicFrameMk id="3" creationId="{FB98398F-AE36-A871-BA75-FE7579DC920A}"/>
          </ac:graphicFrameMkLst>
        </pc:graphicFrameChg>
        <pc:graphicFrameChg chg="mod">
          <ac:chgData name="Aaron Feuerstein" userId="f5de8b9a-5c09-4bc3-b449-ac980e458ac8" providerId="ADAL" clId="{83D72EA3-6B99-4CBE-BFDB-7C6E70594B83}" dt="2025-06-18T02:48:41.366" v="793" actId="962"/>
          <ac:graphicFrameMkLst>
            <pc:docMk/>
            <pc:sldMk cId="1721694813" sldId="2175"/>
            <ac:graphicFrameMk id="6" creationId="{D6FADB57-C3EF-BD06-F42D-4FD6C24FF9DF}"/>
          </ac:graphicFrameMkLst>
        </pc:graphicFrameChg>
      </pc:sldChg>
      <pc:sldChg chg="modSp mod">
        <pc:chgData name="Aaron Feuerstein" userId="f5de8b9a-5c09-4bc3-b449-ac980e458ac8" providerId="ADAL" clId="{83D72EA3-6B99-4CBE-BFDB-7C6E70594B83}" dt="2025-06-18T02:54:56.553" v="840" actId="13244"/>
        <pc:sldMkLst>
          <pc:docMk/>
          <pc:sldMk cId="1340164516" sldId="2176"/>
        </pc:sldMkLst>
        <pc:spChg chg="mod">
          <ac:chgData name="Aaron Feuerstein" userId="f5de8b9a-5c09-4bc3-b449-ac980e458ac8" providerId="ADAL" clId="{83D72EA3-6B99-4CBE-BFDB-7C6E70594B83}" dt="2025-06-18T02:04:40.787" v="261" actId="1076"/>
          <ac:spMkLst>
            <pc:docMk/>
            <pc:sldMk cId="1340164516" sldId="2176"/>
            <ac:spMk id="4" creationId="{C78725F0-75A8-1583-ABB1-DF4347C5A082}"/>
          </ac:spMkLst>
        </pc:spChg>
        <pc:spChg chg="mod">
          <ac:chgData name="Aaron Feuerstein" userId="f5de8b9a-5c09-4bc3-b449-ac980e458ac8" providerId="ADAL" clId="{83D72EA3-6B99-4CBE-BFDB-7C6E70594B83}" dt="2025-06-18T02:04:36.226" v="260" actId="1076"/>
          <ac:spMkLst>
            <pc:docMk/>
            <pc:sldMk cId="1340164516" sldId="2176"/>
            <ac:spMk id="5" creationId="{7BD8744A-B51F-E4D7-97FC-B3CCB73FE71A}"/>
          </ac:spMkLst>
        </pc:spChg>
        <pc:spChg chg="ord">
          <ac:chgData name="Aaron Feuerstein" userId="f5de8b9a-5c09-4bc3-b449-ac980e458ac8" providerId="ADAL" clId="{83D72EA3-6B99-4CBE-BFDB-7C6E70594B83}" dt="2025-06-18T02:54:56.553" v="840" actId="13244"/>
          <ac:spMkLst>
            <pc:docMk/>
            <pc:sldMk cId="1340164516" sldId="2176"/>
            <ac:spMk id="9" creationId="{D9AC8A02-97D3-ED78-1666-95C32685E309}"/>
          </ac:spMkLst>
        </pc:spChg>
      </pc:sldChg>
      <pc:sldChg chg="add del">
        <pc:chgData name="Aaron Feuerstein" userId="f5de8b9a-5c09-4bc3-b449-ac980e458ac8" providerId="ADAL" clId="{83D72EA3-6B99-4CBE-BFDB-7C6E70594B83}" dt="2025-06-18T02:06:20.288" v="281" actId="2890"/>
        <pc:sldMkLst>
          <pc:docMk/>
          <pc:sldMk cId="255847696" sldId="2177"/>
        </pc:sldMkLst>
      </pc:sldChg>
    </pc:docChg>
  </pc:docChgLst>
  <pc:docChgLst>
    <pc:chgData name="Hutzel, Brandt" userId="11460894-0a64-4db4-be80-90bd511c04e4" providerId="ADAL" clId="{E774BD5C-40C6-457C-9185-6C1D8A8776EA}"/>
    <pc:docChg chg="undo custSel modSld">
      <pc:chgData name="Hutzel, Brandt" userId="11460894-0a64-4db4-be80-90bd511c04e4" providerId="ADAL" clId="{E774BD5C-40C6-457C-9185-6C1D8A8776EA}" dt="2024-11-25T16:03:06.542" v="37" actId="207"/>
      <pc:docMkLst>
        <pc:docMk/>
      </pc:docMkLst>
      <pc:sldChg chg="addSp delSp modSp mod">
        <pc:chgData name="Hutzel, Brandt" userId="11460894-0a64-4db4-be80-90bd511c04e4" providerId="ADAL" clId="{E774BD5C-40C6-457C-9185-6C1D8A8776EA}" dt="2024-11-25T15:37:45.802" v="13" actId="1036"/>
        <pc:sldMkLst>
          <pc:docMk/>
          <pc:sldMk cId="2246175071" sldId="313"/>
        </pc:sldMkLst>
      </pc:sldChg>
      <pc:sldChg chg="addSp modSp mod">
        <pc:chgData name="Hutzel, Brandt" userId="11460894-0a64-4db4-be80-90bd511c04e4" providerId="ADAL" clId="{E774BD5C-40C6-457C-9185-6C1D8A8776EA}" dt="2024-11-25T16:03:06.542" v="37" actId="207"/>
        <pc:sldMkLst>
          <pc:docMk/>
          <pc:sldMk cId="4023218839" sldId="2151"/>
        </pc:sldMkLst>
      </pc:sldChg>
      <pc:sldChg chg="addSp delSp modSp mod">
        <pc:chgData name="Hutzel, Brandt" userId="11460894-0a64-4db4-be80-90bd511c04e4" providerId="ADAL" clId="{E774BD5C-40C6-457C-9185-6C1D8A8776EA}" dt="2024-11-25T15:55:52.014" v="30" actId="207"/>
        <pc:sldMkLst>
          <pc:docMk/>
          <pc:sldMk cId="1340164516" sldId="2176"/>
        </pc:sldMkLst>
      </pc:sldChg>
    </pc:docChg>
  </pc:docChgLst>
  <pc:docChgLst>
    <pc:chgData name="Bauman, David" userId="S::davbauman@pa.gov::ba83bea7-2f7b-4db4-8036-dcc32351f566" providerId="AD" clId="Web-{335EDEFE-763D-8868-0EAA-58A54AD3B0C7}"/>
    <pc:docChg chg="modSld">
      <pc:chgData name="Bauman, David" userId="S::davbauman@pa.gov::ba83bea7-2f7b-4db4-8036-dcc32351f566" providerId="AD" clId="Web-{335EDEFE-763D-8868-0EAA-58A54AD3B0C7}" dt="2024-10-23T18:02:12.163" v="8" actId="14100"/>
      <pc:docMkLst>
        <pc:docMk/>
      </pc:docMkLst>
      <pc:sldChg chg="modSp">
        <pc:chgData name="Bauman, David" userId="S::davbauman@pa.gov::ba83bea7-2f7b-4db4-8036-dcc32351f566" providerId="AD" clId="Web-{335EDEFE-763D-8868-0EAA-58A54AD3B0C7}" dt="2024-10-23T17:55:47.195" v="0" actId="20577"/>
        <pc:sldMkLst>
          <pc:docMk/>
          <pc:sldMk cId="244991039" sldId="259"/>
        </pc:sldMkLst>
      </pc:sldChg>
      <pc:sldChg chg="modSp">
        <pc:chgData name="Bauman, David" userId="S::davbauman@pa.gov::ba83bea7-2f7b-4db4-8036-dcc32351f566" providerId="AD" clId="Web-{335EDEFE-763D-8868-0EAA-58A54AD3B0C7}" dt="2024-10-23T17:56:43.961" v="1" actId="20577"/>
        <pc:sldMkLst>
          <pc:docMk/>
          <pc:sldMk cId="3769173385" sldId="276"/>
        </pc:sldMkLst>
      </pc:sldChg>
      <pc:sldChg chg="delSp modSp">
        <pc:chgData name="Bauman, David" userId="S::davbauman@pa.gov::ba83bea7-2f7b-4db4-8036-dcc32351f566" providerId="AD" clId="Web-{335EDEFE-763D-8868-0EAA-58A54AD3B0C7}" dt="2024-10-23T18:02:12.163" v="8" actId="14100"/>
        <pc:sldMkLst>
          <pc:docMk/>
          <pc:sldMk cId="1290027920" sldId="315"/>
        </pc:sldMkLst>
      </pc:sldChg>
    </pc:docChg>
  </pc:docChgLst>
  <pc:docChgLst>
    <pc:chgData name="Baum Leaman, Rebekah" userId="S::c-rbaumlea@pa.gov::fddf8941-f9ee-446a-8c91-983c3f83c3cd" providerId="AD" clId="Web-{A8986300-2900-2677-7DA1-3F961C782E2E}"/>
    <pc:docChg chg="modSld">
      <pc:chgData name="Baum Leaman, Rebekah" userId="S::c-rbaumlea@pa.gov::fddf8941-f9ee-446a-8c91-983c3f83c3cd" providerId="AD" clId="Web-{A8986300-2900-2677-7DA1-3F961C782E2E}" dt="2025-01-19T21:33:33.018" v="13" actId="20577"/>
      <pc:docMkLst>
        <pc:docMk/>
      </pc:docMkLst>
      <pc:sldChg chg="addSp delSp modSp">
        <pc:chgData name="Baum Leaman, Rebekah" userId="S::c-rbaumlea@pa.gov::fddf8941-f9ee-446a-8c91-983c3f83c3cd" providerId="AD" clId="Web-{A8986300-2900-2677-7DA1-3F961C782E2E}" dt="2025-01-19T20:41:53.215" v="5" actId="1076"/>
        <pc:sldMkLst>
          <pc:docMk/>
          <pc:sldMk cId="2246175071" sldId="313"/>
        </pc:sldMkLst>
      </pc:sldChg>
      <pc:sldChg chg="modSp">
        <pc:chgData name="Baum Leaman, Rebekah" userId="S::c-rbaumlea@pa.gov::fddf8941-f9ee-446a-8c91-983c3f83c3cd" providerId="AD" clId="Web-{A8986300-2900-2677-7DA1-3F961C782E2E}" dt="2025-01-19T21:33:33.018" v="13" actId="20577"/>
        <pc:sldMkLst>
          <pc:docMk/>
          <pc:sldMk cId="1340164516" sldId="2176"/>
        </pc:sldMkLst>
      </pc:sldChg>
    </pc:docChg>
  </pc:docChgLst>
  <pc:docChgLst>
    <pc:chgData name="Aaron Feuerstein" userId="f5de8b9a-5c09-4bc3-b449-ac980e458ac8" providerId="ADAL" clId="{F008462F-B1C8-414A-8E6F-1A4EB0AC45BD}"/>
    <pc:docChg chg="modSld">
      <pc:chgData name="Aaron Feuerstein" userId="f5de8b9a-5c09-4bc3-b449-ac980e458ac8" providerId="ADAL" clId="{F008462F-B1C8-414A-8E6F-1A4EB0AC45BD}" dt="2025-06-17T20:26:32.013" v="3" actId="207"/>
      <pc:docMkLst>
        <pc:docMk/>
      </pc:docMkLst>
      <pc:sldChg chg="modSp mod">
        <pc:chgData name="Aaron Feuerstein" userId="f5de8b9a-5c09-4bc3-b449-ac980e458ac8" providerId="ADAL" clId="{F008462F-B1C8-414A-8E6F-1A4EB0AC45BD}" dt="2025-06-17T20:26:16.349" v="0" actId="207"/>
        <pc:sldMkLst>
          <pc:docMk/>
          <pc:sldMk cId="4031116498" sldId="302"/>
        </pc:sldMkLst>
        <pc:spChg chg="mod">
          <ac:chgData name="Aaron Feuerstein" userId="f5de8b9a-5c09-4bc3-b449-ac980e458ac8" providerId="ADAL" clId="{F008462F-B1C8-414A-8E6F-1A4EB0AC45BD}" dt="2025-06-17T20:26:16.349" v="0" actId="207"/>
          <ac:spMkLst>
            <pc:docMk/>
            <pc:sldMk cId="4031116498" sldId="302"/>
            <ac:spMk id="6" creationId="{0ADB2CE2-CEBB-3F9E-9196-138836835705}"/>
          </ac:spMkLst>
        </pc:spChg>
      </pc:sldChg>
      <pc:sldChg chg="modSp mod">
        <pc:chgData name="Aaron Feuerstein" userId="f5de8b9a-5c09-4bc3-b449-ac980e458ac8" providerId="ADAL" clId="{F008462F-B1C8-414A-8E6F-1A4EB0AC45BD}" dt="2025-06-17T20:26:27.720" v="2" actId="207"/>
        <pc:sldMkLst>
          <pc:docMk/>
          <pc:sldMk cId="2725380833" sldId="316"/>
        </pc:sldMkLst>
        <pc:graphicFrameChg chg="modGraphic">
          <ac:chgData name="Aaron Feuerstein" userId="f5de8b9a-5c09-4bc3-b449-ac980e458ac8" providerId="ADAL" clId="{F008462F-B1C8-414A-8E6F-1A4EB0AC45BD}" dt="2025-06-17T20:26:27.720" v="2" actId="207"/>
          <ac:graphicFrameMkLst>
            <pc:docMk/>
            <pc:sldMk cId="2725380833" sldId="316"/>
            <ac:graphicFrameMk id="3" creationId="{CB0562DA-D420-6856-8248-76E830F350EE}"/>
          </ac:graphicFrameMkLst>
        </pc:graphicFrameChg>
      </pc:sldChg>
      <pc:sldChg chg="modSp mod">
        <pc:chgData name="Aaron Feuerstein" userId="f5de8b9a-5c09-4bc3-b449-ac980e458ac8" providerId="ADAL" clId="{F008462F-B1C8-414A-8E6F-1A4EB0AC45BD}" dt="2025-06-17T20:26:32.013" v="3" actId="207"/>
        <pc:sldMkLst>
          <pc:docMk/>
          <pc:sldMk cId="887381349" sldId="2137"/>
        </pc:sldMkLst>
        <pc:graphicFrameChg chg="modGraphic">
          <ac:chgData name="Aaron Feuerstein" userId="f5de8b9a-5c09-4bc3-b449-ac980e458ac8" providerId="ADAL" clId="{F008462F-B1C8-414A-8E6F-1A4EB0AC45BD}" dt="2025-06-17T20:26:32.013" v="3" actId="207"/>
          <ac:graphicFrameMkLst>
            <pc:docMk/>
            <pc:sldMk cId="887381349" sldId="2137"/>
            <ac:graphicFrameMk id="6" creationId="{B22EF3E0-ECA0-DF88-CB22-1038931661FD}"/>
          </ac:graphicFrameMkLst>
        </pc:graphicFrameChg>
      </pc:sldChg>
      <pc:sldChg chg="modSp mod">
        <pc:chgData name="Aaron Feuerstein" userId="f5de8b9a-5c09-4bc3-b449-ac980e458ac8" providerId="ADAL" clId="{F008462F-B1C8-414A-8E6F-1A4EB0AC45BD}" dt="2025-06-17T20:26:23.172" v="1" actId="207"/>
        <pc:sldMkLst>
          <pc:docMk/>
          <pc:sldMk cId="2691184829" sldId="2171"/>
        </pc:sldMkLst>
        <pc:spChg chg="mod">
          <ac:chgData name="Aaron Feuerstein" userId="f5de8b9a-5c09-4bc3-b449-ac980e458ac8" providerId="ADAL" clId="{F008462F-B1C8-414A-8E6F-1A4EB0AC45BD}" dt="2025-06-17T20:26:23.172" v="1" actId="207"/>
          <ac:spMkLst>
            <pc:docMk/>
            <pc:sldMk cId="2691184829" sldId="2171"/>
            <ac:spMk id="7" creationId="{98E02F93-7ECB-AC9C-93E1-04BF9E288CF6}"/>
          </ac:spMkLst>
        </pc:sp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4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4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209DE-BA8C-4ACE-A62F-7C66E794C6C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52DE9D-7E2E-4D8D-8FDA-58621B46B229}">
      <dgm:prSet phldrT="[Text]"/>
      <dgm:spPr/>
      <dgm:t>
        <a:bodyPr/>
        <a:lstStyle/>
        <a:p>
          <a:r>
            <a:rPr lang="en-US" dirty="0">
              <a:solidFill>
                <a:schemeClr val="tx1"/>
              </a:solidFill>
            </a:rPr>
            <a:t>Learning about</a:t>
          </a:r>
        </a:p>
      </dgm:t>
      <dgm:extLst>
        <a:ext uri="{E40237B7-FDA0-4F09-8148-C483321AD2D9}">
          <dgm14:cNvPr xmlns:dgm14="http://schemas.microsoft.com/office/drawing/2010/diagram" id="0" name="" descr="An arrow showing the shift from &quot;Learning About&quot; to &quot;Figuring Out&quot;"/>
        </a:ext>
      </dgm:extLst>
    </dgm:pt>
    <dgm:pt modelId="{CE574069-B8EC-4604-BAAB-2C6D9A82C5BD}" type="parTrans" cxnId="{0A2AD2F5-0F36-40D6-A165-BC3B903ABAF9}">
      <dgm:prSet/>
      <dgm:spPr/>
      <dgm:t>
        <a:bodyPr/>
        <a:lstStyle/>
        <a:p>
          <a:endParaRPr lang="en-US"/>
        </a:p>
      </dgm:t>
    </dgm:pt>
    <dgm:pt modelId="{3A1C0035-1695-4D8C-B190-EDA7CED6938C}" type="sibTrans" cxnId="{0A2AD2F5-0F36-40D6-A165-BC3B903ABAF9}">
      <dgm:prSet/>
      <dgm:spPr/>
      <dgm:t>
        <a:bodyPr/>
        <a:lstStyle/>
        <a:p>
          <a:endParaRPr lang="en-US"/>
        </a:p>
      </dgm:t>
    </dgm:pt>
    <dgm:pt modelId="{3BA89766-F9AB-4D30-A144-0C2C2F620999}">
      <dgm:prSet phldrT="[Text]"/>
      <dgm:spPr/>
      <dgm:t>
        <a:bodyPr/>
        <a:lstStyle/>
        <a:p>
          <a:r>
            <a:rPr lang="en-US" dirty="0">
              <a:solidFill>
                <a:schemeClr val="tx1"/>
              </a:solidFill>
            </a:rPr>
            <a:t>Figuring out</a:t>
          </a:r>
        </a:p>
      </dgm:t>
    </dgm:pt>
    <dgm:pt modelId="{8EB6FBFF-2381-48D7-8548-AE98EADE415C}" type="parTrans" cxnId="{10F38446-88C4-406F-98ED-F33ED5EB50E4}">
      <dgm:prSet/>
      <dgm:spPr/>
      <dgm:t>
        <a:bodyPr/>
        <a:lstStyle/>
        <a:p>
          <a:endParaRPr lang="en-US"/>
        </a:p>
      </dgm:t>
    </dgm:pt>
    <dgm:pt modelId="{A2B9C06B-ED98-4A2C-A833-184689436B5D}" type="sibTrans" cxnId="{10F38446-88C4-406F-98ED-F33ED5EB50E4}">
      <dgm:prSet/>
      <dgm:spPr/>
      <dgm:t>
        <a:bodyPr/>
        <a:lstStyle/>
        <a:p>
          <a:endParaRPr lang="en-US"/>
        </a:p>
      </dgm:t>
    </dgm:pt>
    <dgm:pt modelId="{9DF5E9D9-84FD-4732-9844-D90274355FA0}" type="pres">
      <dgm:prSet presAssocID="{086209DE-BA8C-4ACE-A62F-7C66E794C6C2}" presName="Name0" presStyleCnt="0">
        <dgm:presLayoutVars>
          <dgm:dir/>
          <dgm:animLvl val="lvl"/>
          <dgm:resizeHandles val="exact"/>
        </dgm:presLayoutVars>
      </dgm:prSet>
      <dgm:spPr/>
    </dgm:pt>
    <dgm:pt modelId="{5852A647-3DF7-46F7-B09B-4CF8EB141230}" type="pres">
      <dgm:prSet presAssocID="{3BA89766-F9AB-4D30-A144-0C2C2F620999}" presName="boxAndChildren" presStyleCnt="0"/>
      <dgm:spPr/>
    </dgm:pt>
    <dgm:pt modelId="{C0FDD1CD-9609-4FC2-A8AA-F51626C529A1}" type="pres">
      <dgm:prSet presAssocID="{3BA89766-F9AB-4D30-A144-0C2C2F620999}" presName="parentTextBox" presStyleLbl="node1" presStyleIdx="0" presStyleCnt="2" custLinFactNeighborX="-30909" custLinFactNeighborY="-15268"/>
      <dgm:spPr/>
    </dgm:pt>
    <dgm:pt modelId="{2E8DFABF-CFC3-4D6D-8F9D-DF6592C57F04}" type="pres">
      <dgm:prSet presAssocID="{3A1C0035-1695-4D8C-B190-EDA7CED6938C}" presName="sp" presStyleCnt="0"/>
      <dgm:spPr/>
    </dgm:pt>
    <dgm:pt modelId="{5BA00523-A957-4C63-962B-8858FA1CCC5C}" type="pres">
      <dgm:prSet presAssocID="{2C52DE9D-7E2E-4D8D-8FDA-58621B46B229}" presName="arrowAndChildren" presStyleCnt="0"/>
      <dgm:spPr/>
    </dgm:pt>
    <dgm:pt modelId="{FB35D407-F445-40F7-BED6-A867AF5A670F}" type="pres">
      <dgm:prSet presAssocID="{2C52DE9D-7E2E-4D8D-8FDA-58621B46B229}" presName="parentTextArrow" presStyleLbl="node1" presStyleIdx="1" presStyleCnt="2"/>
      <dgm:spPr/>
    </dgm:pt>
  </dgm:ptLst>
  <dgm:cxnLst>
    <dgm:cxn modelId="{35501E61-3250-485A-BCCF-AF5A34F83BD6}" type="presOf" srcId="{086209DE-BA8C-4ACE-A62F-7C66E794C6C2}" destId="{9DF5E9D9-84FD-4732-9844-D90274355FA0}" srcOrd="0" destOrd="0" presId="urn:microsoft.com/office/officeart/2005/8/layout/process4"/>
    <dgm:cxn modelId="{10F38446-88C4-406F-98ED-F33ED5EB50E4}" srcId="{086209DE-BA8C-4ACE-A62F-7C66E794C6C2}" destId="{3BA89766-F9AB-4D30-A144-0C2C2F620999}" srcOrd="1" destOrd="0" parTransId="{8EB6FBFF-2381-48D7-8548-AE98EADE415C}" sibTransId="{A2B9C06B-ED98-4A2C-A833-184689436B5D}"/>
    <dgm:cxn modelId="{EB492578-CB76-4803-8512-FF2F3D7D0375}" type="presOf" srcId="{2C52DE9D-7E2E-4D8D-8FDA-58621B46B229}" destId="{FB35D407-F445-40F7-BED6-A867AF5A670F}" srcOrd="0" destOrd="0" presId="urn:microsoft.com/office/officeart/2005/8/layout/process4"/>
    <dgm:cxn modelId="{ED4BE7E4-9A4A-49F2-A876-EEEEE6C2665F}" type="presOf" srcId="{3BA89766-F9AB-4D30-A144-0C2C2F620999}" destId="{C0FDD1CD-9609-4FC2-A8AA-F51626C529A1}" srcOrd="0" destOrd="0" presId="urn:microsoft.com/office/officeart/2005/8/layout/process4"/>
    <dgm:cxn modelId="{0A2AD2F5-0F36-40D6-A165-BC3B903ABAF9}" srcId="{086209DE-BA8C-4ACE-A62F-7C66E794C6C2}" destId="{2C52DE9D-7E2E-4D8D-8FDA-58621B46B229}" srcOrd="0" destOrd="0" parTransId="{CE574069-B8EC-4604-BAAB-2C6D9A82C5BD}" sibTransId="{3A1C0035-1695-4D8C-B190-EDA7CED6938C}"/>
    <dgm:cxn modelId="{11C3B957-D66B-4605-AFB2-B42197CC28BF}" type="presParOf" srcId="{9DF5E9D9-84FD-4732-9844-D90274355FA0}" destId="{5852A647-3DF7-46F7-B09B-4CF8EB141230}" srcOrd="0" destOrd="0" presId="urn:microsoft.com/office/officeart/2005/8/layout/process4"/>
    <dgm:cxn modelId="{D1A91625-F9C6-43C5-BDC7-C39B60970373}" type="presParOf" srcId="{5852A647-3DF7-46F7-B09B-4CF8EB141230}" destId="{C0FDD1CD-9609-4FC2-A8AA-F51626C529A1}" srcOrd="0" destOrd="0" presId="urn:microsoft.com/office/officeart/2005/8/layout/process4"/>
    <dgm:cxn modelId="{0500547E-DEFB-4C5D-A731-923B43D67CE7}" type="presParOf" srcId="{9DF5E9D9-84FD-4732-9844-D90274355FA0}" destId="{2E8DFABF-CFC3-4D6D-8F9D-DF6592C57F04}" srcOrd="1" destOrd="0" presId="urn:microsoft.com/office/officeart/2005/8/layout/process4"/>
    <dgm:cxn modelId="{3438777F-F72C-47A4-8CA4-F62CDBF93E94}" type="presParOf" srcId="{9DF5E9D9-84FD-4732-9844-D90274355FA0}" destId="{5BA00523-A957-4C63-962B-8858FA1CCC5C}" srcOrd="2" destOrd="0" presId="urn:microsoft.com/office/officeart/2005/8/layout/process4"/>
    <dgm:cxn modelId="{E582C7B5-D2BE-45F3-AE6C-BEACE034DD26}" type="presParOf" srcId="{5BA00523-A957-4C63-962B-8858FA1CCC5C}" destId="{FB35D407-F445-40F7-BED6-A867AF5A67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2DF992-AC19-4B33-89C1-D03F65D8154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954BB235-2C20-40A3-B6D0-C7DBF37E8DC9}">
      <dgm:prSet phldrT="[Text]"/>
      <dgm:spPr/>
      <dgm:t>
        <a:bodyPr/>
        <a:lstStyle/>
        <a:p>
          <a:pPr algn="ctr">
            <a:buNone/>
          </a:pPr>
          <a:r>
            <a:rPr lang="en-US"/>
            <a:t>What are we looking for in classroom assessments?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0DEEACB-4DE3-4611-8D36-151EFD0058B6}" type="parTrans" cxnId="{19B5D48B-F2C8-4712-830B-4739456F1804}">
      <dgm:prSet/>
      <dgm:spPr/>
      <dgm:t>
        <a:bodyPr/>
        <a:lstStyle/>
        <a:p>
          <a:endParaRPr lang="en-US"/>
        </a:p>
      </dgm:t>
    </dgm:pt>
    <dgm:pt modelId="{68B1099A-D35B-4616-9830-A50D47890621}" type="sibTrans" cxnId="{19B5D48B-F2C8-4712-830B-4739456F1804}">
      <dgm:prSet/>
      <dgm:spPr/>
      <dgm:t>
        <a:bodyPr/>
        <a:lstStyle/>
        <a:p>
          <a:endParaRPr lang="en-US"/>
        </a:p>
      </dgm:t>
    </dgm:pt>
    <dgm:pt modelId="{25AA0F3A-6F1B-41FB-A520-7C82E9105D4A}" type="pres">
      <dgm:prSet presAssocID="{452DF992-AC19-4B33-89C1-D03F65D81544}" presName="diagram" presStyleCnt="0">
        <dgm:presLayoutVars>
          <dgm:dir/>
          <dgm:resizeHandles val="exact"/>
        </dgm:presLayoutVars>
      </dgm:prSet>
      <dgm:spPr/>
    </dgm:pt>
    <dgm:pt modelId="{7D8B664A-2B2A-4849-B1B0-CA46EBC98A2F}" type="pres">
      <dgm:prSet presAssocID="{954BB235-2C20-40A3-B6D0-C7DBF37E8DC9}" presName="node" presStyleLbl="node1" presStyleIdx="0" presStyleCnt="1">
        <dgm:presLayoutVars>
          <dgm:bulletEnabled val="1"/>
        </dgm:presLayoutVars>
      </dgm:prSet>
      <dgm:spPr/>
    </dgm:pt>
  </dgm:ptLst>
  <dgm:cxnLst>
    <dgm:cxn modelId="{1B2CBA5C-C5EE-4BE7-967A-D3CEBC5D1DC6}" type="presOf" srcId="{452DF992-AC19-4B33-89C1-D03F65D81544}" destId="{25AA0F3A-6F1B-41FB-A520-7C82E9105D4A}" srcOrd="0" destOrd="0" presId="urn:microsoft.com/office/officeart/2005/8/layout/default"/>
    <dgm:cxn modelId="{19B5D48B-F2C8-4712-830B-4739456F1804}" srcId="{452DF992-AC19-4B33-89C1-D03F65D81544}" destId="{954BB235-2C20-40A3-B6D0-C7DBF37E8DC9}" srcOrd="0" destOrd="0" parTransId="{A0DEEACB-4DE3-4611-8D36-151EFD0058B6}" sibTransId="{68B1099A-D35B-4616-9830-A50D47890621}"/>
    <dgm:cxn modelId="{ED1824C5-6196-4DC7-AE23-1ED2E2FD147F}" type="presOf" srcId="{954BB235-2C20-40A3-B6D0-C7DBF37E8DC9}" destId="{7D8B664A-2B2A-4849-B1B0-CA46EBC98A2F}" srcOrd="0" destOrd="0" presId="urn:microsoft.com/office/officeart/2005/8/layout/default"/>
    <dgm:cxn modelId="{A0923F5D-12BA-49AE-827B-2C3A9C5C6A02}" type="presParOf" srcId="{25AA0F3A-6F1B-41FB-A520-7C82E9105D4A}" destId="{7D8B664A-2B2A-4849-B1B0-CA46EBC98A2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A46A49-060E-449F-AA8C-7819D61C5A16}"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US"/>
        </a:p>
      </dgm:t>
    </dgm:pt>
    <dgm:pt modelId="{88703530-0455-4B05-8160-9F0019FBDD7F}">
      <dgm:prSet phldrT="[Text]"/>
      <dgm:spPr/>
      <dgm:t>
        <a:bodyPr/>
        <a:lstStyle/>
        <a:p>
          <a:r>
            <a:rPr lang="en-US" i="1">
              <a:latin typeface="Arial" panose="020B0604020202020204" pitchFamily="34" charset="0"/>
              <a:cs typeface="Arial" panose="020B0604020202020204" pitchFamily="34" charset="0"/>
            </a:rPr>
            <a:t>These tasks are not exemplars. They are meant to spark discussion.</a:t>
          </a:r>
        </a:p>
      </dgm:t>
    </dgm:pt>
    <dgm:pt modelId="{B5709D29-F11A-4D7F-A827-9E50CA402FC2}" type="parTrans" cxnId="{C456EAF5-12DD-489A-8F21-EACDD6A3CDFD}">
      <dgm:prSet/>
      <dgm:spPr/>
      <dgm:t>
        <a:bodyPr/>
        <a:lstStyle/>
        <a:p>
          <a:endParaRPr lang="en-US"/>
        </a:p>
      </dgm:t>
    </dgm:pt>
    <dgm:pt modelId="{AB58DEF8-075A-427B-998E-B06C9F7A31A8}" type="sibTrans" cxnId="{C456EAF5-12DD-489A-8F21-EACDD6A3CDFD}">
      <dgm:prSet/>
      <dgm:spPr/>
      <dgm:t>
        <a:bodyPr/>
        <a:lstStyle/>
        <a:p>
          <a:endParaRPr lang="en-US"/>
        </a:p>
      </dgm:t>
    </dgm:pt>
    <dgm:pt modelId="{3140A812-0E4D-46CD-AC6F-344B374C82A4}" type="pres">
      <dgm:prSet presAssocID="{29A46A49-060E-449F-AA8C-7819D61C5A16}" presName="Name0" presStyleCnt="0">
        <dgm:presLayoutVars>
          <dgm:chMax val="11"/>
          <dgm:chPref val="11"/>
          <dgm:dir/>
          <dgm:resizeHandles/>
        </dgm:presLayoutVars>
      </dgm:prSet>
      <dgm:spPr/>
    </dgm:pt>
    <dgm:pt modelId="{A251E32F-74C9-4E3A-B47D-B64AC8E4EF6D}" type="pres">
      <dgm:prSet presAssocID="{88703530-0455-4B05-8160-9F0019FBDD7F}" presName="Accent1" presStyleCnt="0"/>
      <dgm:spPr/>
    </dgm:pt>
    <dgm:pt modelId="{2DDEDB93-0CDE-4163-B147-93891354FE70}" type="pres">
      <dgm:prSet presAssocID="{88703530-0455-4B05-8160-9F0019FBDD7F}" presName="Accent" presStyleLbl="node1" presStyleIdx="0" presStyleCnt="1"/>
      <dgm:spPr/>
    </dgm:pt>
    <dgm:pt modelId="{DC61E2BC-AD0B-4265-BF61-11ADD7732424}" type="pres">
      <dgm:prSet presAssocID="{88703530-0455-4B05-8160-9F0019FBDD7F}" presName="ParentBackground1" presStyleCnt="0"/>
      <dgm:spPr/>
    </dgm:pt>
    <dgm:pt modelId="{A98B018D-9E77-4466-B6E3-CE5138858149}" type="pres">
      <dgm:prSet presAssocID="{88703530-0455-4B05-8160-9F0019FBDD7F}" presName="ParentBackground" presStyleLbl="fgAcc1" presStyleIdx="0" presStyleCnt="1"/>
      <dgm:spPr/>
    </dgm:pt>
    <dgm:pt modelId="{1A8CFD62-0249-450C-BE64-51F4A3ED2E08}" type="pres">
      <dgm:prSet presAssocID="{88703530-0455-4B05-8160-9F0019FBDD7F}" presName="Parent1" presStyleLbl="revTx" presStyleIdx="0" presStyleCnt="0">
        <dgm:presLayoutVars>
          <dgm:chMax val="1"/>
          <dgm:chPref val="1"/>
          <dgm:bulletEnabled val="1"/>
        </dgm:presLayoutVars>
      </dgm:prSet>
      <dgm:spPr/>
    </dgm:pt>
  </dgm:ptLst>
  <dgm:cxnLst>
    <dgm:cxn modelId="{B4D67B0F-4AB7-4A29-AEC7-C6CEC1279E72}" type="presOf" srcId="{29A46A49-060E-449F-AA8C-7819D61C5A16}" destId="{3140A812-0E4D-46CD-AC6F-344B374C82A4}" srcOrd="0" destOrd="0" presId="urn:microsoft.com/office/officeart/2011/layout/CircleProcess"/>
    <dgm:cxn modelId="{91E12D1C-0327-4EA1-8F07-A4A7E0F1290D}" type="presOf" srcId="{88703530-0455-4B05-8160-9F0019FBDD7F}" destId="{1A8CFD62-0249-450C-BE64-51F4A3ED2E08}" srcOrd="1" destOrd="0" presId="urn:microsoft.com/office/officeart/2011/layout/CircleProcess"/>
    <dgm:cxn modelId="{F2DC1855-D9E5-49E9-A4A1-77FB9375DF7D}" type="presOf" srcId="{88703530-0455-4B05-8160-9F0019FBDD7F}" destId="{A98B018D-9E77-4466-B6E3-CE5138858149}" srcOrd="0" destOrd="0" presId="urn:microsoft.com/office/officeart/2011/layout/CircleProcess"/>
    <dgm:cxn modelId="{C456EAF5-12DD-489A-8F21-EACDD6A3CDFD}" srcId="{29A46A49-060E-449F-AA8C-7819D61C5A16}" destId="{88703530-0455-4B05-8160-9F0019FBDD7F}" srcOrd="0" destOrd="0" parTransId="{B5709D29-F11A-4D7F-A827-9E50CA402FC2}" sibTransId="{AB58DEF8-075A-427B-998E-B06C9F7A31A8}"/>
    <dgm:cxn modelId="{1DB99960-E129-4983-94D4-5097C3B23D88}" type="presParOf" srcId="{3140A812-0E4D-46CD-AC6F-344B374C82A4}" destId="{A251E32F-74C9-4E3A-B47D-B64AC8E4EF6D}" srcOrd="0" destOrd="0" presId="urn:microsoft.com/office/officeart/2011/layout/CircleProcess"/>
    <dgm:cxn modelId="{7DCDD2C2-EB48-4AE0-82C1-787930944690}" type="presParOf" srcId="{A251E32F-74C9-4E3A-B47D-B64AC8E4EF6D}" destId="{2DDEDB93-0CDE-4163-B147-93891354FE70}" srcOrd="0" destOrd="0" presId="urn:microsoft.com/office/officeart/2011/layout/CircleProcess"/>
    <dgm:cxn modelId="{D479C4C3-AC9A-4D54-897B-DF76096E42AB}" type="presParOf" srcId="{3140A812-0E4D-46CD-AC6F-344B374C82A4}" destId="{DC61E2BC-AD0B-4265-BF61-11ADD7732424}" srcOrd="1" destOrd="0" presId="urn:microsoft.com/office/officeart/2011/layout/CircleProcess"/>
    <dgm:cxn modelId="{54EB3CBD-1DF1-4E51-8017-DE4A635C5F02}" type="presParOf" srcId="{DC61E2BC-AD0B-4265-BF61-11ADD7732424}" destId="{A98B018D-9E77-4466-B6E3-CE5138858149}" srcOrd="0" destOrd="0" presId="urn:microsoft.com/office/officeart/2011/layout/CircleProcess"/>
    <dgm:cxn modelId="{A6357286-B873-4EF5-A617-33F80570DF80}" type="presParOf" srcId="{3140A812-0E4D-46CD-AC6F-344B374C82A4}" destId="{1A8CFD62-0249-450C-BE64-51F4A3ED2E08}" srcOrd="2"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4">
        <dgm:presLayoutVars>
          <dgm:bulletEnabled val="1"/>
        </dgm:presLayoutVars>
      </dgm:prSet>
      <dgm:spPr/>
    </dgm:pt>
    <dgm:pt modelId="{74CD2CAC-3ED1-4CA5-8307-D6695B6689A7}" type="pres">
      <dgm:prSet presAssocID="{962705B4-E0ED-4CA9-8F04-E793072A2288}" presName="rect1" presStyleLbl="ln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4">
        <dgm:presLayoutVars>
          <dgm:bulletEnabled val="1"/>
        </dgm:presLayoutVars>
      </dgm:prSet>
      <dgm:spPr/>
    </dgm:pt>
    <dgm:pt modelId="{4A511E94-A73E-4923-B5BE-D9E39D31A871}" type="pres">
      <dgm:prSet presAssocID="{F2448B94-BA1C-402A-A852-446C241E4774}" presName="rect1" presStyleLbl="ln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4">
        <dgm:presLayoutVars>
          <dgm:bulletEnabled val="1"/>
        </dgm:presLayoutVars>
      </dgm:prSet>
      <dgm:spPr/>
    </dgm:pt>
    <dgm:pt modelId="{BCDD4BB7-5BBA-44AD-B4CB-E08F2A78083E}" type="pres">
      <dgm:prSet presAssocID="{6C157394-B24C-4A9B-A805-7C8A01D9E4F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4">
        <dgm:presLayoutVars>
          <dgm:bulletEnabled val="1"/>
        </dgm:presLayoutVars>
      </dgm:prSet>
      <dgm:spPr/>
    </dgm:pt>
    <dgm:pt modelId="{70ACA211-0FC1-41CF-97D6-A8B5CCAA317B}" type="pres">
      <dgm:prSet presAssocID="{E5ED315B-9CE5-4442-B859-92C4915BCD68}"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1282B8-E30D-4D3E-93BE-69F8A955A5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CC454D-5C07-417D-AD21-30664301E8F8}">
      <dgm:prSet phldrT="[Text]"/>
      <dgm:spPr/>
      <dgm:t>
        <a:bodyPr/>
        <a:lstStyle/>
        <a:p>
          <a:pPr>
            <a:buNone/>
          </a:pPr>
          <a:r>
            <a:rPr lang="en-US" dirty="0">
              <a:solidFill>
                <a:schemeClr val="tx1"/>
              </a:solidFill>
            </a:rPr>
            <a:t>What do you want the student’s experience in science to look like?</a:t>
          </a:r>
        </a:p>
      </dgm:t>
    </dgm:pt>
    <dgm:pt modelId="{243B9DA2-F913-4F51-B5D7-DD7D9A5F12A0}" type="parTrans" cxnId="{A2C7DC1F-8B26-460F-A338-EF81808BF24F}">
      <dgm:prSet/>
      <dgm:spPr/>
      <dgm:t>
        <a:bodyPr/>
        <a:lstStyle/>
        <a:p>
          <a:endParaRPr lang="en-US"/>
        </a:p>
      </dgm:t>
    </dgm:pt>
    <dgm:pt modelId="{56E8ABDC-3632-4AFD-ACC7-58047813CAF6}" type="sibTrans" cxnId="{A2C7DC1F-8B26-460F-A338-EF81808BF24F}">
      <dgm:prSet/>
      <dgm:spPr/>
      <dgm:t>
        <a:bodyPr/>
        <a:lstStyle/>
        <a:p>
          <a:endParaRPr lang="en-US"/>
        </a:p>
      </dgm:t>
    </dgm:pt>
    <dgm:pt modelId="{8780877E-7D9B-4F9D-A19E-7FFB426433E8}">
      <dgm:prSet/>
      <dgm:spPr/>
      <dgm:t>
        <a:bodyPr/>
        <a:lstStyle/>
        <a:p>
          <a:r>
            <a:rPr lang="en-US" dirty="0">
              <a:solidFill>
                <a:schemeClr val="tx1"/>
              </a:solidFill>
            </a:rPr>
            <a:t>What do you expect their performance to look like at the end of their science learning experience?</a:t>
          </a:r>
        </a:p>
      </dgm:t>
    </dgm:pt>
    <dgm:pt modelId="{45B026EE-94A6-48FB-8115-424180871AED}" type="parTrans" cxnId="{B8F0CC0F-BE06-43E5-923C-7C0D6117141E}">
      <dgm:prSet/>
      <dgm:spPr/>
      <dgm:t>
        <a:bodyPr/>
        <a:lstStyle/>
        <a:p>
          <a:endParaRPr lang="en-US"/>
        </a:p>
      </dgm:t>
    </dgm:pt>
    <dgm:pt modelId="{039EBD9D-4080-40D2-AB81-B2D92E168615}" type="sibTrans" cxnId="{B8F0CC0F-BE06-43E5-923C-7C0D6117141E}">
      <dgm:prSet/>
      <dgm:spPr/>
      <dgm:t>
        <a:bodyPr/>
        <a:lstStyle/>
        <a:p>
          <a:endParaRPr lang="en-US"/>
        </a:p>
      </dgm:t>
    </dgm:pt>
    <dgm:pt modelId="{395A3654-BBD4-476B-81B8-BF5CAE05FE99}" type="pres">
      <dgm:prSet presAssocID="{3E1282B8-E30D-4D3E-93BE-69F8A955A52F}" presName="linear" presStyleCnt="0">
        <dgm:presLayoutVars>
          <dgm:animLvl val="lvl"/>
          <dgm:resizeHandles val="exact"/>
        </dgm:presLayoutVars>
      </dgm:prSet>
      <dgm:spPr/>
    </dgm:pt>
    <dgm:pt modelId="{42D40D55-1E87-44F5-A3AA-CB60163A5B73}" type="pres">
      <dgm:prSet presAssocID="{F7CC454D-5C07-417D-AD21-30664301E8F8}" presName="parentText" presStyleLbl="node1" presStyleIdx="0" presStyleCnt="2" custLinFactNeighborY="-1643">
        <dgm:presLayoutVars>
          <dgm:chMax val="0"/>
          <dgm:bulletEnabled val="1"/>
        </dgm:presLayoutVars>
      </dgm:prSet>
      <dgm:spPr/>
    </dgm:pt>
    <dgm:pt modelId="{0C6919E8-3ABE-4316-9D1D-5EC0661A02F0}" type="pres">
      <dgm:prSet presAssocID="{56E8ABDC-3632-4AFD-ACC7-58047813CAF6}" presName="spacer" presStyleCnt="0"/>
      <dgm:spPr/>
    </dgm:pt>
    <dgm:pt modelId="{ADB42F02-3C34-47B7-B199-DE0207236A81}" type="pres">
      <dgm:prSet presAssocID="{8780877E-7D9B-4F9D-A19E-7FFB426433E8}" presName="parentText" presStyleLbl="node1" presStyleIdx="1" presStyleCnt="2" custLinFactNeighborY="1910">
        <dgm:presLayoutVars>
          <dgm:chMax val="0"/>
          <dgm:bulletEnabled val="1"/>
        </dgm:presLayoutVars>
      </dgm:prSet>
      <dgm:spPr/>
    </dgm:pt>
  </dgm:ptLst>
  <dgm:cxnLst>
    <dgm:cxn modelId="{B8F0CC0F-BE06-43E5-923C-7C0D6117141E}" srcId="{3E1282B8-E30D-4D3E-93BE-69F8A955A52F}" destId="{8780877E-7D9B-4F9D-A19E-7FFB426433E8}" srcOrd="1" destOrd="0" parTransId="{45B026EE-94A6-48FB-8115-424180871AED}" sibTransId="{039EBD9D-4080-40D2-AB81-B2D92E168615}"/>
    <dgm:cxn modelId="{A2C7DC1F-8B26-460F-A338-EF81808BF24F}" srcId="{3E1282B8-E30D-4D3E-93BE-69F8A955A52F}" destId="{F7CC454D-5C07-417D-AD21-30664301E8F8}" srcOrd="0" destOrd="0" parTransId="{243B9DA2-F913-4F51-B5D7-DD7D9A5F12A0}" sibTransId="{56E8ABDC-3632-4AFD-ACC7-58047813CAF6}"/>
    <dgm:cxn modelId="{5702605D-F518-440D-9A17-400E92576F09}" type="presOf" srcId="{F7CC454D-5C07-417D-AD21-30664301E8F8}" destId="{42D40D55-1E87-44F5-A3AA-CB60163A5B73}" srcOrd="0" destOrd="0" presId="urn:microsoft.com/office/officeart/2005/8/layout/vList2"/>
    <dgm:cxn modelId="{1EC1C543-9428-4C3D-B90B-EA0BA8334BDF}" type="presOf" srcId="{8780877E-7D9B-4F9D-A19E-7FFB426433E8}" destId="{ADB42F02-3C34-47B7-B199-DE0207236A81}" srcOrd="0" destOrd="0" presId="urn:microsoft.com/office/officeart/2005/8/layout/vList2"/>
    <dgm:cxn modelId="{584F87AD-9C48-4513-BDF4-152896975065}" type="presOf" srcId="{3E1282B8-E30D-4D3E-93BE-69F8A955A52F}" destId="{395A3654-BBD4-476B-81B8-BF5CAE05FE99}" srcOrd="0" destOrd="0" presId="urn:microsoft.com/office/officeart/2005/8/layout/vList2"/>
    <dgm:cxn modelId="{FB02AB10-5569-433E-99F6-651A27BAB5E7}" type="presParOf" srcId="{395A3654-BBD4-476B-81B8-BF5CAE05FE99}" destId="{42D40D55-1E87-44F5-A3AA-CB60163A5B73}" srcOrd="0" destOrd="0" presId="urn:microsoft.com/office/officeart/2005/8/layout/vList2"/>
    <dgm:cxn modelId="{3ECA58EE-49A3-4FAC-9C18-4442010BFEDF}" type="presParOf" srcId="{395A3654-BBD4-476B-81B8-BF5CAE05FE99}" destId="{0C6919E8-3ABE-4316-9D1D-5EC0661A02F0}" srcOrd="1" destOrd="0" presId="urn:microsoft.com/office/officeart/2005/8/layout/vList2"/>
    <dgm:cxn modelId="{EB315DF8-5356-4D98-9F29-49DF9750711D}" type="presParOf" srcId="{395A3654-BBD4-476B-81B8-BF5CAE05FE99}" destId="{ADB42F02-3C34-47B7-B199-DE0207236A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4">
        <dgm:presLayoutVars>
          <dgm:bulletEnabled val="1"/>
        </dgm:presLayoutVars>
      </dgm:prSet>
      <dgm:spPr/>
    </dgm:pt>
    <dgm:pt modelId="{74CD2CAC-3ED1-4CA5-8307-D6695B6689A7}" type="pres">
      <dgm:prSet presAssocID="{962705B4-E0ED-4CA9-8F04-E793072A2288}" presName="rect1" presStyleLbl="ln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4">
        <dgm:presLayoutVars>
          <dgm:bulletEnabled val="1"/>
        </dgm:presLayoutVars>
      </dgm:prSet>
      <dgm:spPr/>
    </dgm:pt>
    <dgm:pt modelId="{4A511E94-A73E-4923-B5BE-D9E39D31A871}" type="pres">
      <dgm:prSet presAssocID="{F2448B94-BA1C-402A-A852-446C241E4774}" presName="rect1" presStyleLbl="ln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4">
        <dgm:presLayoutVars>
          <dgm:bulletEnabled val="1"/>
        </dgm:presLayoutVars>
      </dgm:prSet>
      <dgm:spPr/>
    </dgm:pt>
    <dgm:pt modelId="{BCDD4BB7-5BBA-44AD-B4CB-E08F2A78083E}" type="pres">
      <dgm:prSet presAssocID="{6C157394-B24C-4A9B-A805-7C8A01D9E4F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4">
        <dgm:presLayoutVars>
          <dgm:bulletEnabled val="1"/>
        </dgm:presLayoutVars>
      </dgm:prSet>
      <dgm:spPr/>
    </dgm:pt>
    <dgm:pt modelId="{70ACA211-0FC1-41CF-97D6-A8B5CCAA317B}" type="pres">
      <dgm:prSet presAssocID="{E5ED315B-9CE5-4442-B859-92C4915BCD68}"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1.3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1.4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1.2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4F87BE-6E6D-4C0F-968A-B7437FCE9A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493AE6-734B-46BE-AFE7-4AB6E4DC0B13}">
      <dgm:prSet phldrT="[Text]"/>
      <dgm:spPr/>
      <dgm:t>
        <a:bodyPr/>
        <a:lstStyle/>
        <a:p>
          <a:r>
            <a:rPr lang="en-US" dirty="0">
              <a:solidFill>
                <a:schemeClr val="tx1"/>
              </a:solidFill>
            </a:rPr>
            <a:t>Topics </a:t>
          </a:r>
        </a:p>
      </dgm:t>
    </dgm:pt>
    <dgm:pt modelId="{C60CB8DF-E993-4DA7-898F-AE58DAC9E3F6}" type="parTrans" cxnId="{F180FD6E-C0F8-43A6-A26B-14941AC7275D}">
      <dgm:prSet/>
      <dgm:spPr/>
      <dgm:t>
        <a:bodyPr/>
        <a:lstStyle/>
        <a:p>
          <a:endParaRPr lang="en-US"/>
        </a:p>
      </dgm:t>
    </dgm:pt>
    <dgm:pt modelId="{BD869648-3A80-4FA2-9444-10454C087DBE}" type="sibTrans" cxnId="{F180FD6E-C0F8-43A6-A26B-14941AC7275D}">
      <dgm:prSet/>
      <dgm:spPr/>
      <dgm:t>
        <a:bodyPr/>
        <a:lstStyle/>
        <a:p>
          <a:endParaRPr lang="en-US"/>
        </a:p>
      </dgm:t>
    </dgm:pt>
    <dgm:pt modelId="{765D0E62-C074-47D0-AD7A-EB6DDA9C6B9D}">
      <dgm:prSet/>
      <dgm:spPr/>
      <dgm:t>
        <a:bodyPr/>
        <a:lstStyle/>
        <a:p>
          <a:r>
            <a:rPr lang="en-US" dirty="0">
              <a:solidFill>
                <a:schemeClr val="tx1"/>
              </a:solidFill>
            </a:rPr>
            <a:t>Phenomena </a:t>
          </a:r>
        </a:p>
      </dgm:t>
    </dgm:pt>
    <dgm:pt modelId="{C854DFE7-DEF7-47AD-AB33-BEA4B0BDD8DF}" type="parTrans" cxnId="{B5A5DCF1-8EA7-4C0F-A841-ED5D977B6B8C}">
      <dgm:prSet/>
      <dgm:spPr/>
      <dgm:t>
        <a:bodyPr/>
        <a:lstStyle/>
        <a:p>
          <a:endParaRPr lang="en-US"/>
        </a:p>
      </dgm:t>
    </dgm:pt>
    <dgm:pt modelId="{F3AE7829-B49A-42C1-B340-73E0666ED7A5}" type="sibTrans" cxnId="{B5A5DCF1-8EA7-4C0F-A841-ED5D977B6B8C}">
      <dgm:prSet/>
      <dgm:spPr/>
      <dgm:t>
        <a:bodyPr/>
        <a:lstStyle/>
        <a:p>
          <a:endParaRPr lang="en-US"/>
        </a:p>
      </dgm:t>
    </dgm:pt>
    <dgm:pt modelId="{52674962-D4AC-49D8-B588-85E391FCA773}">
      <dgm:prSet/>
      <dgm:spPr/>
      <dgm:t>
        <a:bodyPr/>
        <a:lstStyle/>
        <a:p>
          <a:r>
            <a:rPr lang="en-US" dirty="0">
              <a:solidFill>
                <a:schemeClr val="tx1"/>
              </a:solidFill>
            </a:rPr>
            <a:t>Problems</a:t>
          </a:r>
        </a:p>
      </dgm:t>
    </dgm:pt>
    <dgm:pt modelId="{73BCD93C-B6A7-414E-9213-BEC6974BBF91}" type="parTrans" cxnId="{7B198196-B2C2-40CD-9F8C-D0935C26A912}">
      <dgm:prSet/>
      <dgm:spPr/>
      <dgm:t>
        <a:bodyPr/>
        <a:lstStyle/>
        <a:p>
          <a:endParaRPr lang="en-US"/>
        </a:p>
      </dgm:t>
    </dgm:pt>
    <dgm:pt modelId="{54FA2328-2C5A-4421-8081-130280A96449}" type="sibTrans" cxnId="{7B198196-B2C2-40CD-9F8C-D0935C26A912}">
      <dgm:prSet/>
      <dgm:spPr/>
      <dgm:t>
        <a:bodyPr/>
        <a:lstStyle/>
        <a:p>
          <a:endParaRPr lang="en-US"/>
        </a:p>
      </dgm:t>
    </dgm:pt>
    <dgm:pt modelId="{6036F275-991D-4A97-9346-6902023A3487}" type="pres">
      <dgm:prSet presAssocID="{CA4F87BE-6E6D-4C0F-968A-B7437FCE9ACC}" presName="diagram" presStyleCnt="0">
        <dgm:presLayoutVars>
          <dgm:dir/>
          <dgm:resizeHandles val="exact"/>
        </dgm:presLayoutVars>
      </dgm:prSet>
      <dgm:spPr/>
    </dgm:pt>
    <dgm:pt modelId="{27E7C706-020D-48E9-A48F-8913ED5CABC0}" type="pres">
      <dgm:prSet presAssocID="{EF493AE6-734B-46BE-AFE7-4AB6E4DC0B13}" presName="node" presStyleLbl="node1" presStyleIdx="0" presStyleCnt="3">
        <dgm:presLayoutVars>
          <dgm:bulletEnabled val="1"/>
        </dgm:presLayoutVars>
      </dgm:prSet>
      <dgm:spPr/>
    </dgm:pt>
    <dgm:pt modelId="{A95BD424-6234-464D-A107-36C7F60EEAC1}" type="pres">
      <dgm:prSet presAssocID="{BD869648-3A80-4FA2-9444-10454C087DBE}" presName="sibTrans" presStyleCnt="0"/>
      <dgm:spPr/>
    </dgm:pt>
    <dgm:pt modelId="{B5438553-2381-48E5-9B04-D8B43567952A}" type="pres">
      <dgm:prSet presAssocID="{765D0E62-C074-47D0-AD7A-EB6DDA9C6B9D}" presName="node" presStyleLbl="node1" presStyleIdx="1" presStyleCnt="3">
        <dgm:presLayoutVars>
          <dgm:bulletEnabled val="1"/>
        </dgm:presLayoutVars>
      </dgm:prSet>
      <dgm:spPr/>
    </dgm:pt>
    <dgm:pt modelId="{8AE11C52-B2F1-48E4-9269-934FB25E40CD}" type="pres">
      <dgm:prSet presAssocID="{F3AE7829-B49A-42C1-B340-73E0666ED7A5}" presName="sibTrans" presStyleCnt="0"/>
      <dgm:spPr/>
    </dgm:pt>
    <dgm:pt modelId="{F8F03826-CCE9-4605-964A-14B0EC9DBB83}" type="pres">
      <dgm:prSet presAssocID="{52674962-D4AC-49D8-B588-85E391FCA773}" presName="node" presStyleLbl="node1" presStyleIdx="2" presStyleCnt="3">
        <dgm:presLayoutVars>
          <dgm:bulletEnabled val="1"/>
        </dgm:presLayoutVars>
      </dgm:prSet>
      <dgm:spPr/>
    </dgm:pt>
  </dgm:ptLst>
  <dgm:cxnLst>
    <dgm:cxn modelId="{5EE35112-950B-4B10-8AB9-F075111F90BE}" type="presOf" srcId="{765D0E62-C074-47D0-AD7A-EB6DDA9C6B9D}" destId="{B5438553-2381-48E5-9B04-D8B43567952A}" srcOrd="0" destOrd="0" presId="urn:microsoft.com/office/officeart/2005/8/layout/default"/>
    <dgm:cxn modelId="{F180FD6E-C0F8-43A6-A26B-14941AC7275D}" srcId="{CA4F87BE-6E6D-4C0F-968A-B7437FCE9ACC}" destId="{EF493AE6-734B-46BE-AFE7-4AB6E4DC0B13}" srcOrd="0" destOrd="0" parTransId="{C60CB8DF-E993-4DA7-898F-AE58DAC9E3F6}" sibTransId="{BD869648-3A80-4FA2-9444-10454C087DBE}"/>
    <dgm:cxn modelId="{DB52DB4F-9F40-4E45-8B36-357CB9FF1048}" type="presOf" srcId="{EF493AE6-734B-46BE-AFE7-4AB6E4DC0B13}" destId="{27E7C706-020D-48E9-A48F-8913ED5CABC0}" srcOrd="0" destOrd="0" presId="urn:microsoft.com/office/officeart/2005/8/layout/default"/>
    <dgm:cxn modelId="{7B198196-B2C2-40CD-9F8C-D0935C26A912}" srcId="{CA4F87BE-6E6D-4C0F-968A-B7437FCE9ACC}" destId="{52674962-D4AC-49D8-B588-85E391FCA773}" srcOrd="2" destOrd="0" parTransId="{73BCD93C-B6A7-414E-9213-BEC6974BBF91}" sibTransId="{54FA2328-2C5A-4421-8081-130280A96449}"/>
    <dgm:cxn modelId="{72E74BA3-5626-47E1-900B-4D2B9114733F}" type="presOf" srcId="{52674962-D4AC-49D8-B588-85E391FCA773}" destId="{F8F03826-CCE9-4605-964A-14B0EC9DBB83}" srcOrd="0" destOrd="0" presId="urn:microsoft.com/office/officeart/2005/8/layout/default"/>
    <dgm:cxn modelId="{C9B850DC-F679-4CAA-9130-538534121089}" type="presOf" srcId="{CA4F87BE-6E6D-4C0F-968A-B7437FCE9ACC}" destId="{6036F275-991D-4A97-9346-6902023A3487}" srcOrd="0" destOrd="0" presId="urn:microsoft.com/office/officeart/2005/8/layout/default"/>
    <dgm:cxn modelId="{B5A5DCF1-8EA7-4C0F-A841-ED5D977B6B8C}" srcId="{CA4F87BE-6E6D-4C0F-968A-B7437FCE9ACC}" destId="{765D0E62-C074-47D0-AD7A-EB6DDA9C6B9D}" srcOrd="1" destOrd="0" parTransId="{C854DFE7-DEF7-47AD-AB33-BEA4B0BDD8DF}" sibTransId="{F3AE7829-B49A-42C1-B340-73E0666ED7A5}"/>
    <dgm:cxn modelId="{B7087DEB-5AFB-45F0-89D4-300F7B349527}" type="presParOf" srcId="{6036F275-991D-4A97-9346-6902023A3487}" destId="{27E7C706-020D-48E9-A48F-8913ED5CABC0}" srcOrd="0" destOrd="0" presId="urn:microsoft.com/office/officeart/2005/8/layout/default"/>
    <dgm:cxn modelId="{CE5FEB07-A47F-4E58-86C0-3BA796D2F596}" type="presParOf" srcId="{6036F275-991D-4A97-9346-6902023A3487}" destId="{A95BD424-6234-464D-A107-36C7F60EEAC1}" srcOrd="1" destOrd="0" presId="urn:microsoft.com/office/officeart/2005/8/layout/default"/>
    <dgm:cxn modelId="{30ACC613-8382-495D-BC9A-2A122D367FCF}" type="presParOf" srcId="{6036F275-991D-4A97-9346-6902023A3487}" destId="{B5438553-2381-48E5-9B04-D8B43567952A}" srcOrd="2" destOrd="0" presId="urn:microsoft.com/office/officeart/2005/8/layout/default"/>
    <dgm:cxn modelId="{44B4461D-9631-4A37-9CA0-37B165AC9437}" type="presParOf" srcId="{6036F275-991D-4A97-9346-6902023A3487}" destId="{8AE11C52-B2F1-48E4-9269-934FB25E40CD}" srcOrd="3" destOrd="0" presId="urn:microsoft.com/office/officeart/2005/8/layout/default"/>
    <dgm:cxn modelId="{1FD791B3-05E2-4BDF-BBBB-EB16C1014185}" type="presParOf" srcId="{6036F275-991D-4A97-9346-6902023A3487}" destId="{F8F03826-CCE9-4605-964A-14B0EC9DBB8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5B624B-B573-4EED-8378-F9CDEAF272C3}"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n-US"/>
        </a:p>
      </dgm:t>
    </dgm:pt>
    <dgm:pt modelId="{DDDE48FC-439E-4086-B994-F4A41DC10D3C}">
      <dgm:prSet/>
      <dgm:spPr/>
      <dgm:t>
        <a:bodyPr/>
        <a:lstStyle/>
        <a:p>
          <a:r>
            <a:rPr lang="en-US" b="0" i="0" u="none" strike="noStrike">
              <a:effectLst/>
              <a:latin typeface="Arial" panose="020B0604020202020204" pitchFamily="34" charset="0"/>
              <a:cs typeface="Arial" panose="020B0604020202020204" pitchFamily="34" charset="0"/>
            </a:rPr>
            <a:t>Presenting a phenomenon in an assessment task </a:t>
          </a:r>
          <a:r>
            <a:rPr lang="en-US" b="1" i="0" u="none" strike="noStrike">
              <a:effectLst/>
              <a:latin typeface="Arial" panose="020B0604020202020204" pitchFamily="34" charset="0"/>
              <a:cs typeface="Arial" panose="020B0604020202020204" pitchFamily="34" charset="0"/>
            </a:rPr>
            <a:t>creates a “scenario,” </a:t>
          </a:r>
          <a:r>
            <a:rPr lang="en-US" b="0" i="0" u="none" strike="noStrike">
              <a:effectLst/>
              <a:latin typeface="Arial" panose="020B0604020202020204" pitchFamily="34" charset="0"/>
              <a:cs typeface="Arial" panose="020B0604020202020204" pitchFamily="34" charset="0"/>
            </a:rPr>
            <a:t>which carefully provides students </a:t>
          </a:r>
          <a:r>
            <a:rPr lang="en-US" b="1" i="0" u="none" strike="noStrike">
              <a:effectLst/>
              <a:latin typeface="Arial" panose="020B0604020202020204" pitchFamily="34" charset="0"/>
              <a:cs typeface="Arial" panose="020B0604020202020204" pitchFamily="34" charset="0"/>
            </a:rPr>
            <a:t>with the context</a:t>
          </a:r>
          <a:r>
            <a:rPr lang="en-US" b="0" i="0" u="none" strike="noStrike">
              <a:effectLst/>
              <a:latin typeface="Arial" panose="020B0604020202020204" pitchFamily="34" charset="0"/>
              <a:cs typeface="Arial" panose="020B0604020202020204" pitchFamily="34" charset="0"/>
            </a:rPr>
            <a:t> to make sense of the phenomenon or problem using science, engineering, and environmental ideas and practices. </a:t>
          </a:r>
          <a:endParaRPr lang="en-US">
            <a:latin typeface="Arial" panose="020B0604020202020204" pitchFamily="34" charset="0"/>
            <a:cs typeface="Arial" panose="020B0604020202020204" pitchFamily="34" charset="0"/>
          </a:endParaRPr>
        </a:p>
      </dgm:t>
    </dgm:pt>
    <dgm:pt modelId="{8A1CD0CA-0648-48B2-86F2-7D1C7B9B322B}" type="sibTrans" cxnId="{98AD29B2-2659-4AF2-96E7-5133517A9810}">
      <dgm:prSet/>
      <dgm:spPr/>
      <dgm:t>
        <a:bodyPr/>
        <a:lstStyle/>
        <a:p>
          <a:endParaRPr lang="en-US"/>
        </a:p>
      </dgm:t>
    </dgm:pt>
    <dgm:pt modelId="{292776EF-D370-43D8-B9A6-90871572747B}" type="parTrans" cxnId="{98AD29B2-2659-4AF2-96E7-5133517A9810}">
      <dgm:prSet/>
      <dgm:spPr/>
      <dgm:t>
        <a:bodyPr/>
        <a:lstStyle/>
        <a:p>
          <a:endParaRPr lang="en-US"/>
        </a:p>
      </dgm:t>
    </dgm:pt>
    <dgm:pt modelId="{23AAE2C7-D211-41A7-820B-D25B95FCD822}" type="pres">
      <dgm:prSet presAssocID="{E15B624B-B573-4EED-8378-F9CDEAF272C3}" presName="Name0" presStyleCnt="0">
        <dgm:presLayoutVars>
          <dgm:dir/>
          <dgm:resizeHandles val="exact"/>
        </dgm:presLayoutVars>
      </dgm:prSet>
      <dgm:spPr/>
    </dgm:pt>
    <dgm:pt modelId="{F6612216-76CA-4931-A086-17984A4A33A4}" type="pres">
      <dgm:prSet presAssocID="{DDDE48FC-439E-4086-B994-F4A41DC10D3C}" presName="node" presStyleLbl="node1" presStyleIdx="0" presStyleCnt="1">
        <dgm:presLayoutVars>
          <dgm:bulletEnabled val="1"/>
        </dgm:presLayoutVars>
      </dgm:prSet>
      <dgm:spPr/>
    </dgm:pt>
  </dgm:ptLst>
  <dgm:cxnLst>
    <dgm:cxn modelId="{98AD29B2-2659-4AF2-96E7-5133517A9810}" srcId="{E15B624B-B573-4EED-8378-F9CDEAF272C3}" destId="{DDDE48FC-439E-4086-B994-F4A41DC10D3C}" srcOrd="0" destOrd="0" parTransId="{292776EF-D370-43D8-B9A6-90871572747B}" sibTransId="{8A1CD0CA-0648-48B2-86F2-7D1C7B9B322B}"/>
    <dgm:cxn modelId="{06BBE9D0-3D6B-4AB0-B3D8-619DEF6EE4DD}" type="presOf" srcId="{E15B624B-B573-4EED-8378-F9CDEAF272C3}" destId="{23AAE2C7-D211-41A7-820B-D25B95FCD822}" srcOrd="0" destOrd="0" presId="urn:microsoft.com/office/officeart/2005/8/layout/hList6"/>
    <dgm:cxn modelId="{702325E5-7845-4D79-8ABF-302951FB22A6}" type="presOf" srcId="{DDDE48FC-439E-4086-B994-F4A41DC10D3C}" destId="{F6612216-76CA-4931-A086-17984A4A33A4}" srcOrd="0" destOrd="0" presId="urn:microsoft.com/office/officeart/2005/8/layout/hList6"/>
    <dgm:cxn modelId="{26DC26CA-FCD3-4D45-818F-5711F4FE60D8}" type="presParOf" srcId="{23AAE2C7-D211-41A7-820B-D25B95FCD822}" destId="{F6612216-76CA-4931-A086-17984A4A33A4}"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354DD9-1376-4A96-855A-3DCE784CD4E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E5F3BEB-73E9-447E-824B-0F27D54ABE7F}">
      <dgm:prSet phldrT="[Text]" custT="1"/>
      <dgm:spPr/>
      <dgm:t>
        <a:bodyPr/>
        <a:lstStyle/>
        <a:p>
          <a:r>
            <a:rPr lang="en-US" sz="2000" i="1">
              <a:latin typeface="Arial" panose="020B0604020202020204" pitchFamily="34" charset="0"/>
              <a:cs typeface="Arial" panose="020B0604020202020204" pitchFamily="34" charset="0"/>
            </a:rPr>
            <a:t>Example for Comprehensible (blue)</a:t>
          </a:r>
        </a:p>
      </dgm:t>
    </dgm:pt>
    <dgm:pt modelId="{B34C06FE-0B4B-4A5A-8D01-DA976E4D133A}" type="parTrans" cxnId="{7F2A5C80-44EC-4BD4-A5F9-F4CA423A6688}">
      <dgm:prSet/>
      <dgm:spPr/>
      <dgm:t>
        <a:bodyPr/>
        <a:lstStyle/>
        <a:p>
          <a:endParaRPr lang="en-US"/>
        </a:p>
      </dgm:t>
    </dgm:pt>
    <dgm:pt modelId="{A7AAB138-90F1-4C20-8E1A-B24C57183D5A}" type="sibTrans" cxnId="{7F2A5C80-44EC-4BD4-A5F9-F4CA423A6688}">
      <dgm:prSet/>
      <dgm:spPr/>
      <dgm:t>
        <a:bodyPr/>
        <a:lstStyle/>
        <a:p>
          <a:endParaRPr lang="en-US"/>
        </a:p>
      </dgm:t>
    </dgm:pt>
    <dgm:pt modelId="{AB49E308-CAA7-4A91-82E4-676AA848F33F}">
      <dgm:prSet phldrT="[Text]" custT="1"/>
      <dgm:spPr/>
      <dgm:t>
        <a:bodyPr/>
        <a:lstStyle/>
        <a:p>
          <a:r>
            <a:rPr lang="en-US" sz="1800" b="1" i="1">
              <a:latin typeface="Arial" panose="020B0604020202020204" pitchFamily="34" charset="0"/>
              <a:cs typeface="Arial" panose="020B0604020202020204" pitchFamily="34" charset="0"/>
            </a:rPr>
            <a:t>Notice</a:t>
          </a:r>
          <a:r>
            <a:rPr lang="en-US" sz="1800" i="1">
              <a:latin typeface="Arial" panose="020B0604020202020204" pitchFamily="34" charset="0"/>
              <a:cs typeface="Arial" panose="020B0604020202020204" pitchFamily="34" charset="0"/>
            </a:rPr>
            <a:t>: Text is long and uses one modality.</a:t>
          </a:r>
        </a:p>
      </dgm:t>
    </dgm:pt>
    <dgm:pt modelId="{95844F75-C809-4557-B5D2-86C61B0270A8}" type="parTrans" cxnId="{58022D3A-9CBF-4574-BD36-E5B8459A2915}">
      <dgm:prSet/>
      <dgm:spPr/>
      <dgm:t>
        <a:bodyPr/>
        <a:lstStyle/>
        <a:p>
          <a:endParaRPr lang="en-US"/>
        </a:p>
      </dgm:t>
    </dgm:pt>
    <dgm:pt modelId="{21D1BC32-4F07-4DF9-95FB-EC645E0015F6}" type="sibTrans" cxnId="{58022D3A-9CBF-4574-BD36-E5B8459A2915}">
      <dgm:prSet/>
      <dgm:spPr/>
      <dgm:t>
        <a:bodyPr/>
        <a:lstStyle/>
        <a:p>
          <a:endParaRPr lang="en-US"/>
        </a:p>
      </dgm:t>
    </dgm:pt>
    <dgm:pt modelId="{42908004-D11F-434E-9A49-037FDF9BF93A}">
      <dgm:prSet phldrT="[Text]" custT="1"/>
      <dgm:spPr/>
      <dgm:t>
        <a:bodyPr/>
        <a:lstStyle/>
        <a:p>
          <a:r>
            <a:rPr lang="en-US" sz="1800" b="1" i="1">
              <a:latin typeface="Arial" panose="020B0604020202020204" pitchFamily="34" charset="0"/>
              <a:cs typeface="Arial" panose="020B0604020202020204" pitchFamily="34" charset="0"/>
            </a:rPr>
            <a:t>Feedback</a:t>
          </a:r>
          <a:r>
            <a:rPr lang="en-US" sz="1800" i="1">
              <a:latin typeface="Arial" panose="020B0604020202020204" pitchFamily="34" charset="0"/>
              <a:cs typeface="Arial" panose="020B0604020202020204" pitchFamily="34" charset="0"/>
            </a:rPr>
            <a:t>: Consider shortening and adding relevant images.</a:t>
          </a:r>
        </a:p>
      </dgm:t>
    </dgm:pt>
    <dgm:pt modelId="{107B0CC2-52C8-49C1-9F5C-C82221224A5F}" type="parTrans" cxnId="{7E0B1443-9B3B-4ADB-82BB-76F6B363A8E4}">
      <dgm:prSet/>
      <dgm:spPr/>
      <dgm:t>
        <a:bodyPr/>
        <a:lstStyle/>
        <a:p>
          <a:endParaRPr lang="en-US"/>
        </a:p>
      </dgm:t>
    </dgm:pt>
    <dgm:pt modelId="{750C991C-3F5A-4917-AFED-B1D3FD33D6C6}" type="sibTrans" cxnId="{7E0B1443-9B3B-4ADB-82BB-76F6B363A8E4}">
      <dgm:prSet/>
      <dgm:spPr/>
      <dgm:t>
        <a:bodyPr/>
        <a:lstStyle/>
        <a:p>
          <a:endParaRPr lang="en-US"/>
        </a:p>
      </dgm:t>
    </dgm:pt>
    <dgm:pt modelId="{A24BBE4E-7374-44AA-920B-521A51B6E7F5}" type="pres">
      <dgm:prSet presAssocID="{F6354DD9-1376-4A96-855A-3DCE784CD4E4}" presName="linear" presStyleCnt="0">
        <dgm:presLayoutVars>
          <dgm:animLvl val="lvl"/>
          <dgm:resizeHandles val="exact"/>
        </dgm:presLayoutVars>
      </dgm:prSet>
      <dgm:spPr/>
    </dgm:pt>
    <dgm:pt modelId="{9230B473-9C32-4AFD-8F1F-6B450362C382}" type="pres">
      <dgm:prSet presAssocID="{BE5F3BEB-73E9-447E-824B-0F27D54ABE7F}" presName="parentText" presStyleLbl="node1" presStyleIdx="0" presStyleCnt="1">
        <dgm:presLayoutVars>
          <dgm:chMax val="0"/>
          <dgm:bulletEnabled val="1"/>
        </dgm:presLayoutVars>
      </dgm:prSet>
      <dgm:spPr/>
    </dgm:pt>
    <dgm:pt modelId="{A871F6CA-B69A-4C96-A749-70150754AB04}" type="pres">
      <dgm:prSet presAssocID="{BE5F3BEB-73E9-447E-824B-0F27D54ABE7F}" presName="childText" presStyleLbl="revTx" presStyleIdx="0" presStyleCnt="1">
        <dgm:presLayoutVars>
          <dgm:bulletEnabled val="1"/>
        </dgm:presLayoutVars>
      </dgm:prSet>
      <dgm:spPr/>
    </dgm:pt>
  </dgm:ptLst>
  <dgm:cxnLst>
    <dgm:cxn modelId="{3D12010C-4FE5-4AA0-BA3D-B769AB744F78}" type="presOf" srcId="{42908004-D11F-434E-9A49-037FDF9BF93A}" destId="{A871F6CA-B69A-4C96-A749-70150754AB04}" srcOrd="0" destOrd="1" presId="urn:microsoft.com/office/officeart/2005/8/layout/vList2"/>
    <dgm:cxn modelId="{58022D3A-9CBF-4574-BD36-E5B8459A2915}" srcId="{BE5F3BEB-73E9-447E-824B-0F27D54ABE7F}" destId="{AB49E308-CAA7-4A91-82E4-676AA848F33F}" srcOrd="0" destOrd="0" parTransId="{95844F75-C809-4557-B5D2-86C61B0270A8}" sibTransId="{21D1BC32-4F07-4DF9-95FB-EC645E0015F6}"/>
    <dgm:cxn modelId="{8180C060-C065-4A9F-832E-0F2AC74B4695}" type="presOf" srcId="{BE5F3BEB-73E9-447E-824B-0F27D54ABE7F}" destId="{9230B473-9C32-4AFD-8F1F-6B450362C382}" srcOrd="0" destOrd="0" presId="urn:microsoft.com/office/officeart/2005/8/layout/vList2"/>
    <dgm:cxn modelId="{7E0B1443-9B3B-4ADB-82BB-76F6B363A8E4}" srcId="{BE5F3BEB-73E9-447E-824B-0F27D54ABE7F}" destId="{42908004-D11F-434E-9A49-037FDF9BF93A}" srcOrd="1" destOrd="0" parTransId="{107B0CC2-52C8-49C1-9F5C-C82221224A5F}" sibTransId="{750C991C-3F5A-4917-AFED-B1D3FD33D6C6}"/>
    <dgm:cxn modelId="{A3339E50-09D5-4033-B5E5-0878837E8009}" type="presOf" srcId="{AB49E308-CAA7-4A91-82E4-676AA848F33F}" destId="{A871F6CA-B69A-4C96-A749-70150754AB04}" srcOrd="0" destOrd="0" presId="urn:microsoft.com/office/officeart/2005/8/layout/vList2"/>
    <dgm:cxn modelId="{EBD43476-F784-4D05-BE26-01860A98C001}" type="presOf" srcId="{F6354DD9-1376-4A96-855A-3DCE784CD4E4}" destId="{A24BBE4E-7374-44AA-920B-521A51B6E7F5}" srcOrd="0" destOrd="0" presId="urn:microsoft.com/office/officeart/2005/8/layout/vList2"/>
    <dgm:cxn modelId="{7F2A5C80-44EC-4BD4-A5F9-F4CA423A6688}" srcId="{F6354DD9-1376-4A96-855A-3DCE784CD4E4}" destId="{BE5F3BEB-73E9-447E-824B-0F27D54ABE7F}" srcOrd="0" destOrd="0" parTransId="{B34C06FE-0B4B-4A5A-8D01-DA976E4D133A}" sibTransId="{A7AAB138-90F1-4C20-8E1A-B24C57183D5A}"/>
    <dgm:cxn modelId="{E2EAC636-739C-4951-A48C-84BF1D734E5B}" type="presParOf" srcId="{A24BBE4E-7374-44AA-920B-521A51B6E7F5}" destId="{9230B473-9C32-4AFD-8F1F-6B450362C382}" srcOrd="0" destOrd="0" presId="urn:microsoft.com/office/officeart/2005/8/layout/vList2"/>
    <dgm:cxn modelId="{C7656EF2-2C94-4B94-95CE-AEF94331EDAD}" type="presParOf" srcId="{A24BBE4E-7374-44AA-920B-521A51B6E7F5}" destId="{A871F6CA-B69A-4C96-A749-70150754AB0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A95406-9AD0-4A72-81D1-85158A8EFE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FB6895-B1E1-4FFE-8A48-230AE195BEB2}">
      <dgm:prSet phldrT="[Text]"/>
      <dgm:spPr/>
      <dgm:t>
        <a:bodyPr/>
        <a:lstStyle/>
        <a:p>
          <a:r>
            <a:rPr lang="en-US" dirty="0">
              <a:solidFill>
                <a:schemeClr val="tx1"/>
              </a:solidFill>
            </a:rPr>
            <a:t>Multiple dimensions are </a:t>
          </a:r>
          <a:r>
            <a:rPr lang="en-US" b="1" dirty="0">
              <a:solidFill>
                <a:schemeClr val="tx1"/>
              </a:solidFill>
            </a:rPr>
            <a:t>used together </a:t>
          </a:r>
          <a:r>
            <a:rPr lang="en-US" dirty="0">
              <a:solidFill>
                <a:schemeClr val="tx1"/>
              </a:solidFill>
            </a:rPr>
            <a:t>to figure things out.</a:t>
          </a:r>
        </a:p>
      </dgm:t>
    </dgm:pt>
    <dgm:pt modelId="{674E66FD-5C8C-4C26-9449-5BBF27843A3E}" type="parTrans" cxnId="{6DF46D10-B045-47E8-88D3-2E8D1E789E89}">
      <dgm:prSet/>
      <dgm:spPr/>
      <dgm:t>
        <a:bodyPr/>
        <a:lstStyle/>
        <a:p>
          <a:endParaRPr lang="en-US"/>
        </a:p>
      </dgm:t>
    </dgm:pt>
    <dgm:pt modelId="{E615E80D-5E0A-4880-AF53-4F51AE6B3614}" type="sibTrans" cxnId="{6DF46D10-B045-47E8-88D3-2E8D1E789E89}">
      <dgm:prSet/>
      <dgm:spPr/>
      <dgm:t>
        <a:bodyPr/>
        <a:lstStyle/>
        <a:p>
          <a:endParaRPr lang="en-US"/>
        </a:p>
      </dgm:t>
    </dgm:pt>
    <dgm:pt modelId="{1D1DA3AF-E85C-471B-8D8C-B095029D0791}">
      <dgm:prSet/>
      <dgm:spPr/>
      <dgm:t>
        <a:bodyPr/>
        <a:lstStyle/>
        <a:p>
          <a:r>
            <a:rPr lang="en-US" b="1" dirty="0">
              <a:solidFill>
                <a:schemeClr val="tx1"/>
              </a:solidFill>
            </a:rPr>
            <a:t>Connections are made </a:t>
          </a:r>
          <a:r>
            <a:rPr lang="en-US" dirty="0">
              <a:solidFill>
                <a:schemeClr val="tx1"/>
              </a:solidFill>
            </a:rPr>
            <a:t>across seemingly different events.</a:t>
          </a:r>
        </a:p>
      </dgm:t>
    </dgm:pt>
    <dgm:pt modelId="{E3921714-3944-4399-84C6-620020401327}" type="parTrans" cxnId="{A20F551E-FBE8-499E-8972-777A9252B5A6}">
      <dgm:prSet/>
      <dgm:spPr/>
      <dgm:t>
        <a:bodyPr/>
        <a:lstStyle/>
        <a:p>
          <a:endParaRPr lang="en-US"/>
        </a:p>
      </dgm:t>
    </dgm:pt>
    <dgm:pt modelId="{35C71FC7-A958-42E8-85A6-1D85AA70CAC0}" type="sibTrans" cxnId="{A20F551E-FBE8-499E-8972-777A9252B5A6}">
      <dgm:prSet/>
      <dgm:spPr/>
      <dgm:t>
        <a:bodyPr/>
        <a:lstStyle/>
        <a:p>
          <a:endParaRPr lang="en-US"/>
        </a:p>
      </dgm:t>
    </dgm:pt>
    <dgm:pt modelId="{050DEE01-D924-46C4-B6B0-ABCFD94136EB}">
      <dgm:prSet/>
      <dgm:spPr/>
      <dgm:t>
        <a:bodyPr/>
        <a:lstStyle/>
        <a:p>
          <a:r>
            <a:rPr lang="en-US" dirty="0">
              <a:solidFill>
                <a:schemeClr val="tx1"/>
              </a:solidFill>
            </a:rPr>
            <a:t>The "</a:t>
          </a:r>
          <a:r>
            <a:rPr lang="en-US" b="1" dirty="0">
              <a:solidFill>
                <a:schemeClr val="tx1"/>
              </a:solidFill>
            </a:rPr>
            <a:t>why</a:t>
          </a:r>
          <a:r>
            <a:rPr lang="en-US" dirty="0">
              <a:solidFill>
                <a:schemeClr val="tx1"/>
              </a:solidFill>
            </a:rPr>
            <a:t> do I need to learn this?" question is </a:t>
          </a:r>
          <a:r>
            <a:rPr lang="en-US" b="1" dirty="0">
              <a:solidFill>
                <a:schemeClr val="tx1"/>
              </a:solidFill>
            </a:rPr>
            <a:t>answered</a:t>
          </a:r>
          <a:r>
            <a:rPr lang="en-US" dirty="0">
              <a:solidFill>
                <a:schemeClr val="tx1"/>
              </a:solidFill>
            </a:rPr>
            <a:t>. </a:t>
          </a:r>
        </a:p>
      </dgm:t>
    </dgm:pt>
    <dgm:pt modelId="{035BB17B-3BBD-42F3-A2A7-D6A5C04674F0}" type="parTrans" cxnId="{E9DB74E2-07A7-4A23-8853-882B14BF339A}">
      <dgm:prSet/>
      <dgm:spPr/>
      <dgm:t>
        <a:bodyPr/>
        <a:lstStyle/>
        <a:p>
          <a:endParaRPr lang="en-US"/>
        </a:p>
      </dgm:t>
    </dgm:pt>
    <dgm:pt modelId="{B861AF0B-06BD-44AA-A1E0-AC349CBB3138}" type="sibTrans" cxnId="{E9DB74E2-07A7-4A23-8853-882B14BF339A}">
      <dgm:prSet/>
      <dgm:spPr/>
      <dgm:t>
        <a:bodyPr/>
        <a:lstStyle/>
        <a:p>
          <a:endParaRPr lang="en-US"/>
        </a:p>
      </dgm:t>
    </dgm:pt>
    <dgm:pt modelId="{07DF28A2-2C8B-459B-AA29-6C2B0D54933E}">
      <dgm:prSet/>
      <dgm:spPr/>
      <dgm:t>
        <a:bodyPr/>
        <a:lstStyle/>
        <a:p>
          <a:r>
            <a:rPr lang="en-US" dirty="0">
              <a:solidFill>
                <a:schemeClr val="tx1"/>
              </a:solidFill>
            </a:rPr>
            <a:t>Students are positioned as </a:t>
          </a:r>
          <a:r>
            <a:rPr lang="en-US" b="1" dirty="0">
              <a:solidFill>
                <a:schemeClr val="tx1"/>
              </a:solidFill>
            </a:rPr>
            <a:t>developing experts </a:t>
          </a:r>
          <a:r>
            <a:rPr lang="en-US" dirty="0">
              <a:solidFill>
                <a:schemeClr val="tx1"/>
              </a:solidFill>
            </a:rPr>
            <a:t>who can take meaningful action.</a:t>
          </a:r>
        </a:p>
      </dgm:t>
    </dgm:pt>
    <dgm:pt modelId="{CDF659EC-3BFC-4FA5-ACA5-F17FAA5496CD}" type="parTrans" cxnId="{12771701-9A79-42FB-BB4C-FD42278715D5}">
      <dgm:prSet/>
      <dgm:spPr/>
      <dgm:t>
        <a:bodyPr/>
        <a:lstStyle/>
        <a:p>
          <a:endParaRPr lang="en-US"/>
        </a:p>
      </dgm:t>
    </dgm:pt>
    <dgm:pt modelId="{D45A1BC0-C9C8-471D-BE6F-939030BC08AB}" type="sibTrans" cxnId="{12771701-9A79-42FB-BB4C-FD42278715D5}">
      <dgm:prSet/>
      <dgm:spPr/>
      <dgm:t>
        <a:bodyPr/>
        <a:lstStyle/>
        <a:p>
          <a:endParaRPr lang="en-US"/>
        </a:p>
      </dgm:t>
    </dgm:pt>
    <dgm:pt modelId="{D6B23E9B-9BA2-420D-9754-D14E06D99DD9}" type="pres">
      <dgm:prSet presAssocID="{6CA95406-9AD0-4A72-81D1-85158A8EFEA2}" presName="diagram" presStyleCnt="0">
        <dgm:presLayoutVars>
          <dgm:dir/>
          <dgm:resizeHandles val="exact"/>
        </dgm:presLayoutVars>
      </dgm:prSet>
      <dgm:spPr/>
    </dgm:pt>
    <dgm:pt modelId="{2859274E-89CD-4C37-940B-7CD6AF75BB50}" type="pres">
      <dgm:prSet presAssocID="{FCFB6895-B1E1-4FFE-8A48-230AE195BEB2}" presName="node" presStyleLbl="node1" presStyleIdx="0" presStyleCnt="4">
        <dgm:presLayoutVars>
          <dgm:bulletEnabled val="1"/>
        </dgm:presLayoutVars>
      </dgm:prSet>
      <dgm:spPr/>
    </dgm:pt>
    <dgm:pt modelId="{CBD31F28-2D52-480C-9AD5-D3AD1E5DA566}" type="pres">
      <dgm:prSet presAssocID="{E615E80D-5E0A-4880-AF53-4F51AE6B3614}" presName="sibTrans" presStyleCnt="0"/>
      <dgm:spPr/>
    </dgm:pt>
    <dgm:pt modelId="{2E6A1041-A47D-4E2E-BFB4-054378E9D21D}" type="pres">
      <dgm:prSet presAssocID="{1D1DA3AF-E85C-471B-8D8C-B095029D0791}" presName="node" presStyleLbl="node1" presStyleIdx="1" presStyleCnt="4">
        <dgm:presLayoutVars>
          <dgm:bulletEnabled val="1"/>
        </dgm:presLayoutVars>
      </dgm:prSet>
      <dgm:spPr/>
    </dgm:pt>
    <dgm:pt modelId="{6BD8282B-7F86-4907-8176-BEDE867ABEA5}" type="pres">
      <dgm:prSet presAssocID="{35C71FC7-A958-42E8-85A6-1D85AA70CAC0}" presName="sibTrans" presStyleCnt="0"/>
      <dgm:spPr/>
    </dgm:pt>
    <dgm:pt modelId="{AB704C95-8B69-44C7-8155-2D77E372C04C}" type="pres">
      <dgm:prSet presAssocID="{050DEE01-D924-46C4-B6B0-ABCFD94136EB}" presName="node" presStyleLbl="node1" presStyleIdx="2" presStyleCnt="4">
        <dgm:presLayoutVars>
          <dgm:bulletEnabled val="1"/>
        </dgm:presLayoutVars>
      </dgm:prSet>
      <dgm:spPr/>
    </dgm:pt>
    <dgm:pt modelId="{DCD9A40D-F5FD-45CE-9308-3DA9C996B436}" type="pres">
      <dgm:prSet presAssocID="{B861AF0B-06BD-44AA-A1E0-AC349CBB3138}" presName="sibTrans" presStyleCnt="0"/>
      <dgm:spPr/>
    </dgm:pt>
    <dgm:pt modelId="{C719DFEF-B8EF-4F80-9B4C-170DF9292DA9}" type="pres">
      <dgm:prSet presAssocID="{07DF28A2-2C8B-459B-AA29-6C2B0D54933E}" presName="node" presStyleLbl="node1" presStyleIdx="3" presStyleCnt="4">
        <dgm:presLayoutVars>
          <dgm:bulletEnabled val="1"/>
        </dgm:presLayoutVars>
      </dgm:prSet>
      <dgm:spPr/>
    </dgm:pt>
  </dgm:ptLst>
  <dgm:cxnLst>
    <dgm:cxn modelId="{12771701-9A79-42FB-BB4C-FD42278715D5}" srcId="{6CA95406-9AD0-4A72-81D1-85158A8EFEA2}" destId="{07DF28A2-2C8B-459B-AA29-6C2B0D54933E}" srcOrd="3" destOrd="0" parTransId="{CDF659EC-3BFC-4FA5-ACA5-F17FAA5496CD}" sibTransId="{D45A1BC0-C9C8-471D-BE6F-939030BC08AB}"/>
    <dgm:cxn modelId="{6DF46D10-B045-47E8-88D3-2E8D1E789E89}" srcId="{6CA95406-9AD0-4A72-81D1-85158A8EFEA2}" destId="{FCFB6895-B1E1-4FFE-8A48-230AE195BEB2}" srcOrd="0" destOrd="0" parTransId="{674E66FD-5C8C-4C26-9449-5BBF27843A3E}" sibTransId="{E615E80D-5E0A-4880-AF53-4F51AE6B3614}"/>
    <dgm:cxn modelId="{A20F551E-FBE8-499E-8972-777A9252B5A6}" srcId="{6CA95406-9AD0-4A72-81D1-85158A8EFEA2}" destId="{1D1DA3AF-E85C-471B-8D8C-B095029D0791}" srcOrd="1" destOrd="0" parTransId="{E3921714-3944-4399-84C6-620020401327}" sibTransId="{35C71FC7-A958-42E8-85A6-1D85AA70CAC0}"/>
    <dgm:cxn modelId="{5E860F3C-046E-4BB2-B286-81D08236EEC8}" type="presOf" srcId="{07DF28A2-2C8B-459B-AA29-6C2B0D54933E}" destId="{C719DFEF-B8EF-4F80-9B4C-170DF9292DA9}" srcOrd="0" destOrd="0" presId="urn:microsoft.com/office/officeart/2005/8/layout/default"/>
    <dgm:cxn modelId="{E7D3073D-6C56-4034-B28D-3BCD35E084DC}" type="presOf" srcId="{FCFB6895-B1E1-4FFE-8A48-230AE195BEB2}" destId="{2859274E-89CD-4C37-940B-7CD6AF75BB50}" srcOrd="0" destOrd="0" presId="urn:microsoft.com/office/officeart/2005/8/layout/default"/>
    <dgm:cxn modelId="{95111E55-3331-4E0B-929A-3AEA248FB1FB}" type="presOf" srcId="{1D1DA3AF-E85C-471B-8D8C-B095029D0791}" destId="{2E6A1041-A47D-4E2E-BFB4-054378E9D21D}" srcOrd="0" destOrd="0" presId="urn:microsoft.com/office/officeart/2005/8/layout/default"/>
    <dgm:cxn modelId="{F70D38A7-ABCB-4FEC-8DD2-D14BFF63C9FC}" type="presOf" srcId="{050DEE01-D924-46C4-B6B0-ABCFD94136EB}" destId="{AB704C95-8B69-44C7-8155-2D77E372C04C}" srcOrd="0" destOrd="0" presId="urn:microsoft.com/office/officeart/2005/8/layout/default"/>
    <dgm:cxn modelId="{734AE3E1-CD83-488E-BCD1-1AE6BE7AA745}" type="presOf" srcId="{6CA95406-9AD0-4A72-81D1-85158A8EFEA2}" destId="{D6B23E9B-9BA2-420D-9754-D14E06D99DD9}" srcOrd="0" destOrd="0" presId="urn:microsoft.com/office/officeart/2005/8/layout/default"/>
    <dgm:cxn modelId="{E9DB74E2-07A7-4A23-8853-882B14BF339A}" srcId="{6CA95406-9AD0-4A72-81D1-85158A8EFEA2}" destId="{050DEE01-D924-46C4-B6B0-ABCFD94136EB}" srcOrd="2" destOrd="0" parTransId="{035BB17B-3BBD-42F3-A2A7-D6A5C04674F0}" sibTransId="{B861AF0B-06BD-44AA-A1E0-AC349CBB3138}"/>
    <dgm:cxn modelId="{2CC9AC5A-FE75-4732-81DB-AF72F3654FD3}" type="presParOf" srcId="{D6B23E9B-9BA2-420D-9754-D14E06D99DD9}" destId="{2859274E-89CD-4C37-940B-7CD6AF75BB50}" srcOrd="0" destOrd="0" presId="urn:microsoft.com/office/officeart/2005/8/layout/default"/>
    <dgm:cxn modelId="{40BF1958-E2CA-4892-8012-016C83A73E26}" type="presParOf" srcId="{D6B23E9B-9BA2-420D-9754-D14E06D99DD9}" destId="{CBD31F28-2D52-480C-9AD5-D3AD1E5DA566}" srcOrd="1" destOrd="0" presId="urn:microsoft.com/office/officeart/2005/8/layout/default"/>
    <dgm:cxn modelId="{4A44DD54-373F-4E24-B43B-A2B5E84B14B2}" type="presParOf" srcId="{D6B23E9B-9BA2-420D-9754-D14E06D99DD9}" destId="{2E6A1041-A47D-4E2E-BFB4-054378E9D21D}" srcOrd="2" destOrd="0" presId="urn:microsoft.com/office/officeart/2005/8/layout/default"/>
    <dgm:cxn modelId="{34B54C9D-2AE7-4DA8-B512-A31988CCD07F}" type="presParOf" srcId="{D6B23E9B-9BA2-420D-9754-D14E06D99DD9}" destId="{6BD8282B-7F86-4907-8176-BEDE867ABEA5}" srcOrd="3" destOrd="0" presId="urn:microsoft.com/office/officeart/2005/8/layout/default"/>
    <dgm:cxn modelId="{C713DBFC-76DE-48CF-B0E0-37FD60D04944}" type="presParOf" srcId="{D6B23E9B-9BA2-420D-9754-D14E06D99DD9}" destId="{AB704C95-8B69-44C7-8155-2D77E372C04C}" srcOrd="4" destOrd="0" presId="urn:microsoft.com/office/officeart/2005/8/layout/default"/>
    <dgm:cxn modelId="{DD0EF8B4-615C-4013-B710-EADA37F7D500}" type="presParOf" srcId="{D6B23E9B-9BA2-420D-9754-D14E06D99DD9}" destId="{DCD9A40D-F5FD-45CE-9308-3DA9C996B436}" srcOrd="5" destOrd="0" presId="urn:microsoft.com/office/officeart/2005/8/layout/default"/>
    <dgm:cxn modelId="{1C4DD865-6ABA-4EE6-89AF-71BA324A97B4}" type="presParOf" srcId="{D6B23E9B-9BA2-420D-9754-D14E06D99DD9}" destId="{C719DFEF-B8EF-4F80-9B4C-170DF9292DA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1E510-0A51-4E80-A406-F5A2252A8E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7FED78-9060-4ED0-96F3-63005CE51707}">
      <dgm:prSet phldrT="[Text]"/>
      <dgm:spPr/>
      <dgm:t>
        <a:bodyPr/>
        <a:lstStyle/>
        <a:p>
          <a:r>
            <a:rPr lang="en-US" b="1" dirty="0">
              <a:solidFill>
                <a:schemeClr val="tx1"/>
              </a:solidFill>
              <a:latin typeface="Arial" panose="020B0604020202020204" pitchFamily="34" charset="0"/>
              <a:cs typeface="Arial" panose="020B0604020202020204" pitchFamily="34" charset="0"/>
            </a:rPr>
            <a:t>Module 1: </a:t>
          </a:r>
          <a:r>
            <a:rPr lang="en-US" b="0" dirty="0">
              <a:solidFill>
                <a:schemeClr val="tx1"/>
              </a:solidFill>
              <a:latin typeface="Arial" panose="020B0604020202020204" pitchFamily="34" charset="0"/>
              <a:cs typeface="Arial" panose="020B0604020202020204" pitchFamily="34" charset="0"/>
            </a:rPr>
            <a:t>Features of Quality STEELS-Based Assessments</a:t>
          </a:r>
        </a:p>
      </dgm:t>
      <dgm:extLst>
        <a:ext uri="{E40237B7-FDA0-4F09-8148-C483321AD2D9}">
          <dgm14:cNvPr xmlns:dgm14="http://schemas.microsoft.com/office/drawing/2010/diagram" id="0" name="" descr="An overview of the STEELS Assessment Foundation structure: it includes&#10;three connected modules. The first&#10;module focuses on features of quality science assessment."/>
        </a:ext>
      </dgm:extLst>
    </dgm:pt>
    <dgm:pt modelId="{51997A56-2ADF-4BEE-A055-A04C65633AC6}" type="parTrans" cxnId="{C30D4F0D-C0DB-4307-A4C3-6A2CE9859F87}">
      <dgm:prSet/>
      <dgm:spPr/>
      <dgm:t>
        <a:bodyPr/>
        <a:lstStyle/>
        <a:p>
          <a:endParaRPr lang="en-US"/>
        </a:p>
      </dgm:t>
    </dgm:pt>
    <dgm:pt modelId="{03594C9B-1BC4-4B06-B33F-7460753CB8A9}" type="sibTrans" cxnId="{C30D4F0D-C0DB-4307-A4C3-6A2CE9859F87}">
      <dgm:prSet/>
      <dgm:spPr/>
      <dgm:t>
        <a:bodyPr/>
        <a:lstStyle/>
        <a:p>
          <a:endParaRPr lang="en-US"/>
        </a:p>
      </dgm:t>
    </dgm:pt>
    <dgm:pt modelId="{437390E7-78DF-41F0-A95A-FD4E7303F099}">
      <dgm:prSet phldrT="[Text]"/>
      <dgm:spPr/>
      <dgm:t>
        <a:bodyPr/>
        <a:lstStyle/>
        <a:p>
          <a:r>
            <a:rPr lang="en-US" b="1" dirty="0">
              <a:solidFill>
                <a:schemeClr val="tx1"/>
              </a:solidFill>
              <a:latin typeface="Arial" panose="020B0604020202020204" pitchFamily="34" charset="0"/>
              <a:cs typeface="Arial" panose="020B0604020202020204" pitchFamily="34" charset="0"/>
            </a:rPr>
            <a:t>Module 2: </a:t>
          </a:r>
          <a:r>
            <a:rPr lang="en-US" b="0" dirty="0">
              <a:solidFill>
                <a:schemeClr val="tx1"/>
              </a:solidFill>
              <a:latin typeface="Arial" panose="020B0604020202020204" pitchFamily="34" charset="0"/>
              <a:cs typeface="Arial" panose="020B0604020202020204" pitchFamily="34" charset="0"/>
            </a:rPr>
            <a:t>Assessing Rigorous Science Learning of All Students</a:t>
          </a:r>
        </a:p>
      </dgm:t>
    </dgm:pt>
    <dgm:pt modelId="{5B6FE446-81F0-4C66-8979-7F4DA4109268}" type="parTrans" cxnId="{DF027E0F-9527-474A-AF9F-7B39E640BBA3}">
      <dgm:prSet/>
      <dgm:spPr/>
      <dgm:t>
        <a:bodyPr/>
        <a:lstStyle/>
        <a:p>
          <a:endParaRPr lang="en-US"/>
        </a:p>
      </dgm:t>
    </dgm:pt>
    <dgm:pt modelId="{C843CB0B-7F9E-4A7F-A073-73BA51319D75}" type="sibTrans" cxnId="{DF027E0F-9527-474A-AF9F-7B39E640BBA3}">
      <dgm:prSet/>
      <dgm:spPr/>
      <dgm:t>
        <a:bodyPr/>
        <a:lstStyle/>
        <a:p>
          <a:endParaRPr lang="en-US"/>
        </a:p>
      </dgm:t>
    </dgm:pt>
    <dgm:pt modelId="{892D20D4-076C-47F0-BFF1-7CFE117B44FC}">
      <dgm:prSet phldrT="[Text]"/>
      <dgm:spPr/>
      <dgm:t>
        <a:bodyPr/>
        <a:lstStyle/>
        <a:p>
          <a:r>
            <a:rPr lang="en-US" b="1" dirty="0">
              <a:solidFill>
                <a:schemeClr val="tx1"/>
              </a:solidFill>
              <a:latin typeface="Arial" panose="020B0604020202020204" pitchFamily="34" charset="0"/>
              <a:cs typeface="Arial" panose="020B0604020202020204" pitchFamily="34" charset="0"/>
            </a:rPr>
            <a:t>Module 3: </a:t>
          </a:r>
          <a:r>
            <a:rPr lang="en-US" b="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gm:t>
    </dgm:pt>
    <dgm:pt modelId="{2CE578D2-C50F-422B-A9B2-8B7E67D54C93}" type="parTrans" cxnId="{678A1F46-5423-4FE5-81A6-E3399B9D711C}">
      <dgm:prSet/>
      <dgm:spPr/>
      <dgm:t>
        <a:bodyPr/>
        <a:lstStyle/>
        <a:p>
          <a:endParaRPr lang="en-US"/>
        </a:p>
      </dgm:t>
    </dgm:pt>
    <dgm:pt modelId="{A22F1643-2B19-4F8D-9079-1A48B36F60C3}" type="sibTrans" cxnId="{678A1F46-5423-4FE5-81A6-E3399B9D711C}">
      <dgm:prSet/>
      <dgm:spPr/>
      <dgm:t>
        <a:bodyPr/>
        <a:lstStyle/>
        <a:p>
          <a:endParaRPr lang="en-US"/>
        </a:p>
      </dgm:t>
    </dgm:pt>
    <dgm:pt modelId="{82B8904F-11B3-42F0-A78B-6E156415A034}" type="pres">
      <dgm:prSet presAssocID="{2C91E510-0A51-4E80-A406-F5A2252A8E4F}" presName="Name0" presStyleCnt="0">
        <dgm:presLayoutVars>
          <dgm:chMax val="7"/>
          <dgm:chPref val="7"/>
          <dgm:dir/>
        </dgm:presLayoutVars>
      </dgm:prSet>
      <dgm:spPr/>
    </dgm:pt>
    <dgm:pt modelId="{E9ACD0C5-5B3D-4574-8F15-9996A7175E89}" type="pres">
      <dgm:prSet presAssocID="{2C91E510-0A51-4E80-A406-F5A2252A8E4F}" presName="Name1" presStyleCnt="0"/>
      <dgm:spPr/>
    </dgm:pt>
    <dgm:pt modelId="{90C72414-3982-4E75-A9D2-E4DE247718BE}" type="pres">
      <dgm:prSet presAssocID="{2C91E510-0A51-4E80-A406-F5A2252A8E4F}" presName="cycle" presStyleCnt="0"/>
      <dgm:spPr/>
    </dgm:pt>
    <dgm:pt modelId="{BCB9C7C9-3643-484E-81E6-CFB201FFE5E2}" type="pres">
      <dgm:prSet presAssocID="{2C91E510-0A51-4E80-A406-F5A2252A8E4F}" presName="srcNode" presStyleLbl="node1" presStyleIdx="0" presStyleCnt="3"/>
      <dgm:spPr/>
    </dgm:pt>
    <dgm:pt modelId="{415503C6-6D85-4BC2-9657-D027462823DD}" type="pres">
      <dgm:prSet presAssocID="{2C91E510-0A51-4E80-A406-F5A2252A8E4F}" presName="conn" presStyleLbl="parChTrans1D2" presStyleIdx="0" presStyleCnt="1"/>
      <dgm:spPr/>
    </dgm:pt>
    <dgm:pt modelId="{67B2BEE9-8B52-47E1-9B27-4DF0F12E6986}" type="pres">
      <dgm:prSet presAssocID="{2C91E510-0A51-4E80-A406-F5A2252A8E4F}" presName="extraNode" presStyleLbl="node1" presStyleIdx="0" presStyleCnt="3"/>
      <dgm:spPr/>
    </dgm:pt>
    <dgm:pt modelId="{0CA8C29D-7EE6-41A5-AFFA-EA7A0755E101}" type="pres">
      <dgm:prSet presAssocID="{2C91E510-0A51-4E80-A406-F5A2252A8E4F}" presName="dstNode" presStyleLbl="node1" presStyleIdx="0" presStyleCnt="3"/>
      <dgm:spPr/>
    </dgm:pt>
    <dgm:pt modelId="{2DDB667B-9785-4A1D-91EC-D40ADBAC46CA}" type="pres">
      <dgm:prSet presAssocID="{197FED78-9060-4ED0-96F3-63005CE51707}" presName="text_1" presStyleLbl="node1" presStyleIdx="0" presStyleCnt="3">
        <dgm:presLayoutVars>
          <dgm:bulletEnabled val="1"/>
        </dgm:presLayoutVars>
      </dgm:prSet>
      <dgm:spPr/>
    </dgm:pt>
    <dgm:pt modelId="{8B58521C-6D62-46EC-97A2-5DE2B598C475}" type="pres">
      <dgm:prSet presAssocID="{197FED78-9060-4ED0-96F3-63005CE51707}" presName="accent_1" presStyleCnt="0"/>
      <dgm:spPr/>
    </dgm:pt>
    <dgm:pt modelId="{199B1E27-8D23-49E5-998C-E05DB1D1F63E}" type="pres">
      <dgm:prSet presAssocID="{197FED78-9060-4ED0-96F3-63005CE51707}" presName="accentRepeatNode" presStyleLbl="solidFgAcc1" presStyleIdx="0" presStyleCnt="3"/>
      <dgm:spPr/>
    </dgm:pt>
    <dgm:pt modelId="{04556B9A-05A4-419F-BF5E-39263130607F}" type="pres">
      <dgm:prSet presAssocID="{437390E7-78DF-41F0-A95A-FD4E7303F099}" presName="text_2" presStyleLbl="node1" presStyleIdx="1" presStyleCnt="3">
        <dgm:presLayoutVars>
          <dgm:bulletEnabled val="1"/>
        </dgm:presLayoutVars>
      </dgm:prSet>
      <dgm:spPr/>
    </dgm:pt>
    <dgm:pt modelId="{5BC8D8DF-942E-4188-B007-3F1A6D7BB00D}" type="pres">
      <dgm:prSet presAssocID="{437390E7-78DF-41F0-A95A-FD4E7303F099}" presName="accent_2" presStyleCnt="0"/>
      <dgm:spPr/>
    </dgm:pt>
    <dgm:pt modelId="{4BC5CC68-62C8-4E0D-A0A5-7747C7703FDE}" type="pres">
      <dgm:prSet presAssocID="{437390E7-78DF-41F0-A95A-FD4E7303F099}" presName="accentRepeatNode" presStyleLbl="solidFgAcc1" presStyleIdx="1" presStyleCnt="3"/>
      <dgm:spPr/>
    </dgm:pt>
    <dgm:pt modelId="{FD743E90-64F2-464F-BC9E-31C9C70F9825}" type="pres">
      <dgm:prSet presAssocID="{892D20D4-076C-47F0-BFF1-7CFE117B44FC}" presName="text_3" presStyleLbl="node1" presStyleIdx="2" presStyleCnt="3">
        <dgm:presLayoutVars>
          <dgm:bulletEnabled val="1"/>
        </dgm:presLayoutVars>
      </dgm:prSet>
      <dgm:spPr/>
    </dgm:pt>
    <dgm:pt modelId="{C3F48299-878B-4DBE-8623-D89064B509D9}" type="pres">
      <dgm:prSet presAssocID="{892D20D4-076C-47F0-BFF1-7CFE117B44FC}" presName="accent_3" presStyleCnt="0"/>
      <dgm:spPr/>
    </dgm:pt>
    <dgm:pt modelId="{40439616-021B-4C06-AD3D-EEAF3EDB73F9}" type="pres">
      <dgm:prSet presAssocID="{892D20D4-076C-47F0-BFF1-7CFE117B44FC}" presName="accentRepeatNode" presStyleLbl="solidFgAcc1" presStyleIdx="2" presStyleCnt="3"/>
      <dgm:spPr/>
    </dgm:pt>
  </dgm:ptLst>
  <dgm:cxnLst>
    <dgm:cxn modelId="{C30D4F0D-C0DB-4307-A4C3-6A2CE9859F87}" srcId="{2C91E510-0A51-4E80-A406-F5A2252A8E4F}" destId="{197FED78-9060-4ED0-96F3-63005CE51707}" srcOrd="0" destOrd="0" parTransId="{51997A56-2ADF-4BEE-A055-A04C65633AC6}" sibTransId="{03594C9B-1BC4-4B06-B33F-7460753CB8A9}"/>
    <dgm:cxn modelId="{DF027E0F-9527-474A-AF9F-7B39E640BBA3}" srcId="{2C91E510-0A51-4E80-A406-F5A2252A8E4F}" destId="{437390E7-78DF-41F0-A95A-FD4E7303F099}" srcOrd="1" destOrd="0" parTransId="{5B6FE446-81F0-4C66-8979-7F4DA4109268}" sibTransId="{C843CB0B-7F9E-4A7F-A073-73BA51319D75}"/>
    <dgm:cxn modelId="{4D1B4D23-15E7-4821-A7C4-D69793987DA9}" type="presOf" srcId="{197FED78-9060-4ED0-96F3-63005CE51707}" destId="{2DDB667B-9785-4A1D-91EC-D40ADBAC46CA}" srcOrd="0" destOrd="0" presId="urn:microsoft.com/office/officeart/2008/layout/VerticalCurvedList"/>
    <dgm:cxn modelId="{9CA1B92A-2C40-45A6-8F29-6E666FB94995}" type="presOf" srcId="{437390E7-78DF-41F0-A95A-FD4E7303F099}" destId="{04556B9A-05A4-419F-BF5E-39263130607F}" srcOrd="0" destOrd="0" presId="urn:microsoft.com/office/officeart/2008/layout/VerticalCurvedList"/>
    <dgm:cxn modelId="{CD9EE93F-3B63-4CE7-A23E-BD66F7DD11B2}" type="presOf" srcId="{892D20D4-076C-47F0-BFF1-7CFE117B44FC}" destId="{FD743E90-64F2-464F-BC9E-31C9C70F9825}" srcOrd="0" destOrd="0" presId="urn:microsoft.com/office/officeart/2008/layout/VerticalCurvedList"/>
    <dgm:cxn modelId="{22901841-2DCA-42EE-BAE2-52D7392F16D8}" type="presOf" srcId="{03594C9B-1BC4-4B06-B33F-7460753CB8A9}" destId="{415503C6-6D85-4BC2-9657-D027462823DD}" srcOrd="0" destOrd="0" presId="urn:microsoft.com/office/officeart/2008/layout/VerticalCurvedList"/>
    <dgm:cxn modelId="{678A1F46-5423-4FE5-81A6-E3399B9D711C}" srcId="{2C91E510-0A51-4E80-A406-F5A2252A8E4F}" destId="{892D20D4-076C-47F0-BFF1-7CFE117B44FC}" srcOrd="2" destOrd="0" parTransId="{2CE578D2-C50F-422B-A9B2-8B7E67D54C93}" sibTransId="{A22F1643-2B19-4F8D-9079-1A48B36F60C3}"/>
    <dgm:cxn modelId="{9D55849C-F095-4DC3-8AFA-5833C854EB0E}" type="presOf" srcId="{2C91E510-0A51-4E80-A406-F5A2252A8E4F}" destId="{82B8904F-11B3-42F0-A78B-6E156415A034}" srcOrd="0" destOrd="0" presId="urn:microsoft.com/office/officeart/2008/layout/VerticalCurvedList"/>
    <dgm:cxn modelId="{1BBE0088-DD8E-44E6-9F48-095227DED898}" type="presParOf" srcId="{82B8904F-11B3-42F0-A78B-6E156415A034}" destId="{E9ACD0C5-5B3D-4574-8F15-9996A7175E89}" srcOrd="0" destOrd="0" presId="urn:microsoft.com/office/officeart/2008/layout/VerticalCurvedList"/>
    <dgm:cxn modelId="{A31BCE7A-2F7F-4E96-9553-F2ABDBD7DA25}" type="presParOf" srcId="{E9ACD0C5-5B3D-4574-8F15-9996A7175E89}" destId="{90C72414-3982-4E75-A9D2-E4DE247718BE}" srcOrd="0" destOrd="0" presId="urn:microsoft.com/office/officeart/2008/layout/VerticalCurvedList"/>
    <dgm:cxn modelId="{DF207A61-9C34-4774-AD20-3D0217962428}" type="presParOf" srcId="{90C72414-3982-4E75-A9D2-E4DE247718BE}" destId="{BCB9C7C9-3643-484E-81E6-CFB201FFE5E2}" srcOrd="0" destOrd="0" presId="urn:microsoft.com/office/officeart/2008/layout/VerticalCurvedList"/>
    <dgm:cxn modelId="{B89B0A93-D832-4940-8941-F10FD6FE7161}" type="presParOf" srcId="{90C72414-3982-4E75-A9D2-E4DE247718BE}" destId="{415503C6-6D85-4BC2-9657-D027462823DD}" srcOrd="1" destOrd="0" presId="urn:microsoft.com/office/officeart/2008/layout/VerticalCurvedList"/>
    <dgm:cxn modelId="{A38AC66F-91F0-416F-B167-1743133EB8DF}" type="presParOf" srcId="{90C72414-3982-4E75-A9D2-E4DE247718BE}" destId="{67B2BEE9-8B52-47E1-9B27-4DF0F12E6986}" srcOrd="2" destOrd="0" presId="urn:microsoft.com/office/officeart/2008/layout/VerticalCurvedList"/>
    <dgm:cxn modelId="{F210AF0E-FC32-480C-BE6E-6DF29C3BFD4F}" type="presParOf" srcId="{90C72414-3982-4E75-A9D2-E4DE247718BE}" destId="{0CA8C29D-7EE6-41A5-AFFA-EA7A0755E101}" srcOrd="3" destOrd="0" presId="urn:microsoft.com/office/officeart/2008/layout/VerticalCurvedList"/>
    <dgm:cxn modelId="{01230632-3E53-46DF-84C4-17F9D13017D5}" type="presParOf" srcId="{E9ACD0C5-5B3D-4574-8F15-9996A7175E89}" destId="{2DDB667B-9785-4A1D-91EC-D40ADBAC46CA}" srcOrd="1" destOrd="0" presId="urn:microsoft.com/office/officeart/2008/layout/VerticalCurvedList"/>
    <dgm:cxn modelId="{C8B3FA65-B8B7-418D-A707-ED1554AABDAF}" type="presParOf" srcId="{E9ACD0C5-5B3D-4574-8F15-9996A7175E89}" destId="{8B58521C-6D62-46EC-97A2-5DE2B598C475}" srcOrd="2" destOrd="0" presId="urn:microsoft.com/office/officeart/2008/layout/VerticalCurvedList"/>
    <dgm:cxn modelId="{3A143CDD-8D6C-49CC-8C9C-371C05FE6469}" type="presParOf" srcId="{8B58521C-6D62-46EC-97A2-5DE2B598C475}" destId="{199B1E27-8D23-49E5-998C-E05DB1D1F63E}" srcOrd="0" destOrd="0" presId="urn:microsoft.com/office/officeart/2008/layout/VerticalCurvedList"/>
    <dgm:cxn modelId="{2C6B3422-518D-47C0-B142-A2D0BA25ED3C}" type="presParOf" srcId="{E9ACD0C5-5B3D-4574-8F15-9996A7175E89}" destId="{04556B9A-05A4-419F-BF5E-39263130607F}" srcOrd="3" destOrd="0" presId="urn:microsoft.com/office/officeart/2008/layout/VerticalCurvedList"/>
    <dgm:cxn modelId="{484316B2-879E-4ACD-9660-1EA40FFF8B8C}" type="presParOf" srcId="{E9ACD0C5-5B3D-4574-8F15-9996A7175E89}" destId="{5BC8D8DF-942E-4188-B007-3F1A6D7BB00D}" srcOrd="4" destOrd="0" presId="urn:microsoft.com/office/officeart/2008/layout/VerticalCurvedList"/>
    <dgm:cxn modelId="{2C2116BA-E9F8-4DE5-BDA0-B7CF87C08381}" type="presParOf" srcId="{5BC8D8DF-942E-4188-B007-3F1A6D7BB00D}" destId="{4BC5CC68-62C8-4E0D-A0A5-7747C7703FDE}" srcOrd="0" destOrd="0" presId="urn:microsoft.com/office/officeart/2008/layout/VerticalCurvedList"/>
    <dgm:cxn modelId="{ACBCC93C-AACB-42C3-9428-4E36E6B705ED}" type="presParOf" srcId="{E9ACD0C5-5B3D-4574-8F15-9996A7175E89}" destId="{FD743E90-64F2-464F-BC9E-31C9C70F9825}" srcOrd="5" destOrd="0" presId="urn:microsoft.com/office/officeart/2008/layout/VerticalCurvedList"/>
    <dgm:cxn modelId="{D2C03BCC-C448-49EE-BFBC-ECF4EB51826E}" type="presParOf" srcId="{E9ACD0C5-5B3D-4574-8F15-9996A7175E89}" destId="{C3F48299-878B-4DBE-8623-D89064B509D9}" srcOrd="6" destOrd="0" presId="urn:microsoft.com/office/officeart/2008/layout/VerticalCurvedList"/>
    <dgm:cxn modelId="{4F7099F1-43FA-4E67-AD39-BDF85A431C61}" type="presParOf" srcId="{C3F48299-878B-4DBE-8623-D89064B509D9}" destId="{40439616-021B-4C06-AD3D-EEAF3EDB73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5B624B-B573-4EED-8378-F9CDEAF272C3}"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54D15C78-8509-40C4-94BD-E195B286A6CA}">
      <dgm:prSet phldrT="[Text]" custT="1"/>
      <dgm:spPr/>
      <dgm:t>
        <a:bodyPr/>
        <a:lstStyle/>
        <a:p>
          <a:pPr>
            <a:buFont typeface="Arial" panose="020B0604020202020204" pitchFamily="34" charset="0"/>
            <a:buChar char="•"/>
          </a:pPr>
          <a:r>
            <a:rPr lang="en-US" sz="2400" b="0" i="0" u="none" strike="noStrike">
              <a:effectLst/>
              <a:latin typeface="Arial" panose="020B0604020202020204" pitchFamily="34" charset="0"/>
              <a:cs typeface="Arial" panose="020B0604020202020204" pitchFamily="34" charset="0"/>
            </a:rPr>
            <a:t>STEELS assessments </a:t>
          </a:r>
          <a:r>
            <a:rPr lang="en-US" sz="2400" b="1" i="0" u="none" strike="noStrike">
              <a:effectLst/>
              <a:latin typeface="Arial" panose="020B0604020202020204" pitchFamily="34" charset="0"/>
              <a:cs typeface="Arial" panose="020B0604020202020204" pitchFamily="34" charset="0"/>
            </a:rPr>
            <a:t>present phenomena or problems </a:t>
          </a:r>
          <a:r>
            <a:rPr lang="en-US" sz="2400" b="0" i="0" u="none" strike="noStrike">
              <a:effectLst/>
              <a:latin typeface="Arial" panose="020B0604020202020204" pitchFamily="34" charset="0"/>
              <a:cs typeface="Arial" panose="020B0604020202020204" pitchFamily="34" charset="0"/>
            </a:rPr>
            <a:t>to students in ways that let them “do science and engineering” and figure something out.</a:t>
          </a:r>
          <a:endParaRPr lang="en-US" sz="2400">
            <a:latin typeface="Arial" panose="020B0604020202020204" pitchFamily="34" charset="0"/>
            <a:cs typeface="Arial" panose="020B0604020202020204" pitchFamily="34" charset="0"/>
          </a:endParaRPr>
        </a:p>
      </dgm:t>
    </dgm:pt>
    <dgm:pt modelId="{7D36C36C-49E9-44FD-BE9E-166E361AD480}" type="parTrans" cxnId="{6758B3E0-EFC9-4352-B8DC-E77AE347B35B}">
      <dgm:prSet/>
      <dgm:spPr/>
      <dgm:t>
        <a:bodyPr/>
        <a:lstStyle/>
        <a:p>
          <a:endParaRPr lang="en-US"/>
        </a:p>
      </dgm:t>
    </dgm:pt>
    <dgm:pt modelId="{37073A13-45E2-4692-B555-919D42D4AD7B}" type="sibTrans" cxnId="{6758B3E0-EFC9-4352-B8DC-E77AE347B35B}">
      <dgm:prSet/>
      <dgm:spPr/>
      <dgm:t>
        <a:bodyPr/>
        <a:lstStyle/>
        <a:p>
          <a:endParaRPr lang="en-US"/>
        </a:p>
      </dgm:t>
    </dgm:pt>
    <dgm:pt modelId="{14CE652A-9CA8-464B-B5F0-42979B21B86D}">
      <dgm:prSet custT="1"/>
      <dgm:spPr/>
      <dgm:t>
        <a:bodyPr/>
        <a:lstStyle/>
        <a:p>
          <a:r>
            <a:rPr lang="en-US" sz="2400" b="0" i="0" u="none" strike="noStrike">
              <a:effectLst/>
              <a:latin typeface="Arial" panose="020B0604020202020204" pitchFamily="34" charset="0"/>
              <a:cs typeface="Arial" panose="020B0604020202020204" pitchFamily="34" charset="0"/>
            </a:rPr>
            <a:t>In order to do this, </a:t>
          </a:r>
          <a:r>
            <a:rPr lang="en-US" sz="2400" b="1" i="0" u="none" strike="noStrike">
              <a:solidFill>
                <a:schemeClr val="accent6">
                  <a:lumMod val="50000"/>
                </a:schemeClr>
              </a:solidFill>
              <a:effectLst/>
              <a:latin typeface="Arial" panose="020B0604020202020204" pitchFamily="34" charset="0"/>
              <a:cs typeface="Arial" panose="020B0604020202020204" pitchFamily="34" charset="0"/>
            </a:rPr>
            <a:t>students make visible their use of multiple dimensions.</a:t>
          </a:r>
        </a:p>
      </dgm:t>
    </dgm:pt>
    <dgm:pt modelId="{C1FD8389-F3BC-4510-9B33-B9B485E50DFE}" type="parTrans" cxnId="{97D80E2E-5C7C-4A9D-9695-4001CCA6C46F}">
      <dgm:prSet/>
      <dgm:spPr/>
      <dgm:t>
        <a:bodyPr/>
        <a:lstStyle/>
        <a:p>
          <a:endParaRPr lang="en-US"/>
        </a:p>
      </dgm:t>
    </dgm:pt>
    <dgm:pt modelId="{8AB0B142-D233-4FAF-BF07-D30B750D0245}" type="sibTrans" cxnId="{97D80E2E-5C7C-4A9D-9695-4001CCA6C46F}">
      <dgm:prSet/>
      <dgm:spPr/>
      <dgm:t>
        <a:bodyPr/>
        <a:lstStyle/>
        <a:p>
          <a:endParaRPr lang="en-US"/>
        </a:p>
      </dgm:t>
    </dgm:pt>
    <dgm:pt modelId="{3D0D0398-02CD-410C-8F55-05007911D9A3}" type="pres">
      <dgm:prSet presAssocID="{E15B624B-B573-4EED-8378-F9CDEAF272C3}" presName="outerComposite" presStyleCnt="0">
        <dgm:presLayoutVars>
          <dgm:chMax val="5"/>
          <dgm:dir/>
          <dgm:resizeHandles val="exact"/>
        </dgm:presLayoutVars>
      </dgm:prSet>
      <dgm:spPr/>
    </dgm:pt>
    <dgm:pt modelId="{BC986D77-C3E1-4F28-9A2C-5D09FDAB93E0}" type="pres">
      <dgm:prSet presAssocID="{E15B624B-B573-4EED-8378-F9CDEAF272C3}" presName="dummyMaxCanvas" presStyleCnt="0">
        <dgm:presLayoutVars/>
      </dgm:prSet>
      <dgm:spPr/>
    </dgm:pt>
    <dgm:pt modelId="{B376D7FD-C765-4E8A-B6DF-935E99DFE93D}" type="pres">
      <dgm:prSet presAssocID="{E15B624B-B573-4EED-8378-F9CDEAF272C3}" presName="TwoNodes_1" presStyleLbl="node1" presStyleIdx="0" presStyleCnt="2">
        <dgm:presLayoutVars>
          <dgm:bulletEnabled val="1"/>
        </dgm:presLayoutVars>
      </dgm:prSet>
      <dgm:spPr/>
    </dgm:pt>
    <dgm:pt modelId="{2A19332E-F1F2-446C-A0DF-EAE69D260FC6}" type="pres">
      <dgm:prSet presAssocID="{E15B624B-B573-4EED-8378-F9CDEAF272C3}" presName="TwoNodes_2" presStyleLbl="node1" presStyleIdx="1" presStyleCnt="2">
        <dgm:presLayoutVars>
          <dgm:bulletEnabled val="1"/>
        </dgm:presLayoutVars>
      </dgm:prSet>
      <dgm:spPr/>
    </dgm:pt>
    <dgm:pt modelId="{73918D1D-D844-4102-91C4-467E58005B15}" type="pres">
      <dgm:prSet presAssocID="{E15B624B-B573-4EED-8378-F9CDEAF272C3}" presName="TwoConn_1-2" presStyleLbl="fgAccFollowNode1" presStyleIdx="0" presStyleCnt="1">
        <dgm:presLayoutVars>
          <dgm:bulletEnabled val="1"/>
        </dgm:presLayoutVars>
      </dgm:prSet>
      <dgm:spPr/>
    </dgm:pt>
    <dgm:pt modelId="{E6FB318B-4F9E-4743-A88A-CF87F8C442CB}" type="pres">
      <dgm:prSet presAssocID="{E15B624B-B573-4EED-8378-F9CDEAF272C3}" presName="TwoNodes_1_text" presStyleLbl="node1" presStyleIdx="1" presStyleCnt="2">
        <dgm:presLayoutVars>
          <dgm:bulletEnabled val="1"/>
        </dgm:presLayoutVars>
      </dgm:prSet>
      <dgm:spPr/>
    </dgm:pt>
    <dgm:pt modelId="{D6AE32BE-B3F2-41CA-A9ED-3F936DAB4BD4}" type="pres">
      <dgm:prSet presAssocID="{E15B624B-B573-4EED-8378-F9CDEAF272C3}" presName="TwoNodes_2_text" presStyleLbl="node1" presStyleIdx="1" presStyleCnt="2">
        <dgm:presLayoutVars>
          <dgm:bulletEnabled val="1"/>
        </dgm:presLayoutVars>
      </dgm:prSet>
      <dgm:spPr/>
    </dgm:pt>
  </dgm:ptLst>
  <dgm:cxnLst>
    <dgm:cxn modelId="{4C0E7002-8BA1-4E56-BB20-D10020354D4A}" type="presOf" srcId="{E15B624B-B573-4EED-8378-F9CDEAF272C3}" destId="{3D0D0398-02CD-410C-8F55-05007911D9A3}" srcOrd="0" destOrd="0" presId="urn:microsoft.com/office/officeart/2005/8/layout/vProcess5"/>
    <dgm:cxn modelId="{0D77410D-07A2-448D-9A9F-974BB424AD4B}" type="presOf" srcId="{37073A13-45E2-4692-B555-919D42D4AD7B}" destId="{73918D1D-D844-4102-91C4-467E58005B15}" srcOrd="0" destOrd="0" presId="urn:microsoft.com/office/officeart/2005/8/layout/vProcess5"/>
    <dgm:cxn modelId="{AFFF632A-FC31-4418-8324-50ADF97C5A04}" type="presOf" srcId="{14CE652A-9CA8-464B-B5F0-42979B21B86D}" destId="{D6AE32BE-B3F2-41CA-A9ED-3F936DAB4BD4}" srcOrd="1" destOrd="0" presId="urn:microsoft.com/office/officeart/2005/8/layout/vProcess5"/>
    <dgm:cxn modelId="{97D80E2E-5C7C-4A9D-9695-4001CCA6C46F}" srcId="{E15B624B-B573-4EED-8378-F9CDEAF272C3}" destId="{14CE652A-9CA8-464B-B5F0-42979B21B86D}" srcOrd="1" destOrd="0" parTransId="{C1FD8389-F3BC-4510-9B33-B9B485E50DFE}" sibTransId="{8AB0B142-D233-4FAF-BF07-D30B750D0245}"/>
    <dgm:cxn modelId="{0D271FA5-4900-49D5-A16C-57B24ECB835F}" type="presOf" srcId="{54D15C78-8509-40C4-94BD-E195B286A6CA}" destId="{E6FB318B-4F9E-4743-A88A-CF87F8C442CB}" srcOrd="1" destOrd="0" presId="urn:microsoft.com/office/officeart/2005/8/layout/vProcess5"/>
    <dgm:cxn modelId="{D661C5AA-D468-4233-8020-00C438C15961}" type="presOf" srcId="{14CE652A-9CA8-464B-B5F0-42979B21B86D}" destId="{2A19332E-F1F2-446C-A0DF-EAE69D260FC6}" srcOrd="0" destOrd="0" presId="urn:microsoft.com/office/officeart/2005/8/layout/vProcess5"/>
    <dgm:cxn modelId="{E371D5D1-B665-4CE1-B372-5A5D2EAC3B46}" type="presOf" srcId="{54D15C78-8509-40C4-94BD-E195B286A6CA}" destId="{B376D7FD-C765-4E8A-B6DF-935E99DFE93D}" srcOrd="0" destOrd="0" presId="urn:microsoft.com/office/officeart/2005/8/layout/vProcess5"/>
    <dgm:cxn modelId="{6758B3E0-EFC9-4352-B8DC-E77AE347B35B}" srcId="{E15B624B-B573-4EED-8378-F9CDEAF272C3}" destId="{54D15C78-8509-40C4-94BD-E195B286A6CA}" srcOrd="0" destOrd="0" parTransId="{7D36C36C-49E9-44FD-BE9E-166E361AD480}" sibTransId="{37073A13-45E2-4692-B555-919D42D4AD7B}"/>
    <dgm:cxn modelId="{AB6664D3-0954-4B21-AC85-2131DD36345E}" type="presParOf" srcId="{3D0D0398-02CD-410C-8F55-05007911D9A3}" destId="{BC986D77-C3E1-4F28-9A2C-5D09FDAB93E0}" srcOrd="0" destOrd="0" presId="urn:microsoft.com/office/officeart/2005/8/layout/vProcess5"/>
    <dgm:cxn modelId="{90452585-9A41-438E-A5C6-EB5E5D271951}" type="presParOf" srcId="{3D0D0398-02CD-410C-8F55-05007911D9A3}" destId="{B376D7FD-C765-4E8A-B6DF-935E99DFE93D}" srcOrd="1" destOrd="0" presId="urn:microsoft.com/office/officeart/2005/8/layout/vProcess5"/>
    <dgm:cxn modelId="{CA3CFCFD-183B-4B91-9512-E96201DA119F}" type="presParOf" srcId="{3D0D0398-02CD-410C-8F55-05007911D9A3}" destId="{2A19332E-F1F2-446C-A0DF-EAE69D260FC6}" srcOrd="2" destOrd="0" presId="urn:microsoft.com/office/officeart/2005/8/layout/vProcess5"/>
    <dgm:cxn modelId="{7B4BBAA8-50A6-4BB9-9266-11C21F0DFE57}" type="presParOf" srcId="{3D0D0398-02CD-410C-8F55-05007911D9A3}" destId="{73918D1D-D844-4102-91C4-467E58005B15}" srcOrd="3" destOrd="0" presId="urn:microsoft.com/office/officeart/2005/8/layout/vProcess5"/>
    <dgm:cxn modelId="{FE029E7E-7E52-430B-8209-A1283EF394B5}" type="presParOf" srcId="{3D0D0398-02CD-410C-8F55-05007911D9A3}" destId="{E6FB318B-4F9E-4743-A88A-CF87F8C442CB}" srcOrd="4" destOrd="0" presId="urn:microsoft.com/office/officeart/2005/8/layout/vProcess5"/>
    <dgm:cxn modelId="{1B19A1A6-884C-4F43-8B91-08CE6A4E3CA2}" type="presParOf" srcId="{3D0D0398-02CD-410C-8F55-05007911D9A3}" destId="{D6AE32BE-B3F2-41CA-A9ED-3F936DAB4BD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4">
        <dgm:presLayoutVars>
          <dgm:bulletEnabled val="1"/>
        </dgm:presLayoutVars>
      </dgm:prSet>
      <dgm:spPr/>
    </dgm:pt>
    <dgm:pt modelId="{74CD2CAC-3ED1-4CA5-8307-D6695B6689A7}" type="pres">
      <dgm:prSet presAssocID="{962705B4-E0ED-4CA9-8F04-E793072A2288}" presName="rect1" presStyleLbl="ln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4">
        <dgm:presLayoutVars>
          <dgm:bulletEnabled val="1"/>
        </dgm:presLayoutVars>
      </dgm:prSet>
      <dgm:spPr/>
    </dgm:pt>
    <dgm:pt modelId="{4A511E94-A73E-4923-B5BE-D9E39D31A871}" type="pres">
      <dgm:prSet presAssocID="{F2448B94-BA1C-402A-A852-446C241E4774}" presName="rect1" presStyleLbl="ln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4">
        <dgm:presLayoutVars>
          <dgm:bulletEnabled val="1"/>
        </dgm:presLayoutVars>
      </dgm:prSet>
      <dgm:spPr/>
    </dgm:pt>
    <dgm:pt modelId="{BCDD4BB7-5BBA-44AD-B4CB-E08F2A78083E}" type="pres">
      <dgm:prSet presAssocID="{6C157394-B24C-4A9B-A805-7C8A01D9E4F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4">
        <dgm:presLayoutVars>
          <dgm:bulletEnabled val="1"/>
        </dgm:presLayoutVars>
      </dgm:prSet>
      <dgm:spPr/>
    </dgm:pt>
    <dgm:pt modelId="{70ACA211-0FC1-41CF-97D6-A8B5CCAA317B}" type="pres">
      <dgm:prSet presAssocID="{E5ED315B-9CE5-4442-B859-92C4915BCD68}"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1.3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1.4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9FA2F5-3188-4468-BF80-45032B5B14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8172398-7223-455A-9E87-A92A74881E3E}">
      <dgm:prSet phldrT="[Text]"/>
      <dgm:spPr/>
      <dgm:t>
        <a:bodyPr/>
        <a:lstStyle/>
        <a:p>
          <a:r>
            <a:rPr lang="en-US" dirty="0">
              <a:solidFill>
                <a:schemeClr val="tx1"/>
              </a:solidFill>
              <a:latin typeface="Arial" panose="020B0604020202020204" pitchFamily="34" charset="0"/>
              <a:cs typeface="Arial" panose="020B0604020202020204" pitchFamily="34" charset="0"/>
            </a:rPr>
            <a:t>Disciplinary Core Ideas</a:t>
          </a:r>
        </a:p>
      </dgm:t>
    </dgm:pt>
    <dgm:pt modelId="{112E369C-99E4-4043-981F-B5927B0F8D14}" type="parTrans" cxnId="{B8B1AF34-5F79-47B8-8557-5FE48B403926}">
      <dgm:prSet/>
      <dgm:spPr/>
      <dgm:t>
        <a:bodyPr/>
        <a:lstStyle/>
        <a:p>
          <a:endParaRPr lang="en-US"/>
        </a:p>
      </dgm:t>
    </dgm:pt>
    <dgm:pt modelId="{4A49DE39-06D8-45CF-8B8F-CDF1808D7F78}" type="sibTrans" cxnId="{B8B1AF34-5F79-47B8-8557-5FE48B403926}">
      <dgm:prSet/>
      <dgm:spPr/>
      <dgm:t>
        <a:bodyPr/>
        <a:lstStyle/>
        <a:p>
          <a:endParaRPr lang="en-US"/>
        </a:p>
      </dgm:t>
    </dgm:pt>
    <dgm:pt modelId="{739E2FFB-1D92-4918-90F8-A7955754017B}">
      <dgm:prSet phldrT="[Text]"/>
      <dgm:spPr>
        <a:solidFill>
          <a:srgbClr val="903676"/>
        </a:solidFill>
      </dgm:spPr>
      <dgm:t>
        <a:bodyPr/>
        <a:lstStyle/>
        <a:p>
          <a:r>
            <a:rPr lang="en-US" dirty="0">
              <a:solidFill>
                <a:schemeClr val="bg1"/>
              </a:solidFill>
              <a:latin typeface="Arial" panose="020B0604020202020204" pitchFamily="34" charset="0"/>
              <a:cs typeface="Arial" panose="020B0604020202020204" pitchFamily="34" charset="0"/>
            </a:rPr>
            <a:t>Crosscutting Concepts</a:t>
          </a:r>
        </a:p>
      </dgm:t>
    </dgm:pt>
    <dgm:pt modelId="{B0607193-417E-47A8-9DE4-518CF3F3B317}" type="parTrans" cxnId="{B7BBB5D6-4400-4484-9823-9A0B457CE5CC}">
      <dgm:prSet/>
      <dgm:spPr/>
      <dgm:t>
        <a:bodyPr/>
        <a:lstStyle/>
        <a:p>
          <a:endParaRPr lang="en-US"/>
        </a:p>
      </dgm:t>
    </dgm:pt>
    <dgm:pt modelId="{9772DEE0-7507-4E96-BF92-EA63300972B5}" type="sibTrans" cxnId="{B7BBB5D6-4400-4484-9823-9A0B457CE5CC}">
      <dgm:prSet/>
      <dgm:spPr/>
      <dgm:t>
        <a:bodyPr/>
        <a:lstStyle/>
        <a:p>
          <a:endParaRPr lang="en-US"/>
        </a:p>
      </dgm:t>
    </dgm:pt>
    <dgm:pt modelId="{929DB8DE-97C1-443F-957C-030975344A9F}">
      <dgm:prSet phldrT="[Text]"/>
      <dgm:spPr>
        <a:solidFill>
          <a:schemeClr val="accent3">
            <a:lumMod val="50000"/>
          </a:schemeClr>
        </a:solidFill>
      </dgm:spPr>
      <dgm:t>
        <a:bodyPr/>
        <a:lstStyle/>
        <a:p>
          <a:r>
            <a:rPr lang="en-US" dirty="0">
              <a:solidFill>
                <a:schemeClr val="bg1"/>
              </a:solidFill>
              <a:latin typeface="Arial" panose="020B0604020202020204" pitchFamily="34" charset="0"/>
              <a:cs typeface="Arial" panose="020B0604020202020204" pitchFamily="34" charset="0"/>
            </a:rPr>
            <a:t>Science and Engineering Practices</a:t>
          </a:r>
        </a:p>
      </dgm:t>
    </dgm:pt>
    <dgm:pt modelId="{734C26C9-E478-4D72-B6FB-29CB7BBC4824}" type="parTrans" cxnId="{DEA3E409-3E6C-402A-A792-502BDF30C5A6}">
      <dgm:prSet/>
      <dgm:spPr/>
      <dgm:t>
        <a:bodyPr/>
        <a:lstStyle/>
        <a:p>
          <a:endParaRPr lang="en-US"/>
        </a:p>
      </dgm:t>
    </dgm:pt>
    <dgm:pt modelId="{7498367B-01E8-43C4-85F1-420B269B1395}" type="sibTrans" cxnId="{DEA3E409-3E6C-402A-A792-502BDF30C5A6}">
      <dgm:prSet/>
      <dgm:spPr/>
      <dgm:t>
        <a:bodyPr/>
        <a:lstStyle/>
        <a:p>
          <a:endParaRPr lang="en-US"/>
        </a:p>
      </dgm:t>
    </dgm:pt>
    <dgm:pt modelId="{95407684-C3B4-4926-8AAD-1C2286195695}">
      <dgm:prSet phldrT="[Text]"/>
      <dgm:spPr>
        <a:solidFill>
          <a:srgbClr val="903676"/>
        </a:solidFill>
      </dgm:spPr>
      <dgm:t>
        <a:bodyPr/>
        <a:lstStyle/>
        <a:p>
          <a:r>
            <a:rPr lang="en-US" dirty="0">
              <a:solidFill>
                <a:schemeClr val="bg1"/>
              </a:solidFill>
              <a:latin typeface="Arial" panose="020B0604020202020204" pitchFamily="34" charset="0"/>
              <a:cs typeface="Arial" panose="020B0604020202020204" pitchFamily="34" charset="0"/>
            </a:rPr>
            <a:t>Technology and Engineering Practices</a:t>
          </a:r>
        </a:p>
      </dgm:t>
    </dgm:pt>
    <dgm:pt modelId="{11361D76-1613-44D4-99F0-E990BF744769}" type="parTrans" cxnId="{D152F886-00A2-45DD-8AB9-E8EBD452C3B0}">
      <dgm:prSet/>
      <dgm:spPr/>
      <dgm:t>
        <a:bodyPr/>
        <a:lstStyle/>
        <a:p>
          <a:endParaRPr lang="en-US"/>
        </a:p>
      </dgm:t>
    </dgm:pt>
    <dgm:pt modelId="{87D4516A-C9D9-4C3D-9222-722119219AD9}" type="sibTrans" cxnId="{D152F886-00A2-45DD-8AB9-E8EBD452C3B0}">
      <dgm:prSet/>
      <dgm:spPr/>
      <dgm:t>
        <a:bodyPr/>
        <a:lstStyle/>
        <a:p>
          <a:endParaRPr lang="en-US"/>
        </a:p>
      </dgm:t>
    </dgm:pt>
    <dgm:pt modelId="{555806AB-2C0C-475C-B652-B20F0AAEA06A}" type="pres">
      <dgm:prSet presAssocID="{249FA2F5-3188-4468-BF80-45032B5B14B2}" presName="diagram" presStyleCnt="0">
        <dgm:presLayoutVars>
          <dgm:dir/>
          <dgm:resizeHandles val="exact"/>
        </dgm:presLayoutVars>
      </dgm:prSet>
      <dgm:spPr/>
    </dgm:pt>
    <dgm:pt modelId="{61DEF2D1-78AC-44B8-A446-0C66E8E45494}" type="pres">
      <dgm:prSet presAssocID="{08172398-7223-455A-9E87-A92A74881E3E}" presName="node" presStyleLbl="node1" presStyleIdx="0" presStyleCnt="4">
        <dgm:presLayoutVars>
          <dgm:bulletEnabled val="1"/>
        </dgm:presLayoutVars>
      </dgm:prSet>
      <dgm:spPr/>
    </dgm:pt>
    <dgm:pt modelId="{38D3408D-F3F8-4657-9869-34721EECF901}" type="pres">
      <dgm:prSet presAssocID="{4A49DE39-06D8-45CF-8B8F-CDF1808D7F78}" presName="sibTrans" presStyleCnt="0"/>
      <dgm:spPr/>
    </dgm:pt>
    <dgm:pt modelId="{0D0F6B6B-A081-4A58-A1A3-20B7259F22C3}" type="pres">
      <dgm:prSet presAssocID="{739E2FFB-1D92-4918-90F8-A7955754017B}" presName="node" presStyleLbl="node1" presStyleIdx="1" presStyleCnt="4">
        <dgm:presLayoutVars>
          <dgm:bulletEnabled val="1"/>
        </dgm:presLayoutVars>
      </dgm:prSet>
      <dgm:spPr/>
    </dgm:pt>
    <dgm:pt modelId="{30919242-3368-4A8B-AA0C-4627C684BC1C}" type="pres">
      <dgm:prSet presAssocID="{9772DEE0-7507-4E96-BF92-EA63300972B5}" presName="sibTrans" presStyleCnt="0"/>
      <dgm:spPr/>
    </dgm:pt>
    <dgm:pt modelId="{5C9A7F39-3DA9-4638-A0FC-14FE4A50FBD4}" type="pres">
      <dgm:prSet presAssocID="{929DB8DE-97C1-443F-957C-030975344A9F}" presName="node" presStyleLbl="node1" presStyleIdx="2" presStyleCnt="4">
        <dgm:presLayoutVars>
          <dgm:bulletEnabled val="1"/>
        </dgm:presLayoutVars>
      </dgm:prSet>
      <dgm:spPr/>
    </dgm:pt>
    <dgm:pt modelId="{0ACEE8AE-D762-4317-BB7E-CC1BA2C3A7EA}" type="pres">
      <dgm:prSet presAssocID="{7498367B-01E8-43C4-85F1-420B269B1395}" presName="sibTrans" presStyleCnt="0"/>
      <dgm:spPr/>
    </dgm:pt>
    <dgm:pt modelId="{A60914E1-A756-4557-A903-ECD0C578EAAB}" type="pres">
      <dgm:prSet presAssocID="{95407684-C3B4-4926-8AAD-1C2286195695}" presName="node" presStyleLbl="node1" presStyleIdx="3" presStyleCnt="4">
        <dgm:presLayoutVars>
          <dgm:bulletEnabled val="1"/>
        </dgm:presLayoutVars>
      </dgm:prSet>
      <dgm:spPr/>
    </dgm:pt>
  </dgm:ptLst>
  <dgm:cxnLst>
    <dgm:cxn modelId="{DEA3E409-3E6C-402A-A792-502BDF30C5A6}" srcId="{249FA2F5-3188-4468-BF80-45032B5B14B2}" destId="{929DB8DE-97C1-443F-957C-030975344A9F}" srcOrd="2" destOrd="0" parTransId="{734C26C9-E478-4D72-B6FB-29CB7BBC4824}" sibTransId="{7498367B-01E8-43C4-85F1-420B269B1395}"/>
    <dgm:cxn modelId="{BCD39E30-EC2E-4756-936F-4402761033C7}" type="presOf" srcId="{95407684-C3B4-4926-8AAD-1C2286195695}" destId="{A60914E1-A756-4557-A903-ECD0C578EAAB}" srcOrd="0" destOrd="0" presId="urn:microsoft.com/office/officeart/2005/8/layout/default"/>
    <dgm:cxn modelId="{B8B1AF34-5F79-47B8-8557-5FE48B403926}" srcId="{249FA2F5-3188-4468-BF80-45032B5B14B2}" destId="{08172398-7223-455A-9E87-A92A74881E3E}" srcOrd="0" destOrd="0" parTransId="{112E369C-99E4-4043-981F-B5927B0F8D14}" sibTransId="{4A49DE39-06D8-45CF-8B8F-CDF1808D7F78}"/>
    <dgm:cxn modelId="{823BF17A-3D17-452D-918D-F86077AB8D0E}" type="presOf" srcId="{929DB8DE-97C1-443F-957C-030975344A9F}" destId="{5C9A7F39-3DA9-4638-A0FC-14FE4A50FBD4}" srcOrd="0" destOrd="0" presId="urn:microsoft.com/office/officeart/2005/8/layout/default"/>
    <dgm:cxn modelId="{D152F886-00A2-45DD-8AB9-E8EBD452C3B0}" srcId="{249FA2F5-3188-4468-BF80-45032B5B14B2}" destId="{95407684-C3B4-4926-8AAD-1C2286195695}" srcOrd="3" destOrd="0" parTransId="{11361D76-1613-44D4-99F0-E990BF744769}" sibTransId="{87D4516A-C9D9-4C3D-9222-722119219AD9}"/>
    <dgm:cxn modelId="{44F8A48E-EDF8-4233-BA5D-4A943822A7DC}" type="presOf" srcId="{249FA2F5-3188-4468-BF80-45032B5B14B2}" destId="{555806AB-2C0C-475C-B652-B20F0AAEA06A}" srcOrd="0" destOrd="0" presId="urn:microsoft.com/office/officeart/2005/8/layout/default"/>
    <dgm:cxn modelId="{6F60F48E-CF7B-4CE2-8616-199BDAF8583D}" type="presOf" srcId="{739E2FFB-1D92-4918-90F8-A7955754017B}" destId="{0D0F6B6B-A081-4A58-A1A3-20B7259F22C3}" srcOrd="0" destOrd="0" presId="urn:microsoft.com/office/officeart/2005/8/layout/default"/>
    <dgm:cxn modelId="{B7BBB5D6-4400-4484-9823-9A0B457CE5CC}" srcId="{249FA2F5-3188-4468-BF80-45032B5B14B2}" destId="{739E2FFB-1D92-4918-90F8-A7955754017B}" srcOrd="1" destOrd="0" parTransId="{B0607193-417E-47A8-9DE4-518CF3F3B317}" sibTransId="{9772DEE0-7507-4E96-BF92-EA63300972B5}"/>
    <dgm:cxn modelId="{D08E68E7-143B-4CD2-B8A1-702F43AC7A95}" type="presOf" srcId="{08172398-7223-455A-9E87-A92A74881E3E}" destId="{61DEF2D1-78AC-44B8-A446-0C66E8E45494}" srcOrd="0" destOrd="0" presId="urn:microsoft.com/office/officeart/2005/8/layout/default"/>
    <dgm:cxn modelId="{44441552-F33E-4865-8FDA-9316ECA8D28C}" type="presParOf" srcId="{555806AB-2C0C-475C-B652-B20F0AAEA06A}" destId="{61DEF2D1-78AC-44B8-A446-0C66E8E45494}" srcOrd="0" destOrd="0" presId="urn:microsoft.com/office/officeart/2005/8/layout/default"/>
    <dgm:cxn modelId="{5192EE4F-0181-48D0-9FBD-FA027430B2CB}" type="presParOf" srcId="{555806AB-2C0C-475C-B652-B20F0AAEA06A}" destId="{38D3408D-F3F8-4657-9869-34721EECF901}" srcOrd="1" destOrd="0" presId="urn:microsoft.com/office/officeart/2005/8/layout/default"/>
    <dgm:cxn modelId="{83525399-6030-4AAA-8041-103A08996951}" type="presParOf" srcId="{555806AB-2C0C-475C-B652-B20F0AAEA06A}" destId="{0D0F6B6B-A081-4A58-A1A3-20B7259F22C3}" srcOrd="2" destOrd="0" presId="urn:microsoft.com/office/officeart/2005/8/layout/default"/>
    <dgm:cxn modelId="{EC7B5CB5-8C2D-40E5-B35B-5DCD0D075245}" type="presParOf" srcId="{555806AB-2C0C-475C-B652-B20F0AAEA06A}" destId="{30919242-3368-4A8B-AA0C-4627C684BC1C}" srcOrd="3" destOrd="0" presId="urn:microsoft.com/office/officeart/2005/8/layout/default"/>
    <dgm:cxn modelId="{E15F83B2-0970-4C3C-9F2B-B0862A1D0DA4}" type="presParOf" srcId="{555806AB-2C0C-475C-B652-B20F0AAEA06A}" destId="{5C9A7F39-3DA9-4638-A0FC-14FE4A50FBD4}" srcOrd="4" destOrd="0" presId="urn:microsoft.com/office/officeart/2005/8/layout/default"/>
    <dgm:cxn modelId="{FD2831E0-D287-4D4F-8D11-848DBC6857F1}" type="presParOf" srcId="{555806AB-2C0C-475C-B652-B20F0AAEA06A}" destId="{0ACEE8AE-D762-4317-BB7E-CC1BA2C3A7EA}" srcOrd="5" destOrd="0" presId="urn:microsoft.com/office/officeart/2005/8/layout/default"/>
    <dgm:cxn modelId="{43A77105-7C47-414B-A810-8C13EE98770F}" type="presParOf" srcId="{555806AB-2C0C-475C-B652-B20F0AAEA06A}" destId="{A60914E1-A756-4557-A903-ECD0C578EAA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49FA2F5-3188-4468-BF80-45032B5B14B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172398-7223-455A-9E87-A92A74881E3E}">
      <dgm:prSet phldrT="[Text]"/>
      <dgm:spPr/>
      <dgm:t>
        <a:bodyPr/>
        <a:lstStyle/>
        <a:p>
          <a:r>
            <a:rPr lang="en-US" dirty="0">
              <a:solidFill>
                <a:schemeClr val="tx1"/>
              </a:solidFill>
              <a:latin typeface="Arial" panose="020B0604020202020204" pitchFamily="34" charset="0"/>
              <a:cs typeface="Arial" panose="020B0604020202020204" pitchFamily="34" charset="0"/>
            </a:rPr>
            <a:t>What are they?</a:t>
          </a:r>
        </a:p>
      </dgm:t>
    </dgm:pt>
    <dgm:pt modelId="{112E369C-99E4-4043-981F-B5927B0F8D14}" type="parTrans" cxnId="{B8B1AF34-5F79-47B8-8557-5FE48B403926}">
      <dgm:prSet/>
      <dgm:spPr/>
      <dgm:t>
        <a:bodyPr/>
        <a:lstStyle/>
        <a:p>
          <a:endParaRPr lang="en-US"/>
        </a:p>
      </dgm:t>
    </dgm:pt>
    <dgm:pt modelId="{4A49DE39-06D8-45CF-8B8F-CDF1808D7F78}" type="sibTrans" cxnId="{B8B1AF34-5F79-47B8-8557-5FE48B403926}">
      <dgm:prSet/>
      <dgm:spPr/>
      <dgm:t>
        <a:bodyPr/>
        <a:lstStyle/>
        <a:p>
          <a:endParaRPr lang="en-US"/>
        </a:p>
      </dgm:t>
    </dgm:pt>
    <dgm:pt modelId="{DB9F946D-C3DD-4332-834E-71BDD8335D35}">
      <dgm:prSet phldrT="[Text]"/>
      <dgm:spPr/>
      <dgm:t>
        <a:bodyPr/>
        <a:lstStyle/>
        <a:p>
          <a:pPr>
            <a:buFont typeface="Arial" panose="020B0604020202020204" pitchFamily="34" charset="0"/>
            <a:buNone/>
          </a:pPr>
          <a:r>
            <a:rPr lang="en-US" b="1">
              <a:latin typeface="Arial" panose="020B0604020202020204" pitchFamily="34" charset="0"/>
              <a:cs typeface="Arial" panose="020B0604020202020204" pitchFamily="34" charset="0"/>
            </a:rPr>
            <a:t>Foundational ideas in each science discipline </a:t>
          </a:r>
          <a:r>
            <a:rPr lang="en-US" b="0">
              <a:latin typeface="Arial" panose="020B0604020202020204" pitchFamily="34" charset="0"/>
              <a:cs typeface="Arial" panose="020B0604020202020204" pitchFamily="34" charset="0"/>
            </a:rPr>
            <a:t>focused on </a:t>
          </a:r>
          <a:r>
            <a:rPr lang="en-US">
              <a:latin typeface="Arial" panose="020B0604020202020204" pitchFamily="34" charset="0"/>
              <a:cs typeface="Arial" panose="020B0604020202020204" pitchFamily="34" charset="0"/>
            </a:rPr>
            <a:t>in greater depth rather than shallow coverage of a larger number of topics</a:t>
          </a:r>
        </a:p>
      </dgm:t>
    </dgm:pt>
    <dgm:pt modelId="{EB56908B-FF2D-4207-81FF-A137AC62FDEA}" type="parTrans" cxnId="{F768E1C3-229D-412D-9F0C-79F353A50561}">
      <dgm:prSet/>
      <dgm:spPr/>
      <dgm:t>
        <a:bodyPr/>
        <a:lstStyle/>
        <a:p>
          <a:endParaRPr lang="en-US"/>
        </a:p>
      </dgm:t>
    </dgm:pt>
    <dgm:pt modelId="{37946796-4CD1-417B-9FBA-E4E5A6A1E3B5}" type="sibTrans" cxnId="{F768E1C3-229D-412D-9F0C-79F353A50561}">
      <dgm:prSet/>
      <dgm:spPr/>
      <dgm:t>
        <a:bodyPr/>
        <a:lstStyle/>
        <a:p>
          <a:endParaRPr lang="en-US"/>
        </a:p>
      </dgm:t>
    </dgm:pt>
    <dgm:pt modelId="{8F973E6C-9284-405E-B67C-BC130EA50C27}" type="pres">
      <dgm:prSet presAssocID="{249FA2F5-3188-4468-BF80-45032B5B14B2}" presName="linear" presStyleCnt="0">
        <dgm:presLayoutVars>
          <dgm:dir/>
          <dgm:animLvl val="lvl"/>
          <dgm:resizeHandles val="exact"/>
        </dgm:presLayoutVars>
      </dgm:prSet>
      <dgm:spPr/>
    </dgm:pt>
    <dgm:pt modelId="{8017E09E-33A0-499C-9BED-FD2508821C16}" type="pres">
      <dgm:prSet presAssocID="{08172398-7223-455A-9E87-A92A74881E3E}" presName="parentLin" presStyleCnt="0"/>
      <dgm:spPr/>
    </dgm:pt>
    <dgm:pt modelId="{438E5DAE-4EC8-4E5C-B814-416FC1410AFD}" type="pres">
      <dgm:prSet presAssocID="{08172398-7223-455A-9E87-A92A74881E3E}" presName="parentLeftMargin" presStyleLbl="node1" presStyleIdx="0" presStyleCnt="1"/>
      <dgm:spPr/>
    </dgm:pt>
    <dgm:pt modelId="{29613602-A07D-4A13-8108-DA818CE3FB5B}" type="pres">
      <dgm:prSet presAssocID="{08172398-7223-455A-9E87-A92A74881E3E}" presName="parentText" presStyleLbl="node1" presStyleIdx="0" presStyleCnt="1">
        <dgm:presLayoutVars>
          <dgm:chMax val="0"/>
          <dgm:bulletEnabled val="1"/>
        </dgm:presLayoutVars>
      </dgm:prSet>
      <dgm:spPr/>
    </dgm:pt>
    <dgm:pt modelId="{E09742D3-1236-46D9-84F4-4155E8A36539}" type="pres">
      <dgm:prSet presAssocID="{08172398-7223-455A-9E87-A92A74881E3E}" presName="negativeSpace" presStyleCnt="0"/>
      <dgm:spPr/>
    </dgm:pt>
    <dgm:pt modelId="{E7E0C45F-84A1-4161-8383-1D6BDBADEBC4}" type="pres">
      <dgm:prSet presAssocID="{08172398-7223-455A-9E87-A92A74881E3E}" presName="childText" presStyleLbl="conFgAcc1" presStyleIdx="0" presStyleCnt="1">
        <dgm:presLayoutVars>
          <dgm:bulletEnabled val="1"/>
        </dgm:presLayoutVars>
      </dgm:prSet>
      <dgm:spPr/>
    </dgm:pt>
  </dgm:ptLst>
  <dgm:cxnLst>
    <dgm:cxn modelId="{34E79114-F697-4476-9D29-8AC0F420ACB1}" type="presOf" srcId="{249FA2F5-3188-4468-BF80-45032B5B14B2}" destId="{8F973E6C-9284-405E-B67C-BC130EA50C27}" srcOrd="0" destOrd="0" presId="urn:microsoft.com/office/officeart/2005/8/layout/list1"/>
    <dgm:cxn modelId="{B8B1AF34-5F79-47B8-8557-5FE48B403926}" srcId="{249FA2F5-3188-4468-BF80-45032B5B14B2}" destId="{08172398-7223-455A-9E87-A92A74881E3E}" srcOrd="0" destOrd="0" parTransId="{112E369C-99E4-4043-981F-B5927B0F8D14}" sibTransId="{4A49DE39-06D8-45CF-8B8F-CDF1808D7F78}"/>
    <dgm:cxn modelId="{A4907264-26DC-433E-B596-78EE663C0E4A}" type="presOf" srcId="{08172398-7223-455A-9E87-A92A74881E3E}" destId="{438E5DAE-4EC8-4E5C-B814-416FC1410AFD}" srcOrd="0" destOrd="0" presId="urn:microsoft.com/office/officeart/2005/8/layout/list1"/>
    <dgm:cxn modelId="{F768E1C3-229D-412D-9F0C-79F353A50561}" srcId="{08172398-7223-455A-9E87-A92A74881E3E}" destId="{DB9F946D-C3DD-4332-834E-71BDD8335D35}" srcOrd="0" destOrd="0" parTransId="{EB56908B-FF2D-4207-81FF-A137AC62FDEA}" sibTransId="{37946796-4CD1-417B-9FBA-E4E5A6A1E3B5}"/>
    <dgm:cxn modelId="{1D5932CE-23AD-4BAE-BBA3-1C1519B46BFA}" type="presOf" srcId="{DB9F946D-C3DD-4332-834E-71BDD8335D35}" destId="{E7E0C45F-84A1-4161-8383-1D6BDBADEBC4}" srcOrd="0" destOrd="0" presId="urn:microsoft.com/office/officeart/2005/8/layout/list1"/>
    <dgm:cxn modelId="{3B3F04F0-CDD3-43CA-85AE-A2384AEA28FB}" type="presOf" srcId="{08172398-7223-455A-9E87-A92A74881E3E}" destId="{29613602-A07D-4A13-8108-DA818CE3FB5B}" srcOrd="1" destOrd="0" presId="urn:microsoft.com/office/officeart/2005/8/layout/list1"/>
    <dgm:cxn modelId="{06A8A3C0-B36C-45BE-95D9-1B1AB9379E8D}" type="presParOf" srcId="{8F973E6C-9284-405E-B67C-BC130EA50C27}" destId="{8017E09E-33A0-499C-9BED-FD2508821C16}" srcOrd="0" destOrd="0" presId="urn:microsoft.com/office/officeart/2005/8/layout/list1"/>
    <dgm:cxn modelId="{E9A38964-10C1-44B8-90D6-081D37548E3A}" type="presParOf" srcId="{8017E09E-33A0-499C-9BED-FD2508821C16}" destId="{438E5DAE-4EC8-4E5C-B814-416FC1410AFD}" srcOrd="0" destOrd="0" presId="urn:microsoft.com/office/officeart/2005/8/layout/list1"/>
    <dgm:cxn modelId="{5DBCD67B-4AF7-4C7D-BD67-05D719A24F43}" type="presParOf" srcId="{8017E09E-33A0-499C-9BED-FD2508821C16}" destId="{29613602-A07D-4A13-8108-DA818CE3FB5B}" srcOrd="1" destOrd="0" presId="urn:microsoft.com/office/officeart/2005/8/layout/list1"/>
    <dgm:cxn modelId="{0F97F68B-3655-4690-9B4D-1B41096B7148}" type="presParOf" srcId="{8F973E6C-9284-405E-B67C-BC130EA50C27}" destId="{E09742D3-1236-46D9-84F4-4155E8A36539}" srcOrd="1" destOrd="0" presId="urn:microsoft.com/office/officeart/2005/8/layout/list1"/>
    <dgm:cxn modelId="{17172AE9-8D35-4CBC-A43D-A0962987448D}" type="presParOf" srcId="{8F973E6C-9284-405E-B67C-BC130EA50C27}" destId="{E7E0C45F-84A1-4161-8383-1D6BDBADE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9A0EC08-CBE7-459C-8E9A-B526A7ADA9FD}"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FA0BE1B7-A0EA-4698-8E33-7B40F2E9C80A}">
      <dgm:prSet phldrT="[Text]" custT="1"/>
      <dgm:spPr>
        <a:solidFill>
          <a:schemeClr val="accent1"/>
        </a:solidFill>
      </dgm:spPr>
      <dgm: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Life Science</a:t>
          </a:r>
          <a:endParaRPr lang="en-US" sz="2000" dirty="0">
            <a:solidFill>
              <a:schemeClr val="tx1"/>
            </a:solidFill>
          </a:endParaRPr>
        </a:p>
      </dgm:t>
    </dgm:pt>
    <dgm:pt modelId="{05F23504-7E5F-4795-828C-54A67648CA61}" type="parTrans" cxnId="{BF7D76EC-8F97-45A7-B04B-C99622FD202B}">
      <dgm:prSet/>
      <dgm:spPr/>
      <dgm:t>
        <a:bodyPr/>
        <a:lstStyle/>
        <a:p>
          <a:endParaRPr lang="en-US"/>
        </a:p>
      </dgm:t>
    </dgm:pt>
    <dgm:pt modelId="{B5508615-E8BE-44E0-AF35-23C73D27661F}" type="sibTrans" cxnId="{BF7D76EC-8F97-45A7-B04B-C99622FD202B}">
      <dgm:prSet/>
      <dgm:spPr/>
      <dgm:t>
        <a:bodyPr/>
        <a:lstStyle/>
        <a:p>
          <a:endParaRPr lang="en-US"/>
        </a:p>
      </dgm:t>
    </dgm:pt>
    <dgm:pt modelId="{D4CD94EA-8019-40C6-825B-A7B2FF48E153}">
      <dgm:prSet phldrT="[Text]" custT="1"/>
      <dgm:spPr>
        <a:solidFill>
          <a:schemeClr val="accent1"/>
        </a:solidFill>
      </dgm:spPr>
      <dgm: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Earth and Space Science</a:t>
          </a:r>
          <a:endParaRPr lang="en-US" sz="2000" dirty="0">
            <a:solidFill>
              <a:schemeClr val="tx1"/>
            </a:solidFill>
          </a:endParaRPr>
        </a:p>
      </dgm:t>
    </dgm:pt>
    <dgm:pt modelId="{299383AA-F9CB-4D4B-B591-C8DFAB24DA7E}" type="parTrans" cxnId="{C4B3C8CE-32F7-4D57-8CFE-6F9503E39BA6}">
      <dgm:prSet/>
      <dgm:spPr/>
      <dgm:t>
        <a:bodyPr/>
        <a:lstStyle/>
        <a:p>
          <a:endParaRPr lang="en-US"/>
        </a:p>
      </dgm:t>
    </dgm:pt>
    <dgm:pt modelId="{728CA7D8-25BD-4B66-88E6-14B89C7809BD}" type="sibTrans" cxnId="{C4B3C8CE-32F7-4D57-8CFE-6F9503E39BA6}">
      <dgm:prSet/>
      <dgm:spPr/>
      <dgm:t>
        <a:bodyPr/>
        <a:lstStyle/>
        <a:p>
          <a:endParaRPr lang="en-US"/>
        </a:p>
      </dgm:t>
    </dgm:pt>
    <dgm:pt modelId="{FE2B9CD8-0132-4D0D-839E-BF23FD9E0BFE}">
      <dgm:prSet phldrT="[Text]" custT="1"/>
      <dgm:spPr>
        <a:solidFill>
          <a:schemeClr val="accent1"/>
        </a:solidFill>
      </dgm:spPr>
      <dgm:t>
        <a:bodyPr/>
        <a:lstStyle/>
        <a:p>
          <a:pPr>
            <a:buFont typeface="Arial" panose="020B0604020202020204" pitchFamily="34" charset="0"/>
            <a:buChar char="•"/>
          </a:pPr>
          <a:r>
            <a:rPr lang="en-US" sz="1440" dirty="0">
              <a:solidFill>
                <a:schemeClr val="tx1"/>
              </a:solidFill>
              <a:latin typeface="Arial" panose="020B0604020202020204" pitchFamily="34" charset="0"/>
              <a:cs typeface="Arial" panose="020B0604020202020204" pitchFamily="34" charset="0"/>
            </a:rPr>
            <a:t>Engineering, Technology, &amp; Applications of Science</a:t>
          </a:r>
          <a:endParaRPr lang="en-US" sz="1440" dirty="0">
            <a:solidFill>
              <a:schemeClr val="tx1"/>
            </a:solidFill>
          </a:endParaRPr>
        </a:p>
      </dgm:t>
    </dgm:pt>
    <dgm:pt modelId="{25B05AC4-CBDC-44DB-B676-07D3F0D2CC22}" type="parTrans" cxnId="{68DA35E8-9EA9-4FEB-88DE-2FF461CDCD2D}">
      <dgm:prSet/>
      <dgm:spPr/>
      <dgm:t>
        <a:bodyPr/>
        <a:lstStyle/>
        <a:p>
          <a:endParaRPr lang="en-US"/>
        </a:p>
      </dgm:t>
    </dgm:pt>
    <dgm:pt modelId="{D0F1391C-3E45-4915-89C8-9E705ACAAE59}" type="sibTrans" cxnId="{68DA35E8-9EA9-4FEB-88DE-2FF461CDCD2D}">
      <dgm:prSet/>
      <dgm:spPr/>
      <dgm:t>
        <a:bodyPr/>
        <a:lstStyle/>
        <a:p>
          <a:endParaRPr lang="en-US"/>
        </a:p>
      </dgm:t>
    </dgm:pt>
    <dgm:pt modelId="{BB19853C-F982-448E-A6D5-BBFE5B3E0B83}">
      <dgm:prSet phldrT="[Text]" custT="1"/>
      <dgm:spPr>
        <a:solidFill>
          <a:schemeClr val="accent1"/>
        </a:solidFill>
      </dgm:spPr>
      <dgm: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Physical Science</a:t>
          </a:r>
          <a:endParaRPr lang="en-US" sz="2000" dirty="0">
            <a:solidFill>
              <a:schemeClr val="tx1"/>
            </a:solidFill>
          </a:endParaRPr>
        </a:p>
      </dgm:t>
    </dgm:pt>
    <dgm:pt modelId="{91D4B601-BD5F-429E-8258-9A0A10629A57}" type="parTrans" cxnId="{A36AD8E7-A137-4BBD-9634-2A6BA913F963}">
      <dgm:prSet/>
      <dgm:spPr/>
      <dgm:t>
        <a:bodyPr/>
        <a:lstStyle/>
        <a:p>
          <a:endParaRPr lang="en-US"/>
        </a:p>
      </dgm:t>
    </dgm:pt>
    <dgm:pt modelId="{9838F6A8-421E-44EF-BCD7-57FB569197A2}" type="sibTrans" cxnId="{A36AD8E7-A137-4BBD-9634-2A6BA913F963}">
      <dgm:prSet/>
      <dgm:spPr/>
      <dgm:t>
        <a:bodyPr/>
        <a:lstStyle/>
        <a:p>
          <a:endParaRPr lang="en-US"/>
        </a:p>
      </dgm:t>
    </dgm:pt>
    <dgm:pt modelId="{9E306D66-E991-4A85-8549-9054417AF6B5}" type="pres">
      <dgm:prSet presAssocID="{99A0EC08-CBE7-459C-8E9A-B526A7ADA9FD}" presName="Name0" presStyleCnt="0">
        <dgm:presLayoutVars>
          <dgm:chPref val="1"/>
          <dgm:dir/>
          <dgm:animOne val="branch"/>
          <dgm:animLvl val="lvl"/>
          <dgm:resizeHandles/>
        </dgm:presLayoutVars>
      </dgm:prSet>
      <dgm:spPr/>
    </dgm:pt>
    <dgm:pt modelId="{120FD944-F59F-49D4-B259-5FF2E098EC67}" type="pres">
      <dgm:prSet presAssocID="{FA0BE1B7-A0EA-4698-8E33-7B40F2E9C80A}" presName="vertOne" presStyleCnt="0"/>
      <dgm:spPr/>
    </dgm:pt>
    <dgm:pt modelId="{8F71DDD5-EACB-4C42-931B-826962420F01}" type="pres">
      <dgm:prSet presAssocID="{FA0BE1B7-A0EA-4698-8E33-7B40F2E9C80A}" presName="txOne" presStyleLbl="node0" presStyleIdx="0" presStyleCnt="4">
        <dgm:presLayoutVars>
          <dgm:chPref val="3"/>
        </dgm:presLayoutVars>
      </dgm:prSet>
      <dgm:spPr/>
    </dgm:pt>
    <dgm:pt modelId="{2190FC98-F895-42CD-A7A2-9E938EFA1C80}" type="pres">
      <dgm:prSet presAssocID="{FA0BE1B7-A0EA-4698-8E33-7B40F2E9C80A}" presName="horzOne" presStyleCnt="0"/>
      <dgm:spPr/>
    </dgm:pt>
    <dgm:pt modelId="{5A31A70D-C0AF-434C-9C80-E69A0BE25525}" type="pres">
      <dgm:prSet presAssocID="{B5508615-E8BE-44E0-AF35-23C73D27661F}" presName="sibSpaceOne" presStyleCnt="0"/>
      <dgm:spPr/>
    </dgm:pt>
    <dgm:pt modelId="{F1766C81-7889-4298-864D-10F6C2650085}" type="pres">
      <dgm:prSet presAssocID="{BB19853C-F982-448E-A6D5-BBFE5B3E0B83}" presName="vertOne" presStyleCnt="0"/>
      <dgm:spPr/>
    </dgm:pt>
    <dgm:pt modelId="{2322ED42-6197-4DF6-9279-84C1914C59A7}" type="pres">
      <dgm:prSet presAssocID="{BB19853C-F982-448E-A6D5-BBFE5B3E0B83}" presName="txOne" presStyleLbl="node0" presStyleIdx="1" presStyleCnt="4">
        <dgm:presLayoutVars>
          <dgm:chPref val="3"/>
        </dgm:presLayoutVars>
      </dgm:prSet>
      <dgm:spPr/>
    </dgm:pt>
    <dgm:pt modelId="{D5B8F2B9-DA5F-49B8-A26E-25AAB3018FC0}" type="pres">
      <dgm:prSet presAssocID="{BB19853C-F982-448E-A6D5-BBFE5B3E0B83}" presName="horzOne" presStyleCnt="0"/>
      <dgm:spPr/>
    </dgm:pt>
    <dgm:pt modelId="{E28D922F-8419-4640-9002-1A1F617BAF2A}" type="pres">
      <dgm:prSet presAssocID="{9838F6A8-421E-44EF-BCD7-57FB569197A2}" presName="sibSpaceOne" presStyleCnt="0"/>
      <dgm:spPr/>
    </dgm:pt>
    <dgm:pt modelId="{9EAF010F-5A68-4E29-A851-63BD83348DB3}" type="pres">
      <dgm:prSet presAssocID="{D4CD94EA-8019-40C6-825B-A7B2FF48E153}" presName="vertOne" presStyleCnt="0"/>
      <dgm:spPr/>
    </dgm:pt>
    <dgm:pt modelId="{024E6BA2-7B0F-4298-BB82-CBB393D70050}" type="pres">
      <dgm:prSet presAssocID="{D4CD94EA-8019-40C6-825B-A7B2FF48E153}" presName="txOne" presStyleLbl="node0" presStyleIdx="2" presStyleCnt="4">
        <dgm:presLayoutVars>
          <dgm:chPref val="3"/>
        </dgm:presLayoutVars>
      </dgm:prSet>
      <dgm:spPr/>
    </dgm:pt>
    <dgm:pt modelId="{2AB144F9-BD44-464F-8FB7-0CDBCD92007E}" type="pres">
      <dgm:prSet presAssocID="{D4CD94EA-8019-40C6-825B-A7B2FF48E153}" presName="horzOne" presStyleCnt="0"/>
      <dgm:spPr/>
    </dgm:pt>
    <dgm:pt modelId="{2AAD6CD8-8DBB-4868-82B8-66F555CB7B3C}" type="pres">
      <dgm:prSet presAssocID="{728CA7D8-25BD-4B66-88E6-14B89C7809BD}" presName="sibSpaceOne" presStyleCnt="0"/>
      <dgm:spPr/>
    </dgm:pt>
    <dgm:pt modelId="{52E0D2B5-41FA-432C-83DB-5F4165DA2A4E}" type="pres">
      <dgm:prSet presAssocID="{FE2B9CD8-0132-4D0D-839E-BF23FD9E0BFE}" presName="vertOne" presStyleCnt="0"/>
      <dgm:spPr/>
    </dgm:pt>
    <dgm:pt modelId="{59CC0097-9F05-43F0-A1AD-9116FC3C597D}" type="pres">
      <dgm:prSet presAssocID="{FE2B9CD8-0132-4D0D-839E-BF23FD9E0BFE}" presName="txOne" presStyleLbl="node0" presStyleIdx="3" presStyleCnt="4">
        <dgm:presLayoutVars>
          <dgm:chPref val="3"/>
        </dgm:presLayoutVars>
      </dgm:prSet>
      <dgm:spPr/>
    </dgm:pt>
    <dgm:pt modelId="{CF6329D5-3A81-4181-A8F5-2FB8FE2CA670}" type="pres">
      <dgm:prSet presAssocID="{FE2B9CD8-0132-4D0D-839E-BF23FD9E0BFE}" presName="horzOne" presStyleCnt="0"/>
      <dgm:spPr/>
    </dgm:pt>
  </dgm:ptLst>
  <dgm:cxnLst>
    <dgm:cxn modelId="{786DA840-DFBE-4057-AE24-7CAF182A39A0}" type="presOf" srcId="{FA0BE1B7-A0EA-4698-8E33-7B40F2E9C80A}" destId="{8F71DDD5-EACB-4C42-931B-826962420F01}" srcOrd="0" destOrd="0" presId="urn:microsoft.com/office/officeart/2005/8/layout/hierarchy4"/>
    <dgm:cxn modelId="{452DD187-8857-4CDC-9F54-737D74B170FA}" type="presOf" srcId="{D4CD94EA-8019-40C6-825B-A7B2FF48E153}" destId="{024E6BA2-7B0F-4298-BB82-CBB393D70050}" srcOrd="0" destOrd="0" presId="urn:microsoft.com/office/officeart/2005/8/layout/hierarchy4"/>
    <dgm:cxn modelId="{9C3E6DB3-76EA-4592-BD91-067B4A44B6B5}" type="presOf" srcId="{BB19853C-F982-448E-A6D5-BBFE5B3E0B83}" destId="{2322ED42-6197-4DF6-9279-84C1914C59A7}" srcOrd="0" destOrd="0" presId="urn:microsoft.com/office/officeart/2005/8/layout/hierarchy4"/>
    <dgm:cxn modelId="{C4B3C8CE-32F7-4D57-8CFE-6F9503E39BA6}" srcId="{99A0EC08-CBE7-459C-8E9A-B526A7ADA9FD}" destId="{D4CD94EA-8019-40C6-825B-A7B2FF48E153}" srcOrd="2" destOrd="0" parTransId="{299383AA-F9CB-4D4B-B591-C8DFAB24DA7E}" sibTransId="{728CA7D8-25BD-4B66-88E6-14B89C7809BD}"/>
    <dgm:cxn modelId="{B76903D1-4C13-4C01-8F61-4BE7EC0E3425}" type="presOf" srcId="{FE2B9CD8-0132-4D0D-839E-BF23FD9E0BFE}" destId="{59CC0097-9F05-43F0-A1AD-9116FC3C597D}" srcOrd="0" destOrd="0" presId="urn:microsoft.com/office/officeart/2005/8/layout/hierarchy4"/>
    <dgm:cxn modelId="{A36AD8E7-A137-4BBD-9634-2A6BA913F963}" srcId="{99A0EC08-CBE7-459C-8E9A-B526A7ADA9FD}" destId="{BB19853C-F982-448E-A6D5-BBFE5B3E0B83}" srcOrd="1" destOrd="0" parTransId="{91D4B601-BD5F-429E-8258-9A0A10629A57}" sibTransId="{9838F6A8-421E-44EF-BCD7-57FB569197A2}"/>
    <dgm:cxn modelId="{68DA35E8-9EA9-4FEB-88DE-2FF461CDCD2D}" srcId="{99A0EC08-CBE7-459C-8E9A-B526A7ADA9FD}" destId="{FE2B9CD8-0132-4D0D-839E-BF23FD9E0BFE}" srcOrd="3" destOrd="0" parTransId="{25B05AC4-CBDC-44DB-B676-07D3F0D2CC22}" sibTransId="{D0F1391C-3E45-4915-89C8-9E705ACAAE59}"/>
    <dgm:cxn modelId="{622EFFE9-9BB4-48ED-9858-4049ED1820AE}" type="presOf" srcId="{99A0EC08-CBE7-459C-8E9A-B526A7ADA9FD}" destId="{9E306D66-E991-4A85-8549-9054417AF6B5}" srcOrd="0" destOrd="0" presId="urn:microsoft.com/office/officeart/2005/8/layout/hierarchy4"/>
    <dgm:cxn modelId="{BF7D76EC-8F97-45A7-B04B-C99622FD202B}" srcId="{99A0EC08-CBE7-459C-8E9A-B526A7ADA9FD}" destId="{FA0BE1B7-A0EA-4698-8E33-7B40F2E9C80A}" srcOrd="0" destOrd="0" parTransId="{05F23504-7E5F-4795-828C-54A67648CA61}" sibTransId="{B5508615-E8BE-44E0-AF35-23C73D27661F}"/>
    <dgm:cxn modelId="{EBF5448F-541F-4CB5-91C1-01F5C7D0DC3B}" type="presParOf" srcId="{9E306D66-E991-4A85-8549-9054417AF6B5}" destId="{120FD944-F59F-49D4-B259-5FF2E098EC67}" srcOrd="0" destOrd="0" presId="urn:microsoft.com/office/officeart/2005/8/layout/hierarchy4"/>
    <dgm:cxn modelId="{2490F949-9750-4654-A0A0-50445CD92116}" type="presParOf" srcId="{120FD944-F59F-49D4-B259-5FF2E098EC67}" destId="{8F71DDD5-EACB-4C42-931B-826962420F01}" srcOrd="0" destOrd="0" presId="urn:microsoft.com/office/officeart/2005/8/layout/hierarchy4"/>
    <dgm:cxn modelId="{28C652D7-CE98-4C83-9E51-443B919D25CF}" type="presParOf" srcId="{120FD944-F59F-49D4-B259-5FF2E098EC67}" destId="{2190FC98-F895-42CD-A7A2-9E938EFA1C80}" srcOrd="1" destOrd="0" presId="urn:microsoft.com/office/officeart/2005/8/layout/hierarchy4"/>
    <dgm:cxn modelId="{80994562-E36D-42E7-A278-E5B613A12AA9}" type="presParOf" srcId="{9E306D66-E991-4A85-8549-9054417AF6B5}" destId="{5A31A70D-C0AF-434C-9C80-E69A0BE25525}" srcOrd="1" destOrd="0" presId="urn:microsoft.com/office/officeart/2005/8/layout/hierarchy4"/>
    <dgm:cxn modelId="{11A99FD7-2621-4A43-B757-C434B3F220EE}" type="presParOf" srcId="{9E306D66-E991-4A85-8549-9054417AF6B5}" destId="{F1766C81-7889-4298-864D-10F6C2650085}" srcOrd="2" destOrd="0" presId="urn:microsoft.com/office/officeart/2005/8/layout/hierarchy4"/>
    <dgm:cxn modelId="{56B6EB1E-7D71-48C9-9471-5F027B155356}" type="presParOf" srcId="{F1766C81-7889-4298-864D-10F6C2650085}" destId="{2322ED42-6197-4DF6-9279-84C1914C59A7}" srcOrd="0" destOrd="0" presId="urn:microsoft.com/office/officeart/2005/8/layout/hierarchy4"/>
    <dgm:cxn modelId="{6940E051-9235-40FC-A688-D416C1BEDBA3}" type="presParOf" srcId="{F1766C81-7889-4298-864D-10F6C2650085}" destId="{D5B8F2B9-DA5F-49B8-A26E-25AAB3018FC0}" srcOrd="1" destOrd="0" presId="urn:microsoft.com/office/officeart/2005/8/layout/hierarchy4"/>
    <dgm:cxn modelId="{B989AB87-25C8-4108-A127-69BC2C82244F}" type="presParOf" srcId="{9E306D66-E991-4A85-8549-9054417AF6B5}" destId="{E28D922F-8419-4640-9002-1A1F617BAF2A}" srcOrd="3" destOrd="0" presId="urn:microsoft.com/office/officeart/2005/8/layout/hierarchy4"/>
    <dgm:cxn modelId="{A01FDABC-3E98-485B-BCB8-7C9416BD32D5}" type="presParOf" srcId="{9E306D66-E991-4A85-8549-9054417AF6B5}" destId="{9EAF010F-5A68-4E29-A851-63BD83348DB3}" srcOrd="4" destOrd="0" presId="urn:microsoft.com/office/officeart/2005/8/layout/hierarchy4"/>
    <dgm:cxn modelId="{995781EA-3820-4E58-8610-F698CA61FE6B}" type="presParOf" srcId="{9EAF010F-5A68-4E29-A851-63BD83348DB3}" destId="{024E6BA2-7B0F-4298-BB82-CBB393D70050}" srcOrd="0" destOrd="0" presId="urn:microsoft.com/office/officeart/2005/8/layout/hierarchy4"/>
    <dgm:cxn modelId="{1F2ED9F0-4ACA-4181-B42C-465D8519F005}" type="presParOf" srcId="{9EAF010F-5A68-4E29-A851-63BD83348DB3}" destId="{2AB144F9-BD44-464F-8FB7-0CDBCD92007E}" srcOrd="1" destOrd="0" presId="urn:microsoft.com/office/officeart/2005/8/layout/hierarchy4"/>
    <dgm:cxn modelId="{326EED5E-F668-452D-B494-5A09726A812A}" type="presParOf" srcId="{9E306D66-E991-4A85-8549-9054417AF6B5}" destId="{2AAD6CD8-8DBB-4868-82B8-66F555CB7B3C}" srcOrd="5" destOrd="0" presId="urn:microsoft.com/office/officeart/2005/8/layout/hierarchy4"/>
    <dgm:cxn modelId="{E8B94728-60E7-473C-B4DC-FBB7314281E7}" type="presParOf" srcId="{9E306D66-E991-4A85-8549-9054417AF6B5}" destId="{52E0D2B5-41FA-432C-83DB-5F4165DA2A4E}" srcOrd="6" destOrd="0" presId="urn:microsoft.com/office/officeart/2005/8/layout/hierarchy4"/>
    <dgm:cxn modelId="{068B1364-000B-4023-9902-8FA4AF226082}" type="presParOf" srcId="{52E0D2B5-41FA-432C-83DB-5F4165DA2A4E}" destId="{59CC0097-9F05-43F0-A1AD-9116FC3C597D}" srcOrd="0" destOrd="0" presId="urn:microsoft.com/office/officeart/2005/8/layout/hierarchy4"/>
    <dgm:cxn modelId="{1DD15EF2-9D53-432B-8DC4-72C4165C7D26}" type="presParOf" srcId="{52E0D2B5-41FA-432C-83DB-5F4165DA2A4E}" destId="{CF6329D5-3A81-4181-A8F5-2FB8FE2CA67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0C5FB1-DEDE-4B0A-8170-4E79A3AAE7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838434-4B9A-49EB-A011-B0CE464D067B}">
      <dgm:prSet phldrT="[Text]"/>
      <dgm:spPr/>
      <dgm:t>
        <a:bodyPr/>
        <a:lstStyle/>
        <a:p>
          <a:r>
            <a:rPr lang="en-US" b="1" dirty="0">
              <a:solidFill>
                <a:schemeClr val="tx1"/>
              </a:solidFill>
            </a:rPr>
            <a:t>Example</a:t>
          </a:r>
        </a:p>
      </dgm:t>
    </dgm:pt>
    <dgm:pt modelId="{57765C4B-4939-4F7D-86E6-734FD40C5152}" type="parTrans" cxnId="{06540F83-3948-4136-95EB-9069D0449A27}">
      <dgm:prSet/>
      <dgm:spPr/>
      <dgm:t>
        <a:bodyPr/>
        <a:lstStyle/>
        <a:p>
          <a:endParaRPr lang="en-US"/>
        </a:p>
      </dgm:t>
    </dgm:pt>
    <dgm:pt modelId="{5F237BAC-935E-4AA3-8669-DC067B391104}" type="sibTrans" cxnId="{06540F83-3948-4136-95EB-9069D0449A27}">
      <dgm:prSet/>
      <dgm:spPr/>
      <dgm:t>
        <a:bodyPr/>
        <a:lstStyle/>
        <a:p>
          <a:endParaRPr lang="en-US"/>
        </a:p>
      </dgm:t>
    </dgm:pt>
    <dgm:pt modelId="{C65D1BDF-F1B2-4652-AA8E-5ABF5F986E29}">
      <dgm:prSet phldrT="[Text]"/>
      <dgm:spPr/>
      <dgm:t>
        <a:bodyPr/>
        <a:lstStyle/>
        <a:p>
          <a:pPr>
            <a:buNone/>
          </a:pPr>
          <a:r>
            <a:rPr lang="en" b="0" u="none" strike="noStrike" cap="none" dirty="0">
              <a:solidFill>
                <a:srgbClr val="000000"/>
              </a:solidFill>
              <a:latin typeface="Arial" panose="020B0604020202020204" pitchFamily="34" charset="0"/>
              <a:ea typeface="Lato"/>
              <a:cs typeface="Arial" panose="020B0604020202020204" pitchFamily="34" charset="0"/>
            </a:rPr>
            <a:t>Students need to know </a:t>
          </a:r>
          <a:r>
            <a:rPr lang="en" b="1" u="none" strike="noStrike" cap="none" dirty="0">
              <a:solidFill>
                <a:srgbClr val="000000"/>
              </a:solidFill>
              <a:latin typeface="Arial" panose="020B0604020202020204" pitchFamily="34" charset="0"/>
              <a:ea typeface="Lato"/>
              <a:cs typeface="Arial" panose="020B0604020202020204" pitchFamily="34" charset="0"/>
            </a:rPr>
            <a:t>“</a:t>
          </a:r>
          <a:r>
            <a:rPr lang="en-US" b="1" i="0" u="none" strike="noStrike" cap="none" noProof="0" dirty="0">
              <a:solidFill>
                <a:srgbClr val="000000"/>
              </a:solidFill>
              <a:latin typeface="Arial" panose="020B0604020202020204" pitchFamily="34" charset="0"/>
              <a:cs typeface="Arial" panose="020B0604020202020204" pitchFamily="34" charset="0"/>
            </a:rPr>
            <a:t>the amount (weight) </a:t>
          </a:r>
          <a:r>
            <a:rPr lang="en-US" b="1" i="0" u="none" strike="noStrike" cap="none" noProof="0" dirty="0">
              <a:solidFill>
                <a:srgbClr val="000000"/>
              </a:solidFill>
              <a:latin typeface="Arial" panose="020B0604020202020204" pitchFamily="34" charset="0"/>
              <a:cs typeface="Arial" panose="020B0604020202020204" pitchFamily="34" charset="0"/>
              <a:sym typeface="Lato"/>
            </a:rPr>
            <a:t>of </a:t>
          </a:r>
          <a:r>
            <a:rPr lang="en-US" b="1" i="0" u="none" strike="noStrike" cap="none" noProof="0" dirty="0">
              <a:solidFill>
                <a:srgbClr val="000000"/>
              </a:solidFill>
              <a:latin typeface="Arial" panose="020B0604020202020204" pitchFamily="34" charset="0"/>
              <a:cs typeface="Arial" panose="020B0604020202020204" pitchFamily="34" charset="0"/>
            </a:rPr>
            <a:t>matter is conserved when it changes form, even in transitions in which it seems </a:t>
          </a:r>
          <a:r>
            <a:rPr lang="en-US" b="1" i="0" u="none" strike="noStrike" cap="none" noProof="0" dirty="0">
              <a:solidFill>
                <a:srgbClr val="000000"/>
              </a:solidFill>
              <a:latin typeface="Arial" panose="020B0604020202020204" pitchFamily="34" charset="0"/>
              <a:cs typeface="Arial" panose="020B0604020202020204" pitchFamily="34" charset="0"/>
              <a:sym typeface="Lato"/>
            </a:rPr>
            <a:t>to </a:t>
          </a:r>
          <a:r>
            <a:rPr lang="en-US" b="1" i="0" u="none" strike="noStrike" cap="none" noProof="0" dirty="0">
              <a:solidFill>
                <a:srgbClr val="000000"/>
              </a:solidFill>
              <a:latin typeface="Arial" panose="020B0604020202020204" pitchFamily="34" charset="0"/>
              <a:cs typeface="Arial" panose="020B0604020202020204" pitchFamily="34" charset="0"/>
            </a:rPr>
            <a:t>vanish</a:t>
          </a:r>
          <a:r>
            <a:rPr lang="en-US" b="0" i="0" u="none" strike="noStrike" cap="none" noProof="0" dirty="0">
              <a:solidFill>
                <a:srgbClr val="000000"/>
              </a:solidFill>
              <a:latin typeface="Arial" panose="020B0604020202020204" pitchFamily="34" charset="0"/>
              <a:cs typeface="Arial" panose="020B0604020202020204" pitchFamily="34" charset="0"/>
            </a:rPr>
            <a:t>”</a:t>
          </a:r>
          <a:r>
            <a:rPr lang="en" b="1" u="none" strike="noStrike" cap="none" dirty="0">
              <a:solidFill>
                <a:srgbClr val="000000"/>
              </a:solidFill>
              <a:latin typeface="Arial" panose="020B0604020202020204" pitchFamily="34" charset="0"/>
              <a:ea typeface="Lato"/>
              <a:cs typeface="Arial" panose="020B0604020202020204" pitchFamily="34" charset="0"/>
            </a:rPr>
            <a:t> </a:t>
          </a:r>
          <a:r>
            <a:rPr lang="en" b="0" u="none" strike="noStrike" cap="none" dirty="0">
              <a:solidFill>
                <a:srgbClr val="000000"/>
              </a:solidFill>
              <a:latin typeface="Arial" panose="020B0604020202020204" pitchFamily="34" charset="0"/>
              <a:ea typeface="Lato"/>
              <a:cs typeface="Arial" panose="020B0604020202020204" pitchFamily="34" charset="0"/>
            </a:rPr>
            <a:t>(PS1.A: Structure and Properties of Matter, Grade 3</a:t>
          </a:r>
          <a:r>
            <a:rPr lang="en-US" dirty="0"/>
            <a:t>–</a:t>
          </a:r>
          <a:r>
            <a:rPr lang="en" b="0" u="none" strike="noStrike" cap="none" dirty="0">
              <a:solidFill>
                <a:srgbClr val="000000"/>
              </a:solidFill>
              <a:latin typeface="Arial" panose="020B0604020202020204" pitchFamily="34" charset="0"/>
              <a:ea typeface="Lato"/>
              <a:cs typeface="Arial" panose="020B0604020202020204" pitchFamily="34" charset="0"/>
            </a:rPr>
            <a:t>5) when explaining how a solar still works to produce fresh water.</a:t>
          </a:r>
          <a:endParaRPr lang="en-US" b="0" dirty="0"/>
        </a:p>
      </dgm:t>
      <dgm:extLst>
        <a:ext uri="{E40237B7-FDA0-4F09-8148-C483321AD2D9}">
          <dgm14:cNvPr xmlns:dgm14="http://schemas.microsoft.com/office/drawing/2010/diagram" id="0" name="" descr="Example:&#10;Students need to know “the amount (weight) of matter is conserved when it changes form, even in transitions in which it seems to vanish” (PS1.A: Structure and Properties of Matter, Grade 3–5) when explaining how a solar still works to produce fresh water."/>
        </a:ext>
      </dgm:extLst>
    </dgm:pt>
    <dgm:pt modelId="{789CF622-BE8A-4D9F-8802-A94AA4618A04}" type="parTrans" cxnId="{19C92C99-2EE6-434F-AA29-0DFBF58BE92E}">
      <dgm:prSet/>
      <dgm:spPr/>
      <dgm:t>
        <a:bodyPr/>
        <a:lstStyle/>
        <a:p>
          <a:endParaRPr lang="en-US"/>
        </a:p>
      </dgm:t>
    </dgm:pt>
    <dgm:pt modelId="{E882F1B3-EA59-4909-AC7C-CE660CFD01A4}" type="sibTrans" cxnId="{19C92C99-2EE6-434F-AA29-0DFBF58BE92E}">
      <dgm:prSet/>
      <dgm:spPr/>
      <dgm:t>
        <a:bodyPr/>
        <a:lstStyle/>
        <a:p>
          <a:endParaRPr lang="en-US"/>
        </a:p>
      </dgm:t>
    </dgm:pt>
    <dgm:pt modelId="{C315CE55-42CF-4F25-A5A5-E7EFA641DD4A}" type="pres">
      <dgm:prSet presAssocID="{120C5FB1-DEDE-4B0A-8170-4E79A3AAE793}" presName="linear" presStyleCnt="0">
        <dgm:presLayoutVars>
          <dgm:dir/>
          <dgm:animLvl val="lvl"/>
          <dgm:resizeHandles val="exact"/>
        </dgm:presLayoutVars>
      </dgm:prSet>
      <dgm:spPr/>
    </dgm:pt>
    <dgm:pt modelId="{C239B779-AE02-4A23-A52F-DF43C924F349}" type="pres">
      <dgm:prSet presAssocID="{A2838434-4B9A-49EB-A011-B0CE464D067B}" presName="parentLin" presStyleCnt="0"/>
      <dgm:spPr/>
    </dgm:pt>
    <dgm:pt modelId="{703DDC74-65DF-4A79-9169-9B8188459E77}" type="pres">
      <dgm:prSet presAssocID="{A2838434-4B9A-49EB-A011-B0CE464D067B}" presName="parentLeftMargin" presStyleLbl="node1" presStyleIdx="0" presStyleCnt="1"/>
      <dgm:spPr/>
    </dgm:pt>
    <dgm:pt modelId="{BACB53D7-D4EB-47FC-B230-DE70C9C4E8DD}" type="pres">
      <dgm:prSet presAssocID="{A2838434-4B9A-49EB-A011-B0CE464D067B}" presName="parentText" presStyleLbl="node1" presStyleIdx="0" presStyleCnt="1">
        <dgm:presLayoutVars>
          <dgm:chMax val="0"/>
          <dgm:bulletEnabled val="1"/>
        </dgm:presLayoutVars>
      </dgm:prSet>
      <dgm:spPr/>
    </dgm:pt>
    <dgm:pt modelId="{11AF3312-0397-4F8C-8720-35602891F2C4}" type="pres">
      <dgm:prSet presAssocID="{A2838434-4B9A-49EB-A011-B0CE464D067B}" presName="negativeSpace" presStyleCnt="0"/>
      <dgm:spPr/>
    </dgm:pt>
    <dgm:pt modelId="{85CE5BF0-D3B9-490B-AFDC-E2E5A35D7CAA}" type="pres">
      <dgm:prSet presAssocID="{A2838434-4B9A-49EB-A011-B0CE464D067B}" presName="childText" presStyleLbl="conFgAcc1" presStyleIdx="0" presStyleCnt="1" custLinFactNeighborY="-7962">
        <dgm:presLayoutVars>
          <dgm:bulletEnabled val="1"/>
        </dgm:presLayoutVars>
      </dgm:prSet>
      <dgm:spPr/>
    </dgm:pt>
  </dgm:ptLst>
  <dgm:cxnLst>
    <dgm:cxn modelId="{06540F83-3948-4136-95EB-9069D0449A27}" srcId="{120C5FB1-DEDE-4B0A-8170-4E79A3AAE793}" destId="{A2838434-4B9A-49EB-A011-B0CE464D067B}" srcOrd="0" destOrd="0" parTransId="{57765C4B-4939-4F7D-86E6-734FD40C5152}" sibTransId="{5F237BAC-935E-4AA3-8669-DC067B391104}"/>
    <dgm:cxn modelId="{C603B386-7B58-4E3A-82B8-67CDEA5624C0}" type="presOf" srcId="{A2838434-4B9A-49EB-A011-B0CE464D067B}" destId="{BACB53D7-D4EB-47FC-B230-DE70C9C4E8DD}" srcOrd="1" destOrd="0" presId="urn:microsoft.com/office/officeart/2005/8/layout/list1"/>
    <dgm:cxn modelId="{19C92C99-2EE6-434F-AA29-0DFBF58BE92E}" srcId="{A2838434-4B9A-49EB-A011-B0CE464D067B}" destId="{C65D1BDF-F1B2-4652-AA8E-5ABF5F986E29}" srcOrd="0" destOrd="0" parTransId="{789CF622-BE8A-4D9F-8802-A94AA4618A04}" sibTransId="{E882F1B3-EA59-4909-AC7C-CE660CFD01A4}"/>
    <dgm:cxn modelId="{9F395BC3-DE2C-444B-9938-C8ED8DAD2E85}" type="presOf" srcId="{C65D1BDF-F1B2-4652-AA8E-5ABF5F986E29}" destId="{85CE5BF0-D3B9-490B-AFDC-E2E5A35D7CAA}" srcOrd="0" destOrd="0" presId="urn:microsoft.com/office/officeart/2005/8/layout/list1"/>
    <dgm:cxn modelId="{5D5AC5E6-AA2A-4219-9701-C18B445F468D}" type="presOf" srcId="{A2838434-4B9A-49EB-A011-B0CE464D067B}" destId="{703DDC74-65DF-4A79-9169-9B8188459E77}" srcOrd="0" destOrd="0" presId="urn:microsoft.com/office/officeart/2005/8/layout/list1"/>
    <dgm:cxn modelId="{650EEFEB-FDE1-4732-AC81-0D73BBF9B207}" type="presOf" srcId="{120C5FB1-DEDE-4B0A-8170-4E79A3AAE793}" destId="{C315CE55-42CF-4F25-A5A5-E7EFA641DD4A}" srcOrd="0" destOrd="0" presId="urn:microsoft.com/office/officeart/2005/8/layout/list1"/>
    <dgm:cxn modelId="{CBCEDC1D-91FC-4E0D-A0B9-F79678E61216}" type="presParOf" srcId="{C315CE55-42CF-4F25-A5A5-E7EFA641DD4A}" destId="{C239B779-AE02-4A23-A52F-DF43C924F349}" srcOrd="0" destOrd="0" presId="urn:microsoft.com/office/officeart/2005/8/layout/list1"/>
    <dgm:cxn modelId="{A3B5AC5B-5D95-4BE6-A35A-F33FE429A539}" type="presParOf" srcId="{C239B779-AE02-4A23-A52F-DF43C924F349}" destId="{703DDC74-65DF-4A79-9169-9B8188459E77}" srcOrd="0" destOrd="0" presId="urn:microsoft.com/office/officeart/2005/8/layout/list1"/>
    <dgm:cxn modelId="{2003E548-B224-4374-8E7E-56E552905B46}" type="presParOf" srcId="{C239B779-AE02-4A23-A52F-DF43C924F349}" destId="{BACB53D7-D4EB-47FC-B230-DE70C9C4E8DD}" srcOrd="1" destOrd="0" presId="urn:microsoft.com/office/officeart/2005/8/layout/list1"/>
    <dgm:cxn modelId="{D17D6866-63E2-4607-A748-E27BE5C490FF}" type="presParOf" srcId="{C315CE55-42CF-4F25-A5A5-E7EFA641DD4A}" destId="{11AF3312-0397-4F8C-8720-35602891F2C4}" srcOrd="1" destOrd="0" presId="urn:microsoft.com/office/officeart/2005/8/layout/list1"/>
    <dgm:cxn modelId="{CCC846B3-6C15-4815-9D2C-413DE5AF2D86}" type="presParOf" srcId="{C315CE55-42CF-4F25-A5A5-E7EFA641DD4A}" destId="{85CE5BF0-D3B9-490B-AFDC-E2E5A35D7CA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9FA2F5-3188-4468-BF80-45032B5B14B2}"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08172398-7223-455A-9E87-A92A74881E3E}">
      <dgm:prSet phldrT="[Text]"/>
      <dgm:spPr>
        <a:solidFill>
          <a:srgbClr val="903676"/>
        </a:solidFill>
      </dgm:spPr>
      <dgm:t>
        <a:bodyPr/>
        <a:lstStyle/>
        <a:p>
          <a:r>
            <a:rPr lang="en-US" dirty="0">
              <a:latin typeface="Arial" panose="020B0604020202020204" pitchFamily="34" charset="0"/>
              <a:cs typeface="Arial" panose="020B0604020202020204" pitchFamily="34" charset="0"/>
            </a:rPr>
            <a:t>What are they?</a:t>
          </a:r>
        </a:p>
      </dgm:t>
      <dgm:extLst>
        <a:ext uri="{E40237B7-FDA0-4F09-8148-C483321AD2D9}">
          <dgm14:cNvPr xmlns:dgm14="http://schemas.microsoft.com/office/drawing/2010/diagram" id="0" name="" descr="What are they?"/>
        </a:ext>
      </dgm:extLst>
    </dgm:pt>
    <dgm:pt modelId="{112E369C-99E4-4043-981F-B5927B0F8D14}" type="parTrans" cxnId="{B8B1AF34-5F79-47B8-8557-5FE48B403926}">
      <dgm:prSet/>
      <dgm:spPr/>
      <dgm:t>
        <a:bodyPr/>
        <a:lstStyle/>
        <a:p>
          <a:endParaRPr lang="en-US"/>
        </a:p>
      </dgm:t>
    </dgm:pt>
    <dgm:pt modelId="{4A49DE39-06D8-45CF-8B8F-CDF1808D7F78}" type="sibTrans" cxnId="{B8B1AF34-5F79-47B8-8557-5FE48B403926}">
      <dgm:prSet/>
      <dgm:spPr/>
      <dgm:t>
        <a:bodyPr/>
        <a:lstStyle/>
        <a:p>
          <a:endParaRPr lang="en-US"/>
        </a:p>
      </dgm:t>
    </dgm:pt>
    <dgm:pt modelId="{DB9F946D-C3DD-4332-834E-71BDD8335D35}">
      <dgm:prSet phldrT="[Text]"/>
      <dgm:spPr/>
      <dgm:t>
        <a:bodyPr/>
        <a:lstStyle/>
        <a:p>
          <a:pPr>
            <a:buFont typeface="Arial" panose="020B0604020202020204" pitchFamily="34" charset="0"/>
            <a:buNone/>
          </a:pPr>
          <a:r>
            <a:rPr lang="en-US" dirty="0">
              <a:latin typeface="Arial" panose="020B0604020202020204" pitchFamily="34" charset="0"/>
              <a:cs typeface="Arial" panose="020B0604020202020204" pitchFamily="34" charset="0"/>
            </a:rPr>
            <a:t>Concepts and intellectual tools that bridge and help deepen understanding of core ideas and make sense of things</a:t>
          </a:r>
        </a:p>
      </dgm:t>
      <dgm:extLst>
        <a:ext uri="{E40237B7-FDA0-4F09-8148-C483321AD2D9}">
          <dgm14:cNvPr xmlns:dgm14="http://schemas.microsoft.com/office/drawing/2010/diagram" id="0" name="" descr="What are they?&#10;&#10;Concepts and intellectual tools that bridge and help deepen understanding of core ideas and make sense of things"/>
        </a:ext>
      </dgm:extLst>
    </dgm:pt>
    <dgm:pt modelId="{EB56908B-FF2D-4207-81FF-A137AC62FDEA}" type="parTrans" cxnId="{F768E1C3-229D-412D-9F0C-79F353A50561}">
      <dgm:prSet/>
      <dgm:spPr/>
      <dgm:t>
        <a:bodyPr/>
        <a:lstStyle/>
        <a:p>
          <a:endParaRPr lang="en-US"/>
        </a:p>
      </dgm:t>
    </dgm:pt>
    <dgm:pt modelId="{37946796-4CD1-417B-9FBA-E4E5A6A1E3B5}" type="sibTrans" cxnId="{F768E1C3-229D-412D-9F0C-79F353A50561}">
      <dgm:prSet/>
      <dgm:spPr/>
      <dgm:t>
        <a:bodyPr/>
        <a:lstStyle/>
        <a:p>
          <a:endParaRPr lang="en-US"/>
        </a:p>
      </dgm:t>
    </dgm:pt>
    <dgm:pt modelId="{8F973E6C-9284-405E-B67C-BC130EA50C27}" type="pres">
      <dgm:prSet presAssocID="{249FA2F5-3188-4468-BF80-45032B5B14B2}" presName="linear" presStyleCnt="0">
        <dgm:presLayoutVars>
          <dgm:dir/>
          <dgm:animLvl val="lvl"/>
          <dgm:resizeHandles val="exact"/>
        </dgm:presLayoutVars>
      </dgm:prSet>
      <dgm:spPr/>
    </dgm:pt>
    <dgm:pt modelId="{8017E09E-33A0-499C-9BED-FD2508821C16}" type="pres">
      <dgm:prSet presAssocID="{08172398-7223-455A-9E87-A92A74881E3E}" presName="parentLin" presStyleCnt="0"/>
      <dgm:spPr/>
    </dgm:pt>
    <dgm:pt modelId="{438E5DAE-4EC8-4E5C-B814-416FC1410AFD}" type="pres">
      <dgm:prSet presAssocID="{08172398-7223-455A-9E87-A92A74881E3E}" presName="parentLeftMargin" presStyleLbl="node1" presStyleIdx="0" presStyleCnt="1"/>
      <dgm:spPr/>
    </dgm:pt>
    <dgm:pt modelId="{29613602-A07D-4A13-8108-DA818CE3FB5B}" type="pres">
      <dgm:prSet presAssocID="{08172398-7223-455A-9E87-A92A74881E3E}" presName="parentText" presStyleLbl="node1" presStyleIdx="0" presStyleCnt="1">
        <dgm:presLayoutVars>
          <dgm:chMax val="0"/>
          <dgm:bulletEnabled val="1"/>
        </dgm:presLayoutVars>
      </dgm:prSet>
      <dgm:spPr/>
    </dgm:pt>
    <dgm:pt modelId="{E09742D3-1236-46D9-84F4-4155E8A36539}" type="pres">
      <dgm:prSet presAssocID="{08172398-7223-455A-9E87-A92A74881E3E}" presName="negativeSpace" presStyleCnt="0"/>
      <dgm:spPr/>
    </dgm:pt>
    <dgm:pt modelId="{E7E0C45F-84A1-4161-8383-1D6BDBADEBC4}" type="pres">
      <dgm:prSet presAssocID="{08172398-7223-455A-9E87-A92A74881E3E}" presName="childText" presStyleLbl="conFgAcc1" presStyleIdx="0" presStyleCnt="1">
        <dgm:presLayoutVars>
          <dgm:bulletEnabled val="1"/>
        </dgm:presLayoutVars>
      </dgm:prSet>
      <dgm:spPr/>
    </dgm:pt>
  </dgm:ptLst>
  <dgm:cxnLst>
    <dgm:cxn modelId="{34E79114-F697-4476-9D29-8AC0F420ACB1}" type="presOf" srcId="{249FA2F5-3188-4468-BF80-45032B5B14B2}" destId="{8F973E6C-9284-405E-B67C-BC130EA50C27}" srcOrd="0" destOrd="0" presId="urn:microsoft.com/office/officeart/2005/8/layout/list1"/>
    <dgm:cxn modelId="{B8B1AF34-5F79-47B8-8557-5FE48B403926}" srcId="{249FA2F5-3188-4468-BF80-45032B5B14B2}" destId="{08172398-7223-455A-9E87-A92A74881E3E}" srcOrd="0" destOrd="0" parTransId="{112E369C-99E4-4043-981F-B5927B0F8D14}" sibTransId="{4A49DE39-06D8-45CF-8B8F-CDF1808D7F78}"/>
    <dgm:cxn modelId="{A4907264-26DC-433E-B596-78EE663C0E4A}" type="presOf" srcId="{08172398-7223-455A-9E87-A92A74881E3E}" destId="{438E5DAE-4EC8-4E5C-B814-416FC1410AFD}" srcOrd="0" destOrd="0" presId="urn:microsoft.com/office/officeart/2005/8/layout/list1"/>
    <dgm:cxn modelId="{F768E1C3-229D-412D-9F0C-79F353A50561}" srcId="{08172398-7223-455A-9E87-A92A74881E3E}" destId="{DB9F946D-C3DD-4332-834E-71BDD8335D35}" srcOrd="0" destOrd="0" parTransId="{EB56908B-FF2D-4207-81FF-A137AC62FDEA}" sibTransId="{37946796-4CD1-417B-9FBA-E4E5A6A1E3B5}"/>
    <dgm:cxn modelId="{1D5932CE-23AD-4BAE-BBA3-1C1519B46BFA}" type="presOf" srcId="{DB9F946D-C3DD-4332-834E-71BDD8335D35}" destId="{E7E0C45F-84A1-4161-8383-1D6BDBADEBC4}" srcOrd="0" destOrd="0" presId="urn:microsoft.com/office/officeart/2005/8/layout/list1"/>
    <dgm:cxn modelId="{3B3F04F0-CDD3-43CA-85AE-A2384AEA28FB}" type="presOf" srcId="{08172398-7223-455A-9E87-A92A74881E3E}" destId="{29613602-A07D-4A13-8108-DA818CE3FB5B}" srcOrd="1" destOrd="0" presId="urn:microsoft.com/office/officeart/2005/8/layout/list1"/>
    <dgm:cxn modelId="{06A8A3C0-B36C-45BE-95D9-1B1AB9379E8D}" type="presParOf" srcId="{8F973E6C-9284-405E-B67C-BC130EA50C27}" destId="{8017E09E-33A0-499C-9BED-FD2508821C16}" srcOrd="0" destOrd="0" presId="urn:microsoft.com/office/officeart/2005/8/layout/list1"/>
    <dgm:cxn modelId="{E9A38964-10C1-44B8-90D6-081D37548E3A}" type="presParOf" srcId="{8017E09E-33A0-499C-9BED-FD2508821C16}" destId="{438E5DAE-4EC8-4E5C-B814-416FC1410AFD}" srcOrd="0" destOrd="0" presId="urn:microsoft.com/office/officeart/2005/8/layout/list1"/>
    <dgm:cxn modelId="{5DBCD67B-4AF7-4C7D-BD67-05D719A24F43}" type="presParOf" srcId="{8017E09E-33A0-499C-9BED-FD2508821C16}" destId="{29613602-A07D-4A13-8108-DA818CE3FB5B}" srcOrd="1" destOrd="0" presId="urn:microsoft.com/office/officeart/2005/8/layout/list1"/>
    <dgm:cxn modelId="{0F97F68B-3655-4690-9B4D-1B41096B7148}" type="presParOf" srcId="{8F973E6C-9284-405E-B67C-BC130EA50C27}" destId="{E09742D3-1236-46D9-84F4-4155E8A36539}" srcOrd="1" destOrd="0" presId="urn:microsoft.com/office/officeart/2005/8/layout/list1"/>
    <dgm:cxn modelId="{17172AE9-8D35-4CBC-A43D-A0962987448D}" type="presParOf" srcId="{8F973E6C-9284-405E-B67C-BC130EA50C27}" destId="{E7E0C45F-84A1-4161-8383-1D6BDBADE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9A0EC08-CBE7-459C-8E9A-B526A7ADA9F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A0BE1B7-A0EA-4698-8E33-7B40F2E9C80A}">
      <dgm:prSet phldrT="[Tex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Patterns</a:t>
          </a:r>
          <a:endParaRPr lang="en-US"/>
        </a:p>
      </dgm:t>
    </dgm:pt>
    <dgm:pt modelId="{05F23504-7E5F-4795-828C-54A67648CA61}" type="parTrans" cxnId="{BF7D76EC-8F97-45A7-B04B-C99622FD202B}">
      <dgm:prSet/>
      <dgm:spPr/>
      <dgm:t>
        <a:bodyPr/>
        <a:lstStyle/>
        <a:p>
          <a:endParaRPr lang="en-US"/>
        </a:p>
      </dgm:t>
    </dgm:pt>
    <dgm:pt modelId="{B5508615-E8BE-44E0-AF35-23C73D27661F}" type="sibTrans" cxnId="{BF7D76EC-8F97-45A7-B04B-C99622FD202B}">
      <dgm:prSet/>
      <dgm:spPr/>
      <dgm:t>
        <a:bodyPr/>
        <a:lstStyle/>
        <a:p>
          <a:endParaRPr lang="en-US"/>
        </a:p>
      </dgm:t>
    </dgm:pt>
    <dgm:pt modelId="{76E3A99B-7B1F-4B48-B130-8D4823965EEA}">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Cause and Effect</a:t>
          </a:r>
        </a:p>
      </dgm:t>
    </dgm:pt>
    <dgm:pt modelId="{C31EE019-8E36-4F5D-BB01-119F043CB29A}" type="parTrans" cxnId="{39B34FCA-50EE-45A1-9B8C-159388635EEF}">
      <dgm:prSet/>
      <dgm:spPr/>
      <dgm:t>
        <a:bodyPr/>
        <a:lstStyle/>
        <a:p>
          <a:endParaRPr lang="en-US"/>
        </a:p>
      </dgm:t>
    </dgm:pt>
    <dgm:pt modelId="{03B94CCD-0B70-4951-8D3A-3A7A0ABD0CB3}" type="sibTrans" cxnId="{39B34FCA-50EE-45A1-9B8C-159388635EEF}">
      <dgm:prSet/>
      <dgm:spPr/>
      <dgm:t>
        <a:bodyPr/>
        <a:lstStyle/>
        <a:p>
          <a:endParaRPr lang="en-US"/>
        </a:p>
      </dgm:t>
    </dgm:pt>
    <dgm:pt modelId="{1FB0D508-1546-47D8-B56E-FECB169C61AD}">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Scale, Proportion, and Quantity</a:t>
          </a:r>
        </a:p>
      </dgm:t>
    </dgm:pt>
    <dgm:pt modelId="{0170AADA-0DB3-4AF8-A366-530E76EDF272}" type="parTrans" cxnId="{E0C5FE26-D5F5-463E-A565-5E4E093D5FDC}">
      <dgm:prSet/>
      <dgm:spPr/>
      <dgm:t>
        <a:bodyPr/>
        <a:lstStyle/>
        <a:p>
          <a:endParaRPr lang="en-US"/>
        </a:p>
      </dgm:t>
    </dgm:pt>
    <dgm:pt modelId="{D8AF2F25-364F-4395-9B35-598B52B85E2E}" type="sibTrans" cxnId="{E0C5FE26-D5F5-463E-A565-5E4E093D5FDC}">
      <dgm:prSet/>
      <dgm:spPr/>
      <dgm:t>
        <a:bodyPr/>
        <a:lstStyle/>
        <a:p>
          <a:endParaRPr lang="en-US"/>
        </a:p>
      </dgm:t>
    </dgm:pt>
    <dgm:pt modelId="{F51F4032-8584-4529-8FA3-7FD703C6305E}">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Systems and System Models</a:t>
          </a:r>
        </a:p>
      </dgm:t>
    </dgm:pt>
    <dgm:pt modelId="{9A6A27C5-C402-4163-8720-5119455FF9F4}" type="parTrans" cxnId="{4E5B8319-2131-49F8-895D-62A190A05EEA}">
      <dgm:prSet/>
      <dgm:spPr/>
      <dgm:t>
        <a:bodyPr/>
        <a:lstStyle/>
        <a:p>
          <a:endParaRPr lang="en-US"/>
        </a:p>
      </dgm:t>
    </dgm:pt>
    <dgm:pt modelId="{0DAB4F10-B689-4EA4-BEA0-C4F31BD01A1E}" type="sibTrans" cxnId="{4E5B8319-2131-49F8-895D-62A190A05EEA}">
      <dgm:prSet/>
      <dgm:spPr/>
      <dgm:t>
        <a:bodyPr/>
        <a:lstStyle/>
        <a:p>
          <a:endParaRPr lang="en-US"/>
        </a:p>
      </dgm:t>
    </dgm:pt>
    <dgm:pt modelId="{D7A2AD00-70E5-42D9-AF2F-9241E3082C73}">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Energy and Matter</a:t>
          </a:r>
        </a:p>
      </dgm:t>
    </dgm:pt>
    <dgm:pt modelId="{86DB3456-4CA0-444C-BBBC-B79E92DE8F1A}" type="parTrans" cxnId="{DD51B9E9-4DAF-4D0C-BA7C-02939E454ECF}">
      <dgm:prSet/>
      <dgm:spPr/>
      <dgm:t>
        <a:bodyPr/>
        <a:lstStyle/>
        <a:p>
          <a:endParaRPr lang="en-US"/>
        </a:p>
      </dgm:t>
    </dgm:pt>
    <dgm:pt modelId="{F6F48B4B-AA1B-43F8-9040-E345A2ED7F5D}" type="sibTrans" cxnId="{DD51B9E9-4DAF-4D0C-BA7C-02939E454ECF}">
      <dgm:prSet/>
      <dgm:spPr/>
      <dgm:t>
        <a:bodyPr/>
        <a:lstStyle/>
        <a:p>
          <a:endParaRPr lang="en-US"/>
        </a:p>
      </dgm:t>
    </dgm:pt>
    <dgm:pt modelId="{C82273A6-DAE1-4D16-A593-C584819442FB}">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Stability and Change</a:t>
          </a:r>
        </a:p>
      </dgm:t>
    </dgm:pt>
    <dgm:pt modelId="{F2910806-5A8F-4E68-B2AF-F3870B435CC1}" type="parTrans" cxnId="{D5888FF5-AB87-4112-B677-CB7F3C796C25}">
      <dgm:prSet/>
      <dgm:spPr/>
      <dgm:t>
        <a:bodyPr/>
        <a:lstStyle/>
        <a:p>
          <a:endParaRPr lang="en-US"/>
        </a:p>
      </dgm:t>
    </dgm:pt>
    <dgm:pt modelId="{3FF9B033-8B9E-4F82-8285-6501EEFC671E}" type="sibTrans" cxnId="{D5888FF5-AB87-4112-B677-CB7F3C796C25}">
      <dgm:prSet/>
      <dgm:spPr/>
      <dgm:t>
        <a:bodyPr/>
        <a:lstStyle/>
        <a:p>
          <a:endParaRPr lang="en-US"/>
        </a:p>
      </dgm:t>
    </dgm:pt>
    <dgm:pt modelId="{9CDE0E46-ED4F-459D-BAD3-7FD928E7D7DC}">
      <dgm:prSet/>
      <dgm:spPr>
        <a:solidFill>
          <a:srgbClr val="903676"/>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Structure and Function</a:t>
          </a:r>
        </a:p>
      </dgm:t>
    </dgm:pt>
    <dgm:pt modelId="{760DC138-FAC1-412A-AF7D-2AF1340112CF}" type="parTrans" cxnId="{0577DBAC-6E02-4273-A87C-ACE7FCFF7F95}">
      <dgm:prSet/>
      <dgm:spPr/>
      <dgm:t>
        <a:bodyPr/>
        <a:lstStyle/>
        <a:p>
          <a:endParaRPr lang="en-US"/>
        </a:p>
      </dgm:t>
    </dgm:pt>
    <dgm:pt modelId="{6E85856C-4D76-4AC0-B0B0-D80948C77C6B}" type="sibTrans" cxnId="{0577DBAC-6E02-4273-A87C-ACE7FCFF7F95}">
      <dgm:prSet/>
      <dgm:spPr/>
      <dgm:t>
        <a:bodyPr/>
        <a:lstStyle/>
        <a:p>
          <a:endParaRPr lang="en-US"/>
        </a:p>
      </dgm:t>
    </dgm:pt>
    <dgm:pt modelId="{7D5DDBEA-52AB-422B-9309-A4C1A5D3607F}" type="pres">
      <dgm:prSet presAssocID="{99A0EC08-CBE7-459C-8E9A-B526A7ADA9FD}" presName="diagram" presStyleCnt="0">
        <dgm:presLayoutVars>
          <dgm:dir/>
          <dgm:resizeHandles val="exact"/>
        </dgm:presLayoutVars>
      </dgm:prSet>
      <dgm:spPr/>
    </dgm:pt>
    <dgm:pt modelId="{8DDD0FB0-08AA-49E6-9C0A-991CEE5F0A18}" type="pres">
      <dgm:prSet presAssocID="{FA0BE1B7-A0EA-4698-8E33-7B40F2E9C80A}" presName="node" presStyleLbl="node1" presStyleIdx="0" presStyleCnt="7">
        <dgm:presLayoutVars>
          <dgm:bulletEnabled val="1"/>
        </dgm:presLayoutVars>
      </dgm:prSet>
      <dgm:spPr/>
    </dgm:pt>
    <dgm:pt modelId="{2A9A1B21-4279-46DE-9C82-CF07EF71594D}" type="pres">
      <dgm:prSet presAssocID="{B5508615-E8BE-44E0-AF35-23C73D27661F}" presName="sibTrans" presStyleCnt="0"/>
      <dgm:spPr/>
    </dgm:pt>
    <dgm:pt modelId="{ECC31C2E-EBEF-4FEE-B056-D21BB7F3C05C}" type="pres">
      <dgm:prSet presAssocID="{76E3A99B-7B1F-4B48-B130-8D4823965EEA}" presName="node" presStyleLbl="node1" presStyleIdx="1" presStyleCnt="7">
        <dgm:presLayoutVars>
          <dgm:bulletEnabled val="1"/>
        </dgm:presLayoutVars>
      </dgm:prSet>
      <dgm:spPr/>
    </dgm:pt>
    <dgm:pt modelId="{63C49BFE-7DAF-4D7F-9535-8F9F4FDCC148}" type="pres">
      <dgm:prSet presAssocID="{03B94CCD-0B70-4951-8D3A-3A7A0ABD0CB3}" presName="sibTrans" presStyleCnt="0"/>
      <dgm:spPr/>
    </dgm:pt>
    <dgm:pt modelId="{9DC649BB-6C0B-4678-954C-19B416DC25DE}" type="pres">
      <dgm:prSet presAssocID="{1FB0D508-1546-47D8-B56E-FECB169C61AD}" presName="node" presStyleLbl="node1" presStyleIdx="2" presStyleCnt="7">
        <dgm:presLayoutVars>
          <dgm:bulletEnabled val="1"/>
        </dgm:presLayoutVars>
      </dgm:prSet>
      <dgm:spPr/>
    </dgm:pt>
    <dgm:pt modelId="{B53916D4-243B-437A-89A4-3EF96381EF25}" type="pres">
      <dgm:prSet presAssocID="{D8AF2F25-364F-4395-9B35-598B52B85E2E}" presName="sibTrans" presStyleCnt="0"/>
      <dgm:spPr/>
    </dgm:pt>
    <dgm:pt modelId="{C2161DB9-8F23-4D7B-8BF9-F1D4F109AA29}" type="pres">
      <dgm:prSet presAssocID="{F51F4032-8584-4529-8FA3-7FD703C6305E}" presName="node" presStyleLbl="node1" presStyleIdx="3" presStyleCnt="7">
        <dgm:presLayoutVars>
          <dgm:bulletEnabled val="1"/>
        </dgm:presLayoutVars>
      </dgm:prSet>
      <dgm:spPr/>
    </dgm:pt>
    <dgm:pt modelId="{7184B323-811A-4056-94A1-FA9C013C11C4}" type="pres">
      <dgm:prSet presAssocID="{0DAB4F10-B689-4EA4-BEA0-C4F31BD01A1E}" presName="sibTrans" presStyleCnt="0"/>
      <dgm:spPr/>
    </dgm:pt>
    <dgm:pt modelId="{81413E18-CFE7-4337-A404-B413F81E4131}" type="pres">
      <dgm:prSet presAssocID="{D7A2AD00-70E5-42D9-AF2F-9241E3082C73}" presName="node" presStyleLbl="node1" presStyleIdx="4" presStyleCnt="7">
        <dgm:presLayoutVars>
          <dgm:bulletEnabled val="1"/>
        </dgm:presLayoutVars>
      </dgm:prSet>
      <dgm:spPr/>
    </dgm:pt>
    <dgm:pt modelId="{59F38533-C9AF-486F-8663-7403984756DB}" type="pres">
      <dgm:prSet presAssocID="{F6F48B4B-AA1B-43F8-9040-E345A2ED7F5D}" presName="sibTrans" presStyleCnt="0"/>
      <dgm:spPr/>
    </dgm:pt>
    <dgm:pt modelId="{D85ACCB5-8B4D-47DA-8201-D90D6EA37D1A}" type="pres">
      <dgm:prSet presAssocID="{9CDE0E46-ED4F-459D-BAD3-7FD928E7D7DC}" presName="node" presStyleLbl="node1" presStyleIdx="5" presStyleCnt="7">
        <dgm:presLayoutVars>
          <dgm:bulletEnabled val="1"/>
        </dgm:presLayoutVars>
      </dgm:prSet>
      <dgm:spPr/>
    </dgm:pt>
    <dgm:pt modelId="{E5F4ED9F-5BC8-4E48-9E1B-524CC904C37E}" type="pres">
      <dgm:prSet presAssocID="{6E85856C-4D76-4AC0-B0B0-D80948C77C6B}" presName="sibTrans" presStyleCnt="0"/>
      <dgm:spPr/>
    </dgm:pt>
    <dgm:pt modelId="{B25A6EC4-61AB-4B82-BA24-1A00217138E7}" type="pres">
      <dgm:prSet presAssocID="{C82273A6-DAE1-4D16-A593-C584819442FB}" presName="node" presStyleLbl="node1" presStyleIdx="6" presStyleCnt="7">
        <dgm:presLayoutVars>
          <dgm:bulletEnabled val="1"/>
        </dgm:presLayoutVars>
      </dgm:prSet>
      <dgm:spPr/>
    </dgm:pt>
  </dgm:ptLst>
  <dgm:cxnLst>
    <dgm:cxn modelId="{76FA860F-F101-482E-AC64-47C260C10E63}" type="presOf" srcId="{99A0EC08-CBE7-459C-8E9A-B526A7ADA9FD}" destId="{7D5DDBEA-52AB-422B-9309-A4C1A5D3607F}" srcOrd="0" destOrd="0" presId="urn:microsoft.com/office/officeart/2005/8/layout/default"/>
    <dgm:cxn modelId="{4E5B8319-2131-49F8-895D-62A190A05EEA}" srcId="{99A0EC08-CBE7-459C-8E9A-B526A7ADA9FD}" destId="{F51F4032-8584-4529-8FA3-7FD703C6305E}" srcOrd="3" destOrd="0" parTransId="{9A6A27C5-C402-4163-8720-5119455FF9F4}" sibTransId="{0DAB4F10-B689-4EA4-BEA0-C4F31BD01A1E}"/>
    <dgm:cxn modelId="{90A5A21F-905D-48BC-8E0C-30BCC8B26D15}" type="presOf" srcId="{9CDE0E46-ED4F-459D-BAD3-7FD928E7D7DC}" destId="{D85ACCB5-8B4D-47DA-8201-D90D6EA37D1A}" srcOrd="0" destOrd="0" presId="urn:microsoft.com/office/officeart/2005/8/layout/default"/>
    <dgm:cxn modelId="{E0C5FE26-D5F5-463E-A565-5E4E093D5FDC}" srcId="{99A0EC08-CBE7-459C-8E9A-B526A7ADA9FD}" destId="{1FB0D508-1546-47D8-B56E-FECB169C61AD}" srcOrd="2" destOrd="0" parTransId="{0170AADA-0DB3-4AF8-A366-530E76EDF272}" sibTransId="{D8AF2F25-364F-4395-9B35-598B52B85E2E}"/>
    <dgm:cxn modelId="{DAA8ED29-88CC-4B57-8A7E-561E4409A634}" type="presOf" srcId="{76E3A99B-7B1F-4B48-B130-8D4823965EEA}" destId="{ECC31C2E-EBEF-4FEE-B056-D21BB7F3C05C}" srcOrd="0" destOrd="0" presId="urn:microsoft.com/office/officeart/2005/8/layout/default"/>
    <dgm:cxn modelId="{7A444188-360B-4025-9E20-38228751AE5E}" type="presOf" srcId="{C82273A6-DAE1-4D16-A593-C584819442FB}" destId="{B25A6EC4-61AB-4B82-BA24-1A00217138E7}" srcOrd="0" destOrd="0" presId="urn:microsoft.com/office/officeart/2005/8/layout/default"/>
    <dgm:cxn modelId="{3F59138E-A187-43BA-9D6B-26298D017A43}" type="presOf" srcId="{D7A2AD00-70E5-42D9-AF2F-9241E3082C73}" destId="{81413E18-CFE7-4337-A404-B413F81E4131}" srcOrd="0" destOrd="0" presId="urn:microsoft.com/office/officeart/2005/8/layout/default"/>
    <dgm:cxn modelId="{DAE03391-BD89-4D21-93B5-453E8B82A674}" type="presOf" srcId="{1FB0D508-1546-47D8-B56E-FECB169C61AD}" destId="{9DC649BB-6C0B-4678-954C-19B416DC25DE}" srcOrd="0" destOrd="0" presId="urn:microsoft.com/office/officeart/2005/8/layout/default"/>
    <dgm:cxn modelId="{0577DBAC-6E02-4273-A87C-ACE7FCFF7F95}" srcId="{99A0EC08-CBE7-459C-8E9A-B526A7ADA9FD}" destId="{9CDE0E46-ED4F-459D-BAD3-7FD928E7D7DC}" srcOrd="5" destOrd="0" parTransId="{760DC138-FAC1-412A-AF7D-2AF1340112CF}" sibTransId="{6E85856C-4D76-4AC0-B0B0-D80948C77C6B}"/>
    <dgm:cxn modelId="{39B34FCA-50EE-45A1-9B8C-159388635EEF}" srcId="{99A0EC08-CBE7-459C-8E9A-B526A7ADA9FD}" destId="{76E3A99B-7B1F-4B48-B130-8D4823965EEA}" srcOrd="1" destOrd="0" parTransId="{C31EE019-8E36-4F5D-BB01-119F043CB29A}" sibTransId="{03B94CCD-0B70-4951-8D3A-3A7A0ABD0CB3}"/>
    <dgm:cxn modelId="{A017B5CC-FB5D-4AAE-AF7A-159919C1CA4E}" type="presOf" srcId="{FA0BE1B7-A0EA-4698-8E33-7B40F2E9C80A}" destId="{8DDD0FB0-08AA-49E6-9C0A-991CEE5F0A18}" srcOrd="0" destOrd="0" presId="urn:microsoft.com/office/officeart/2005/8/layout/default"/>
    <dgm:cxn modelId="{5C7CCBCC-50A0-4828-B9F3-DBFEE03E7FCE}" type="presOf" srcId="{F51F4032-8584-4529-8FA3-7FD703C6305E}" destId="{C2161DB9-8F23-4D7B-8BF9-F1D4F109AA29}" srcOrd="0" destOrd="0" presId="urn:microsoft.com/office/officeart/2005/8/layout/default"/>
    <dgm:cxn modelId="{DD51B9E9-4DAF-4D0C-BA7C-02939E454ECF}" srcId="{99A0EC08-CBE7-459C-8E9A-B526A7ADA9FD}" destId="{D7A2AD00-70E5-42D9-AF2F-9241E3082C73}" srcOrd="4" destOrd="0" parTransId="{86DB3456-4CA0-444C-BBBC-B79E92DE8F1A}" sibTransId="{F6F48B4B-AA1B-43F8-9040-E345A2ED7F5D}"/>
    <dgm:cxn modelId="{BF7D76EC-8F97-45A7-B04B-C99622FD202B}" srcId="{99A0EC08-CBE7-459C-8E9A-B526A7ADA9FD}" destId="{FA0BE1B7-A0EA-4698-8E33-7B40F2E9C80A}" srcOrd="0" destOrd="0" parTransId="{05F23504-7E5F-4795-828C-54A67648CA61}" sibTransId="{B5508615-E8BE-44E0-AF35-23C73D27661F}"/>
    <dgm:cxn modelId="{D5888FF5-AB87-4112-B677-CB7F3C796C25}" srcId="{99A0EC08-CBE7-459C-8E9A-B526A7ADA9FD}" destId="{C82273A6-DAE1-4D16-A593-C584819442FB}" srcOrd="6" destOrd="0" parTransId="{F2910806-5A8F-4E68-B2AF-F3870B435CC1}" sibTransId="{3FF9B033-8B9E-4F82-8285-6501EEFC671E}"/>
    <dgm:cxn modelId="{423ED1A2-FAB3-418F-A377-E368B7A80F76}" type="presParOf" srcId="{7D5DDBEA-52AB-422B-9309-A4C1A5D3607F}" destId="{8DDD0FB0-08AA-49E6-9C0A-991CEE5F0A18}" srcOrd="0" destOrd="0" presId="urn:microsoft.com/office/officeart/2005/8/layout/default"/>
    <dgm:cxn modelId="{3F7A0A7E-E5B4-4F92-9A4B-B1B7AD29DE05}" type="presParOf" srcId="{7D5DDBEA-52AB-422B-9309-A4C1A5D3607F}" destId="{2A9A1B21-4279-46DE-9C82-CF07EF71594D}" srcOrd="1" destOrd="0" presId="urn:microsoft.com/office/officeart/2005/8/layout/default"/>
    <dgm:cxn modelId="{E74EDABF-5A95-4804-96E3-155DE3956E3A}" type="presParOf" srcId="{7D5DDBEA-52AB-422B-9309-A4C1A5D3607F}" destId="{ECC31C2E-EBEF-4FEE-B056-D21BB7F3C05C}" srcOrd="2" destOrd="0" presId="urn:microsoft.com/office/officeart/2005/8/layout/default"/>
    <dgm:cxn modelId="{BAB643A7-DB23-4786-8BD7-B528952B6DF8}" type="presParOf" srcId="{7D5DDBEA-52AB-422B-9309-A4C1A5D3607F}" destId="{63C49BFE-7DAF-4D7F-9535-8F9F4FDCC148}" srcOrd="3" destOrd="0" presId="urn:microsoft.com/office/officeart/2005/8/layout/default"/>
    <dgm:cxn modelId="{D807BAB6-35A2-44CF-A9EC-D3375E0375C8}" type="presParOf" srcId="{7D5DDBEA-52AB-422B-9309-A4C1A5D3607F}" destId="{9DC649BB-6C0B-4678-954C-19B416DC25DE}" srcOrd="4" destOrd="0" presId="urn:microsoft.com/office/officeart/2005/8/layout/default"/>
    <dgm:cxn modelId="{2E4F00A7-2BE3-47A3-AB20-F73C0E5A88C4}" type="presParOf" srcId="{7D5DDBEA-52AB-422B-9309-A4C1A5D3607F}" destId="{B53916D4-243B-437A-89A4-3EF96381EF25}" srcOrd="5" destOrd="0" presId="urn:microsoft.com/office/officeart/2005/8/layout/default"/>
    <dgm:cxn modelId="{D6ACF04A-3BB0-44B9-89EF-7F9DA8244FEC}" type="presParOf" srcId="{7D5DDBEA-52AB-422B-9309-A4C1A5D3607F}" destId="{C2161DB9-8F23-4D7B-8BF9-F1D4F109AA29}" srcOrd="6" destOrd="0" presId="urn:microsoft.com/office/officeart/2005/8/layout/default"/>
    <dgm:cxn modelId="{FC4A85B3-88E7-4A75-8446-7E2AFD5D6FD4}" type="presParOf" srcId="{7D5DDBEA-52AB-422B-9309-A4C1A5D3607F}" destId="{7184B323-811A-4056-94A1-FA9C013C11C4}" srcOrd="7" destOrd="0" presId="urn:microsoft.com/office/officeart/2005/8/layout/default"/>
    <dgm:cxn modelId="{565589FA-BCF4-484C-B6BA-15318E19123A}" type="presParOf" srcId="{7D5DDBEA-52AB-422B-9309-A4C1A5D3607F}" destId="{81413E18-CFE7-4337-A404-B413F81E4131}" srcOrd="8" destOrd="0" presId="urn:microsoft.com/office/officeart/2005/8/layout/default"/>
    <dgm:cxn modelId="{7F5EEF1E-2C79-4A34-8385-579291BBE714}" type="presParOf" srcId="{7D5DDBEA-52AB-422B-9309-A4C1A5D3607F}" destId="{59F38533-C9AF-486F-8663-7403984756DB}" srcOrd="9" destOrd="0" presId="urn:microsoft.com/office/officeart/2005/8/layout/default"/>
    <dgm:cxn modelId="{5F37DF13-41D0-4357-A993-EE4A3227A277}" type="presParOf" srcId="{7D5DDBEA-52AB-422B-9309-A4C1A5D3607F}" destId="{D85ACCB5-8B4D-47DA-8201-D90D6EA37D1A}" srcOrd="10" destOrd="0" presId="urn:microsoft.com/office/officeart/2005/8/layout/default"/>
    <dgm:cxn modelId="{1D47489C-2D05-476B-909D-CE09B88BE4E8}" type="presParOf" srcId="{7D5DDBEA-52AB-422B-9309-A4C1A5D3607F}" destId="{E5F4ED9F-5BC8-4E48-9E1B-524CC904C37E}" srcOrd="11" destOrd="0" presId="urn:microsoft.com/office/officeart/2005/8/layout/default"/>
    <dgm:cxn modelId="{DDFF1B52-9FB0-4A47-9A45-4D9CF0C37DF2}" type="presParOf" srcId="{7D5DDBEA-52AB-422B-9309-A4C1A5D3607F}" destId="{B25A6EC4-61AB-4B82-BA24-1A00217138E7}"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0C5FB1-DEDE-4B0A-8170-4E79A3AAE793}"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A2838434-4B9A-49EB-A011-B0CE464D067B}">
      <dgm:prSet phldrT="[Text]"/>
      <dgm:spPr>
        <a:solidFill>
          <a:srgbClr val="903676"/>
        </a:solidFill>
      </dgm:spPr>
      <dgm:t>
        <a:bodyPr/>
        <a:lstStyle/>
        <a:p>
          <a:r>
            <a:rPr lang="en-US" b="1">
              <a:latin typeface="Arial" panose="020B0604020202020204" pitchFamily="34" charset="0"/>
              <a:cs typeface="Arial" panose="020B0604020202020204" pitchFamily="34" charset="0"/>
            </a:rPr>
            <a:t>Examples</a:t>
          </a:r>
        </a:p>
      </dgm:t>
    </dgm:pt>
    <dgm:pt modelId="{57765C4B-4939-4F7D-86E6-734FD40C5152}" type="parTrans" cxnId="{06540F83-3948-4136-95EB-9069D0449A27}">
      <dgm:prSet/>
      <dgm:spPr/>
      <dgm:t>
        <a:bodyPr/>
        <a:lstStyle/>
        <a:p>
          <a:endParaRPr lang="en-US"/>
        </a:p>
      </dgm:t>
    </dgm:pt>
    <dgm:pt modelId="{5F237BAC-935E-4AA3-8669-DC067B391104}" type="sibTrans" cxnId="{06540F83-3948-4136-95EB-9069D0449A27}">
      <dgm:prSet/>
      <dgm:spPr/>
      <dgm:t>
        <a:bodyPr/>
        <a:lstStyle/>
        <a:p>
          <a:endParaRPr lang="en-US"/>
        </a:p>
      </dgm:t>
    </dgm:pt>
    <dgm:pt modelId="{C65D1BDF-F1B2-4652-AA8E-5ABF5F986E29}">
      <dgm:prSet phldrT="[Text]"/>
      <dgm:spPr/>
      <dgm:t>
        <a:bodyPr/>
        <a:lstStyle/>
        <a:p>
          <a:pPr>
            <a:buFont typeface="Arial" panose="020B0604020202020204" pitchFamily="34" charset="0"/>
            <a:buChar char="•"/>
          </a:pPr>
          <a:r>
            <a:rPr lang="en-US" b="0" i="0" dirty="0">
              <a:effectLst/>
              <a:latin typeface="Arial" panose="020B0604020202020204" pitchFamily="34" charset="0"/>
              <a:cs typeface="Arial" panose="020B0604020202020204" pitchFamily="34" charset="0"/>
            </a:rPr>
            <a:t>Students use the idea that </a:t>
          </a:r>
          <a:r>
            <a:rPr lang="en-US" b="1" i="0" dirty="0">
              <a:effectLst/>
              <a:latin typeface="Arial" panose="020B0604020202020204" pitchFamily="34" charset="0"/>
              <a:cs typeface="Arial" panose="020B0604020202020204" pitchFamily="34" charset="0"/>
            </a:rPr>
            <a:t>“a system can be described in terms of its components and their interactions” </a:t>
          </a:r>
          <a:r>
            <a:rPr lang="en-US" b="0" i="0" dirty="0">
              <a:effectLst/>
              <a:latin typeface="Arial" panose="020B0604020202020204" pitchFamily="34" charset="0"/>
              <a:cs typeface="Arial" panose="020B0604020202020204" pitchFamily="34" charset="0"/>
            </a:rPr>
            <a:t>(Systems and System Models, Grade 3</a:t>
          </a:r>
          <a:r>
            <a:rPr lang="en-US" dirty="0"/>
            <a:t>–</a:t>
          </a:r>
          <a:r>
            <a:rPr lang="en-US" b="0" i="0" dirty="0">
              <a:effectLst/>
              <a:latin typeface="Arial" panose="020B0604020202020204" pitchFamily="34" charset="0"/>
              <a:cs typeface="Arial" panose="020B0604020202020204" pitchFamily="34" charset="0"/>
            </a:rPr>
            <a:t>5) to help them think about how a solar still works to produce fresh water</a:t>
          </a:r>
          <a:r>
            <a:rPr lang="en-US"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xamples:&#10;Students use the idea that “a system can be described in terms of its components and their interactions” (Systems and System Models, Grade 3–5) to help them think about how a solar still works to produce fresh water.&#10;Students use the idea that “relationships can be classified as causal or correlational, and correlation does not necessarily imply causation” (Cause and Effect, Grade 6–8) to make sense of the relationship between mountain growth and earthquakes."/>
        </a:ext>
      </dgm:extLst>
    </dgm:pt>
    <dgm:pt modelId="{789CF622-BE8A-4D9F-8802-A94AA4618A04}" type="parTrans" cxnId="{19C92C99-2EE6-434F-AA29-0DFBF58BE92E}">
      <dgm:prSet/>
      <dgm:spPr/>
      <dgm:t>
        <a:bodyPr/>
        <a:lstStyle/>
        <a:p>
          <a:endParaRPr lang="en-US"/>
        </a:p>
      </dgm:t>
    </dgm:pt>
    <dgm:pt modelId="{E882F1B3-EA59-4909-AC7C-CE660CFD01A4}" type="sibTrans" cxnId="{19C92C99-2EE6-434F-AA29-0DFBF58BE92E}">
      <dgm:prSet/>
      <dgm:spPr/>
      <dgm:t>
        <a:bodyPr/>
        <a:lstStyle/>
        <a:p>
          <a:endParaRPr lang="en-US"/>
        </a:p>
      </dgm:t>
    </dgm:pt>
    <dgm:pt modelId="{CF371018-BD31-4CEA-9374-452C3A051869}">
      <dgm:prSet phldrT="[Text]"/>
      <dgm:spPr/>
      <dgm:t>
        <a:bodyPr/>
        <a:lstStyle/>
        <a:p>
          <a:pPr>
            <a:buFont typeface="Arial" panose="020B0604020202020204" pitchFamily="34" charset="0"/>
            <a:buChar char="•"/>
          </a:pPr>
          <a:r>
            <a:rPr lang="en-US" b="0" dirty="0">
              <a:latin typeface="Arial" panose="020B0604020202020204" pitchFamily="34" charset="0"/>
              <a:cs typeface="Arial" panose="020B0604020202020204" pitchFamily="34" charset="0"/>
            </a:rPr>
            <a:t>Students use the idea that </a:t>
          </a:r>
          <a:r>
            <a:rPr lang="en-US" b="1" i="0" dirty="0">
              <a:latin typeface="Arial" panose="020B0604020202020204" pitchFamily="34" charset="0"/>
              <a:cs typeface="Arial" panose="020B0604020202020204" pitchFamily="34" charset="0"/>
            </a:rPr>
            <a:t>“relationships can be classified as causal or correlational, and correlation does not necessarily imply causation” </a:t>
          </a:r>
          <a:r>
            <a:rPr lang="en-US" b="0" i="0" dirty="0">
              <a:latin typeface="Arial" panose="020B0604020202020204" pitchFamily="34" charset="0"/>
              <a:cs typeface="Arial" panose="020B0604020202020204" pitchFamily="34" charset="0"/>
            </a:rPr>
            <a:t>(Cause and Effect, Grade 6</a:t>
          </a:r>
          <a:r>
            <a:rPr lang="en-US" dirty="0"/>
            <a:t>–</a:t>
          </a:r>
          <a:r>
            <a:rPr lang="en-US" b="0" i="0" dirty="0">
              <a:latin typeface="Arial" panose="020B0604020202020204" pitchFamily="34" charset="0"/>
              <a:cs typeface="Arial" panose="020B0604020202020204" pitchFamily="34" charset="0"/>
            </a:rPr>
            <a:t>8) to make sense of the relationship between mountain growth and earthquakes. </a:t>
          </a:r>
          <a:endParaRPr lang="en-US" b="0" dirty="0">
            <a:latin typeface="Arial" panose="020B0604020202020204" pitchFamily="34" charset="0"/>
            <a:cs typeface="Arial" panose="020B0604020202020204" pitchFamily="34" charset="0"/>
          </a:endParaRPr>
        </a:p>
      </dgm:t>
    </dgm:pt>
    <dgm:pt modelId="{B8459F76-D7B9-4DEC-B0DE-6292AC18B453}" type="parTrans" cxnId="{92053DCC-067C-4FF3-9469-A66C652B00A0}">
      <dgm:prSet/>
      <dgm:spPr/>
      <dgm:t>
        <a:bodyPr/>
        <a:lstStyle/>
        <a:p>
          <a:endParaRPr lang="en-US"/>
        </a:p>
      </dgm:t>
    </dgm:pt>
    <dgm:pt modelId="{E31E3E8A-B6DA-4EE7-9869-27B76BF33534}" type="sibTrans" cxnId="{92053DCC-067C-4FF3-9469-A66C652B00A0}">
      <dgm:prSet/>
      <dgm:spPr/>
      <dgm:t>
        <a:bodyPr/>
        <a:lstStyle/>
        <a:p>
          <a:endParaRPr lang="en-US"/>
        </a:p>
      </dgm:t>
    </dgm:pt>
    <dgm:pt modelId="{C315CE55-42CF-4F25-A5A5-E7EFA641DD4A}" type="pres">
      <dgm:prSet presAssocID="{120C5FB1-DEDE-4B0A-8170-4E79A3AAE793}" presName="linear" presStyleCnt="0">
        <dgm:presLayoutVars>
          <dgm:dir/>
          <dgm:animLvl val="lvl"/>
          <dgm:resizeHandles val="exact"/>
        </dgm:presLayoutVars>
      </dgm:prSet>
      <dgm:spPr/>
    </dgm:pt>
    <dgm:pt modelId="{C239B779-AE02-4A23-A52F-DF43C924F349}" type="pres">
      <dgm:prSet presAssocID="{A2838434-4B9A-49EB-A011-B0CE464D067B}" presName="parentLin" presStyleCnt="0"/>
      <dgm:spPr/>
    </dgm:pt>
    <dgm:pt modelId="{703DDC74-65DF-4A79-9169-9B8188459E77}" type="pres">
      <dgm:prSet presAssocID="{A2838434-4B9A-49EB-A011-B0CE464D067B}" presName="parentLeftMargin" presStyleLbl="node1" presStyleIdx="0" presStyleCnt="1"/>
      <dgm:spPr/>
    </dgm:pt>
    <dgm:pt modelId="{BACB53D7-D4EB-47FC-B230-DE70C9C4E8DD}" type="pres">
      <dgm:prSet presAssocID="{A2838434-4B9A-49EB-A011-B0CE464D067B}" presName="parentText" presStyleLbl="node1" presStyleIdx="0" presStyleCnt="1">
        <dgm:presLayoutVars>
          <dgm:chMax val="0"/>
          <dgm:bulletEnabled val="1"/>
        </dgm:presLayoutVars>
      </dgm:prSet>
      <dgm:spPr/>
    </dgm:pt>
    <dgm:pt modelId="{11AF3312-0397-4F8C-8720-35602891F2C4}" type="pres">
      <dgm:prSet presAssocID="{A2838434-4B9A-49EB-A011-B0CE464D067B}" presName="negativeSpace" presStyleCnt="0"/>
      <dgm:spPr/>
    </dgm:pt>
    <dgm:pt modelId="{85CE5BF0-D3B9-490B-AFDC-E2E5A35D7CAA}" type="pres">
      <dgm:prSet presAssocID="{A2838434-4B9A-49EB-A011-B0CE464D067B}" presName="childText" presStyleLbl="conFgAcc1" presStyleIdx="0" presStyleCnt="1">
        <dgm:presLayoutVars>
          <dgm:bulletEnabled val="1"/>
        </dgm:presLayoutVars>
      </dgm:prSet>
      <dgm:spPr/>
    </dgm:pt>
  </dgm:ptLst>
  <dgm:cxnLst>
    <dgm:cxn modelId="{06540F83-3948-4136-95EB-9069D0449A27}" srcId="{120C5FB1-DEDE-4B0A-8170-4E79A3AAE793}" destId="{A2838434-4B9A-49EB-A011-B0CE464D067B}" srcOrd="0" destOrd="0" parTransId="{57765C4B-4939-4F7D-86E6-734FD40C5152}" sibTransId="{5F237BAC-935E-4AA3-8669-DC067B391104}"/>
    <dgm:cxn modelId="{C603B386-7B58-4E3A-82B8-67CDEA5624C0}" type="presOf" srcId="{A2838434-4B9A-49EB-A011-B0CE464D067B}" destId="{BACB53D7-D4EB-47FC-B230-DE70C9C4E8DD}" srcOrd="1" destOrd="0" presId="urn:microsoft.com/office/officeart/2005/8/layout/list1"/>
    <dgm:cxn modelId="{19C92C99-2EE6-434F-AA29-0DFBF58BE92E}" srcId="{A2838434-4B9A-49EB-A011-B0CE464D067B}" destId="{C65D1BDF-F1B2-4652-AA8E-5ABF5F986E29}" srcOrd="0" destOrd="0" parTransId="{789CF622-BE8A-4D9F-8802-A94AA4618A04}" sibTransId="{E882F1B3-EA59-4909-AC7C-CE660CFD01A4}"/>
    <dgm:cxn modelId="{9F395BC3-DE2C-444B-9938-C8ED8DAD2E85}" type="presOf" srcId="{C65D1BDF-F1B2-4652-AA8E-5ABF5F986E29}" destId="{85CE5BF0-D3B9-490B-AFDC-E2E5A35D7CAA}" srcOrd="0" destOrd="0" presId="urn:microsoft.com/office/officeart/2005/8/layout/list1"/>
    <dgm:cxn modelId="{4EE10DCA-8617-4FC1-B9E4-8E5F4958CE2C}" type="presOf" srcId="{CF371018-BD31-4CEA-9374-452C3A051869}" destId="{85CE5BF0-D3B9-490B-AFDC-E2E5A35D7CAA}" srcOrd="0" destOrd="1" presId="urn:microsoft.com/office/officeart/2005/8/layout/list1"/>
    <dgm:cxn modelId="{92053DCC-067C-4FF3-9469-A66C652B00A0}" srcId="{A2838434-4B9A-49EB-A011-B0CE464D067B}" destId="{CF371018-BD31-4CEA-9374-452C3A051869}" srcOrd="1" destOrd="0" parTransId="{B8459F76-D7B9-4DEC-B0DE-6292AC18B453}" sibTransId="{E31E3E8A-B6DA-4EE7-9869-27B76BF33534}"/>
    <dgm:cxn modelId="{5D5AC5E6-AA2A-4219-9701-C18B445F468D}" type="presOf" srcId="{A2838434-4B9A-49EB-A011-B0CE464D067B}" destId="{703DDC74-65DF-4A79-9169-9B8188459E77}" srcOrd="0" destOrd="0" presId="urn:microsoft.com/office/officeart/2005/8/layout/list1"/>
    <dgm:cxn modelId="{650EEFEB-FDE1-4732-AC81-0D73BBF9B207}" type="presOf" srcId="{120C5FB1-DEDE-4B0A-8170-4E79A3AAE793}" destId="{C315CE55-42CF-4F25-A5A5-E7EFA641DD4A}" srcOrd="0" destOrd="0" presId="urn:microsoft.com/office/officeart/2005/8/layout/list1"/>
    <dgm:cxn modelId="{CBCEDC1D-91FC-4E0D-A0B9-F79678E61216}" type="presParOf" srcId="{C315CE55-42CF-4F25-A5A5-E7EFA641DD4A}" destId="{C239B779-AE02-4A23-A52F-DF43C924F349}" srcOrd="0" destOrd="0" presId="urn:microsoft.com/office/officeart/2005/8/layout/list1"/>
    <dgm:cxn modelId="{A3B5AC5B-5D95-4BE6-A35A-F33FE429A539}" type="presParOf" srcId="{C239B779-AE02-4A23-A52F-DF43C924F349}" destId="{703DDC74-65DF-4A79-9169-9B8188459E77}" srcOrd="0" destOrd="0" presId="urn:microsoft.com/office/officeart/2005/8/layout/list1"/>
    <dgm:cxn modelId="{2003E548-B224-4374-8E7E-56E552905B46}" type="presParOf" srcId="{C239B779-AE02-4A23-A52F-DF43C924F349}" destId="{BACB53D7-D4EB-47FC-B230-DE70C9C4E8DD}" srcOrd="1" destOrd="0" presId="urn:microsoft.com/office/officeart/2005/8/layout/list1"/>
    <dgm:cxn modelId="{D17D6866-63E2-4607-A748-E27BE5C490FF}" type="presParOf" srcId="{C315CE55-42CF-4F25-A5A5-E7EFA641DD4A}" destId="{11AF3312-0397-4F8C-8720-35602891F2C4}" srcOrd="1" destOrd="0" presId="urn:microsoft.com/office/officeart/2005/8/layout/list1"/>
    <dgm:cxn modelId="{CCC846B3-6C15-4815-9D2C-413DE5AF2D86}" type="presParOf" srcId="{C315CE55-42CF-4F25-A5A5-E7EFA641DD4A}" destId="{85CE5BF0-D3B9-490B-AFDC-E2E5A35D7CA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0AD2A-E272-49FF-AA6A-AC038F3DE99D}" type="doc">
      <dgm:prSet loTypeId="urn:microsoft.com/office/officeart/2008/layout/PictureAccentList" loCatId="list" qsTypeId="urn:microsoft.com/office/officeart/2005/8/quickstyle/simple1" qsCatId="simple" csTypeId="urn:microsoft.com/office/officeart/2005/8/colors/accent0_3" csCatId="mainScheme" phldr="1"/>
      <dgm:spPr/>
      <dgm:t>
        <a:bodyPr/>
        <a:lstStyle/>
        <a:p>
          <a:endParaRPr lang="en-US"/>
        </a:p>
      </dgm:t>
    </dgm:pt>
    <dgm:pt modelId="{1F7D1775-8C90-4150-AA8E-EF636F45EF88}">
      <dgm:prSet phldrT="[Text]"/>
      <dgm:spPr/>
      <dgm:t>
        <a:bodyPr/>
        <a:lstStyle/>
        <a:p>
          <a:r>
            <a:rPr lang="en-US" b="0" i="0">
              <a:latin typeface="Arial" panose="020B0604020202020204" pitchFamily="34" charset="0"/>
              <a:cs typeface="Arial" panose="020B0604020202020204" pitchFamily="34" charset="0"/>
            </a:rPr>
            <a:t>Build a common understanding of features of quality STEELS assessments, including:</a:t>
          </a:r>
          <a:endParaRPr lang="en-US">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Module 1 focuses on features connected to two areas: (1) phenomena and problems and (2)&#10;multi-dimensional assessments."/>
        </a:ext>
      </dgm:extLst>
    </dgm:pt>
    <dgm:pt modelId="{C4CB3BE9-2C93-4895-A101-440F12E878CF}" type="parTrans" cxnId="{900ED0B1-A809-46FB-9251-5D0F4F4B10BB}">
      <dgm:prSet/>
      <dgm:spPr/>
      <dgm:t>
        <a:bodyPr/>
        <a:lstStyle/>
        <a:p>
          <a:endParaRPr lang="en-US"/>
        </a:p>
      </dgm:t>
    </dgm:pt>
    <dgm:pt modelId="{9EF3665A-7FEC-4A64-B4D8-D81E668C9E9C}" type="sibTrans" cxnId="{900ED0B1-A809-46FB-9251-5D0F4F4B10BB}">
      <dgm:prSet/>
      <dgm:spPr/>
      <dgm:t>
        <a:bodyPr/>
        <a:lstStyle/>
        <a:p>
          <a:endParaRPr lang="en-US"/>
        </a:p>
      </dgm:t>
    </dgm:pt>
    <dgm:pt modelId="{05B5BE61-2CDC-48D3-BB95-AC8B41039D23}">
      <dgm:prSet phldrT="[Text]"/>
      <dgm:spPr/>
      <dgm:t>
        <a:bodyPr/>
        <a:lstStyle/>
        <a:p>
          <a:r>
            <a:rPr lang="en-US">
              <a:latin typeface="Arial" panose="020B0604020202020204" pitchFamily="34" charset="0"/>
              <a:cs typeface="Arial" panose="020B0604020202020204" pitchFamily="34" charset="0"/>
            </a:rPr>
            <a:t>Phenomenon- and problem-based assessments</a:t>
          </a:r>
        </a:p>
      </dgm:t>
    </dgm:pt>
    <dgm:pt modelId="{3314DF3A-3383-4A84-BC5B-0D409A20C653}" type="parTrans" cxnId="{51626558-9513-41C2-85BD-8D735844B34E}">
      <dgm:prSet/>
      <dgm:spPr/>
      <dgm:t>
        <a:bodyPr/>
        <a:lstStyle/>
        <a:p>
          <a:endParaRPr lang="en-US"/>
        </a:p>
      </dgm:t>
    </dgm:pt>
    <dgm:pt modelId="{F844FAE9-1478-4E8C-8194-6299E0419291}" type="sibTrans" cxnId="{51626558-9513-41C2-85BD-8D735844B34E}">
      <dgm:prSet/>
      <dgm:spPr/>
      <dgm:t>
        <a:bodyPr/>
        <a:lstStyle/>
        <a:p>
          <a:endParaRPr lang="en-US"/>
        </a:p>
      </dgm:t>
    </dgm:pt>
    <dgm:pt modelId="{11607E99-98A8-4A92-A92C-6B3F5A459471}">
      <dgm:prSet phldrT="[Text]"/>
      <dgm:spPr/>
      <dgm:t>
        <a:bodyPr/>
        <a:lstStyle/>
        <a:p>
          <a:r>
            <a:rPr lang="en-US">
              <a:latin typeface="Arial" panose="020B0604020202020204" pitchFamily="34" charset="0"/>
              <a:cs typeface="Arial" panose="020B0604020202020204" pitchFamily="34" charset="0"/>
            </a:rPr>
            <a:t>Multi-dimensional assessments</a:t>
          </a:r>
        </a:p>
      </dgm:t>
    </dgm:pt>
    <dgm:pt modelId="{648A210B-FE2B-4C4E-922D-B84D76FD9BFB}" type="parTrans" cxnId="{A58F25C0-67BD-44CC-A19C-6C41237C4958}">
      <dgm:prSet/>
      <dgm:spPr/>
      <dgm:t>
        <a:bodyPr/>
        <a:lstStyle/>
        <a:p>
          <a:endParaRPr lang="en-US"/>
        </a:p>
      </dgm:t>
    </dgm:pt>
    <dgm:pt modelId="{15A13DAF-0D6F-40B3-A241-8D350D4FB29D}" type="sibTrans" cxnId="{A58F25C0-67BD-44CC-A19C-6C41237C4958}">
      <dgm:prSet/>
      <dgm:spPr/>
      <dgm:t>
        <a:bodyPr/>
        <a:lstStyle/>
        <a:p>
          <a:endParaRPr lang="en-US"/>
        </a:p>
      </dgm:t>
    </dgm:pt>
    <dgm:pt modelId="{1C1E09F0-CD1F-4B78-BF22-D54841D0FD15}" type="pres">
      <dgm:prSet presAssocID="{CB00AD2A-E272-49FF-AA6A-AC038F3DE99D}" presName="layout" presStyleCnt="0">
        <dgm:presLayoutVars>
          <dgm:chMax/>
          <dgm:chPref/>
          <dgm:dir/>
          <dgm:animOne val="branch"/>
          <dgm:animLvl val="lvl"/>
          <dgm:resizeHandles/>
        </dgm:presLayoutVars>
      </dgm:prSet>
      <dgm:spPr/>
    </dgm:pt>
    <dgm:pt modelId="{AD04B17A-62ED-4279-B12E-D7DB6FCF0AFD}" type="pres">
      <dgm:prSet presAssocID="{1F7D1775-8C90-4150-AA8E-EF636F45EF88}" presName="root" presStyleCnt="0">
        <dgm:presLayoutVars>
          <dgm:chMax/>
          <dgm:chPref val="4"/>
        </dgm:presLayoutVars>
      </dgm:prSet>
      <dgm:spPr/>
    </dgm:pt>
    <dgm:pt modelId="{35A46070-DFB2-4062-BD6E-7F522FB42E7D}" type="pres">
      <dgm:prSet presAssocID="{1F7D1775-8C90-4150-AA8E-EF636F45EF88}" presName="rootComposite" presStyleCnt="0">
        <dgm:presLayoutVars/>
      </dgm:prSet>
      <dgm:spPr/>
    </dgm:pt>
    <dgm:pt modelId="{51AF326F-87B7-403C-85F9-563CA4D39AC9}" type="pres">
      <dgm:prSet presAssocID="{1F7D1775-8C90-4150-AA8E-EF636F45EF88}" presName="rootText" presStyleLbl="node0" presStyleIdx="0" presStyleCnt="1">
        <dgm:presLayoutVars>
          <dgm:chMax/>
          <dgm:chPref val="4"/>
        </dgm:presLayoutVars>
      </dgm:prSet>
      <dgm:spPr/>
    </dgm:pt>
    <dgm:pt modelId="{C0B0E334-0CCB-4236-8FF2-B87C63EB4932}" type="pres">
      <dgm:prSet presAssocID="{1F7D1775-8C90-4150-AA8E-EF636F45EF88}" presName="childShape" presStyleCnt="0">
        <dgm:presLayoutVars>
          <dgm:chMax val="0"/>
          <dgm:chPref val="0"/>
        </dgm:presLayoutVars>
      </dgm:prSet>
      <dgm:spPr/>
    </dgm:pt>
    <dgm:pt modelId="{A54798CF-FA01-4974-A0B9-202A0310AD8B}" type="pres">
      <dgm:prSet presAssocID="{05B5BE61-2CDC-48D3-BB95-AC8B41039D23}" presName="childComposite" presStyleCnt="0">
        <dgm:presLayoutVars>
          <dgm:chMax val="0"/>
          <dgm:chPref val="0"/>
        </dgm:presLayoutVars>
      </dgm:prSet>
      <dgm:spPr/>
    </dgm:pt>
    <dgm:pt modelId="{DF936D73-6D71-46F5-BF03-D426D314D325}" type="pres">
      <dgm:prSet presAssocID="{05B5BE61-2CDC-48D3-BB95-AC8B41039D23}" presName="Image"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nsai with solid fill"/>
        </a:ext>
      </dgm:extLst>
    </dgm:pt>
    <dgm:pt modelId="{A518793D-5D0B-4E8D-9C67-7F77352BAFE0}" type="pres">
      <dgm:prSet presAssocID="{05B5BE61-2CDC-48D3-BB95-AC8B41039D23}" presName="childText" presStyleLbl="lnNode1" presStyleIdx="0" presStyleCnt="2">
        <dgm:presLayoutVars>
          <dgm:chMax val="0"/>
          <dgm:chPref val="0"/>
          <dgm:bulletEnabled val="1"/>
        </dgm:presLayoutVars>
      </dgm:prSet>
      <dgm:spPr/>
    </dgm:pt>
    <dgm:pt modelId="{CBE5545B-9F51-41E4-ACE7-C665DE23E609}" type="pres">
      <dgm:prSet presAssocID="{11607E99-98A8-4A92-A92C-6B3F5A459471}" presName="childComposite" presStyleCnt="0">
        <dgm:presLayoutVars>
          <dgm:chMax val="0"/>
          <dgm:chPref val="0"/>
        </dgm:presLayoutVars>
      </dgm:prSet>
      <dgm:spPr/>
    </dgm:pt>
    <dgm:pt modelId="{B731E888-D033-41B2-B953-1FA5BBD2D1ED}" type="pres">
      <dgm:prSet presAssocID="{11607E99-98A8-4A92-A92C-6B3F5A459471}" presName="Image"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pe Knot with solid fill"/>
        </a:ext>
      </dgm:extLst>
    </dgm:pt>
    <dgm:pt modelId="{3275B91F-9CC9-4EB0-A69B-22BD03DE6A62}" type="pres">
      <dgm:prSet presAssocID="{11607E99-98A8-4A92-A92C-6B3F5A459471}" presName="childText" presStyleLbl="lnNode1" presStyleIdx="1" presStyleCnt="2">
        <dgm:presLayoutVars>
          <dgm:chMax val="0"/>
          <dgm:chPref val="0"/>
          <dgm:bulletEnabled val="1"/>
        </dgm:presLayoutVars>
      </dgm:prSet>
      <dgm:spPr/>
    </dgm:pt>
  </dgm:ptLst>
  <dgm:cxnLst>
    <dgm:cxn modelId="{94E60341-89ED-4340-8602-CEE5C8299340}" type="presOf" srcId="{1F7D1775-8C90-4150-AA8E-EF636F45EF88}" destId="{51AF326F-87B7-403C-85F9-563CA4D39AC9}" srcOrd="0" destOrd="0" presId="urn:microsoft.com/office/officeart/2008/layout/PictureAccentList"/>
    <dgm:cxn modelId="{3B312545-70F5-4A42-92F6-0C9C9ED01A78}" type="presOf" srcId="{05B5BE61-2CDC-48D3-BB95-AC8B41039D23}" destId="{A518793D-5D0B-4E8D-9C67-7F77352BAFE0}" srcOrd="0" destOrd="0" presId="urn:microsoft.com/office/officeart/2008/layout/PictureAccentList"/>
    <dgm:cxn modelId="{51626558-9513-41C2-85BD-8D735844B34E}" srcId="{1F7D1775-8C90-4150-AA8E-EF636F45EF88}" destId="{05B5BE61-2CDC-48D3-BB95-AC8B41039D23}" srcOrd="0" destOrd="0" parTransId="{3314DF3A-3383-4A84-BC5B-0D409A20C653}" sibTransId="{F844FAE9-1478-4E8C-8194-6299E0419291}"/>
    <dgm:cxn modelId="{900ED0B1-A809-46FB-9251-5D0F4F4B10BB}" srcId="{CB00AD2A-E272-49FF-AA6A-AC038F3DE99D}" destId="{1F7D1775-8C90-4150-AA8E-EF636F45EF88}" srcOrd="0" destOrd="0" parTransId="{C4CB3BE9-2C93-4895-A101-440F12E878CF}" sibTransId="{9EF3665A-7FEC-4A64-B4D8-D81E668C9E9C}"/>
    <dgm:cxn modelId="{A58F25C0-67BD-44CC-A19C-6C41237C4958}" srcId="{1F7D1775-8C90-4150-AA8E-EF636F45EF88}" destId="{11607E99-98A8-4A92-A92C-6B3F5A459471}" srcOrd="1" destOrd="0" parTransId="{648A210B-FE2B-4C4E-922D-B84D76FD9BFB}" sibTransId="{15A13DAF-0D6F-40B3-A241-8D350D4FB29D}"/>
    <dgm:cxn modelId="{394660C3-EE4E-452B-A67E-7B8255BBEDE6}" type="presOf" srcId="{CB00AD2A-E272-49FF-AA6A-AC038F3DE99D}" destId="{1C1E09F0-CD1F-4B78-BF22-D54841D0FD15}" srcOrd="0" destOrd="0" presId="urn:microsoft.com/office/officeart/2008/layout/PictureAccentList"/>
    <dgm:cxn modelId="{BFD424F3-D7BD-4C23-8EA7-87B715BA91E5}" type="presOf" srcId="{11607E99-98A8-4A92-A92C-6B3F5A459471}" destId="{3275B91F-9CC9-4EB0-A69B-22BD03DE6A62}" srcOrd="0" destOrd="0" presId="urn:microsoft.com/office/officeart/2008/layout/PictureAccentList"/>
    <dgm:cxn modelId="{2A46BF97-263A-4D42-A71A-3C92C883BD79}" type="presParOf" srcId="{1C1E09F0-CD1F-4B78-BF22-D54841D0FD15}" destId="{AD04B17A-62ED-4279-B12E-D7DB6FCF0AFD}" srcOrd="0" destOrd="0" presId="urn:microsoft.com/office/officeart/2008/layout/PictureAccentList"/>
    <dgm:cxn modelId="{F2AD4C6D-5239-4BBE-900A-5CBB51DAC8C8}" type="presParOf" srcId="{AD04B17A-62ED-4279-B12E-D7DB6FCF0AFD}" destId="{35A46070-DFB2-4062-BD6E-7F522FB42E7D}" srcOrd="0" destOrd="0" presId="urn:microsoft.com/office/officeart/2008/layout/PictureAccentList"/>
    <dgm:cxn modelId="{131029F2-D04B-4956-B459-4B4ED67AF9C9}" type="presParOf" srcId="{35A46070-DFB2-4062-BD6E-7F522FB42E7D}" destId="{51AF326F-87B7-403C-85F9-563CA4D39AC9}" srcOrd="0" destOrd="0" presId="urn:microsoft.com/office/officeart/2008/layout/PictureAccentList"/>
    <dgm:cxn modelId="{A951B4EE-2C37-4976-81DB-C5E360A51CAD}" type="presParOf" srcId="{AD04B17A-62ED-4279-B12E-D7DB6FCF0AFD}" destId="{C0B0E334-0CCB-4236-8FF2-B87C63EB4932}" srcOrd="1" destOrd="0" presId="urn:microsoft.com/office/officeart/2008/layout/PictureAccentList"/>
    <dgm:cxn modelId="{C31675D8-1D88-4DA5-820B-07E7CCF94AEA}" type="presParOf" srcId="{C0B0E334-0CCB-4236-8FF2-B87C63EB4932}" destId="{A54798CF-FA01-4974-A0B9-202A0310AD8B}" srcOrd="0" destOrd="0" presId="urn:microsoft.com/office/officeart/2008/layout/PictureAccentList"/>
    <dgm:cxn modelId="{21E3BB57-BEA3-4BC3-9720-11D1C6364985}" type="presParOf" srcId="{A54798CF-FA01-4974-A0B9-202A0310AD8B}" destId="{DF936D73-6D71-46F5-BF03-D426D314D325}" srcOrd="0" destOrd="0" presId="urn:microsoft.com/office/officeart/2008/layout/PictureAccentList"/>
    <dgm:cxn modelId="{FF9CA839-DF10-4B10-99A2-A0AC730657D3}" type="presParOf" srcId="{A54798CF-FA01-4974-A0B9-202A0310AD8B}" destId="{A518793D-5D0B-4E8D-9C67-7F77352BAFE0}" srcOrd="1" destOrd="0" presId="urn:microsoft.com/office/officeart/2008/layout/PictureAccentList"/>
    <dgm:cxn modelId="{FB872295-DDE2-49EF-8BDC-6808A229A2F5}" type="presParOf" srcId="{C0B0E334-0CCB-4236-8FF2-B87C63EB4932}" destId="{CBE5545B-9F51-41E4-ACE7-C665DE23E609}" srcOrd="1" destOrd="0" presId="urn:microsoft.com/office/officeart/2008/layout/PictureAccentList"/>
    <dgm:cxn modelId="{5589CF43-BC6B-43A1-B507-6B5435475CF0}" type="presParOf" srcId="{CBE5545B-9F51-41E4-ACE7-C665DE23E609}" destId="{B731E888-D033-41B2-B953-1FA5BBD2D1ED}" srcOrd="0" destOrd="0" presId="urn:microsoft.com/office/officeart/2008/layout/PictureAccentList"/>
    <dgm:cxn modelId="{14679074-62FC-4A94-9FF6-411711137E7F}" type="presParOf" srcId="{CBE5545B-9F51-41E4-ACE7-C665DE23E609}" destId="{3275B91F-9CC9-4EB0-A69B-22BD03DE6A62}"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2D6417C-FAF4-40E4-B0BF-4ED6F2FFE6E0}"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7BA8D4B0-848B-44F8-AEF9-2B191A45925D}">
      <dgm:prSet phldrT="[Text]"/>
      <dgm:spPr/>
      <dgm:t>
        <a:bodyPr/>
        <a:lstStyle/>
        <a:p>
          <a:r>
            <a:rPr lang="en-US" b="0" i="1">
              <a:latin typeface="Arial" panose="020B0604020202020204" pitchFamily="34" charset="0"/>
              <a:cs typeface="Arial" panose="020B0604020202020204" pitchFamily="34" charset="0"/>
            </a:rPr>
            <a:t>Students have been working toward explaining the phenomenon of how a seed became a </a:t>
          </a:r>
          <a:r>
            <a:rPr lang="en-US" i="1">
              <a:latin typeface="Arial" panose="020B0604020202020204" pitchFamily="34" charset="0"/>
              <a:cs typeface="Arial" panose="020B0604020202020204" pitchFamily="34" charset="0"/>
            </a:rPr>
            <a:t>tree (where did all that mass come from?). </a:t>
          </a:r>
          <a:r>
            <a:rPr lang="en-US" b="0" i="1">
              <a:latin typeface="Arial" panose="020B0604020202020204" pitchFamily="34" charset="0"/>
              <a:cs typeface="Arial" panose="020B0604020202020204" pitchFamily="34" charset="0"/>
            </a:rPr>
            <a:t>They are prompted to think about the different CCCs they have used before and consider which one they want to use to help them start figuring out the phenomenon. </a:t>
          </a:r>
          <a:endParaRPr lang="en-US"/>
        </a:p>
      </dgm:t>
    </dgm:pt>
    <dgm:pt modelId="{9763E8E7-B313-4A80-B31B-6AD1D1FCB2F1}" type="parTrans" cxnId="{26D5BB74-FBAB-4D03-A047-F3F83FEF799A}">
      <dgm:prSet/>
      <dgm:spPr/>
      <dgm:t>
        <a:bodyPr/>
        <a:lstStyle/>
        <a:p>
          <a:endParaRPr lang="en-US"/>
        </a:p>
      </dgm:t>
    </dgm:pt>
    <dgm:pt modelId="{4ED20FC0-DD84-4305-82FA-6598FD18390D}" type="sibTrans" cxnId="{26D5BB74-FBAB-4D03-A047-F3F83FEF799A}">
      <dgm:prSet/>
      <dgm:spPr/>
      <dgm:t>
        <a:bodyPr/>
        <a:lstStyle/>
        <a:p>
          <a:endParaRPr lang="en-US"/>
        </a:p>
      </dgm:t>
    </dgm:pt>
    <dgm:pt modelId="{ADD9F582-B6FE-409B-A653-B11B87044B72}">
      <dgm:prSet/>
      <dgm:spPr/>
      <dgm:t>
        <a:bodyPr/>
        <a:lstStyle/>
        <a:p>
          <a:r>
            <a:rPr lang="en-US" b="0" i="1">
              <a:latin typeface="Arial" panose="020B0604020202020204" pitchFamily="34" charset="0"/>
              <a:cs typeface="Arial" panose="020B0604020202020204" pitchFamily="34" charset="0"/>
            </a:rPr>
            <a:t>They think about the CCC element “</a:t>
          </a:r>
          <a:r>
            <a:rPr lang="en-US" b="1" i="1">
              <a:latin typeface="Arial" panose="020B0604020202020204" pitchFamily="34" charset="0"/>
              <a:cs typeface="Arial" panose="020B0604020202020204" pitchFamily="34" charset="0"/>
            </a:rPr>
            <a:t>systems may interact with other systems; they may have sub-systems and be a part of larger complex systems</a:t>
          </a:r>
          <a:r>
            <a:rPr lang="en-US" b="0" i="1">
              <a:latin typeface="Arial" panose="020B0604020202020204" pitchFamily="34" charset="0"/>
              <a:cs typeface="Arial" panose="020B0604020202020204" pitchFamily="34" charset="0"/>
            </a:rPr>
            <a:t>” and that leads them to think about:</a:t>
          </a:r>
        </a:p>
      </dgm:t>
    </dgm:pt>
    <dgm:pt modelId="{8E93B12D-8FD1-48D7-ADEC-E6891CB32F0F}" type="parTrans" cxnId="{667EBB8D-99D6-4388-8BAA-8A1514579AB4}">
      <dgm:prSet/>
      <dgm:spPr/>
      <dgm:t>
        <a:bodyPr/>
        <a:lstStyle/>
        <a:p>
          <a:endParaRPr lang="en-US"/>
        </a:p>
      </dgm:t>
    </dgm:pt>
    <dgm:pt modelId="{4C02C9B2-69AC-4F69-88C4-08F454A0C475}" type="sibTrans" cxnId="{667EBB8D-99D6-4388-8BAA-8A1514579AB4}">
      <dgm:prSet/>
      <dgm:spPr/>
      <dgm:t>
        <a:bodyPr/>
        <a:lstStyle/>
        <a:p>
          <a:endParaRPr lang="en-US"/>
        </a:p>
      </dgm:t>
    </dgm:pt>
    <dgm:pt modelId="{7ECCAFF4-652C-40F8-827D-9B1A590D7331}">
      <dgm:prSet/>
      <dgm:spPr/>
      <dgm:t>
        <a:bodyPr/>
        <a:lstStyle/>
        <a:p>
          <a:r>
            <a:rPr lang="en-US" b="0" i="1">
              <a:latin typeface="Arial" panose="020B0604020202020204" pitchFamily="34" charset="0"/>
              <a:cs typeface="Arial" panose="020B0604020202020204" pitchFamily="34" charset="0"/>
            </a:rPr>
            <a:t>Whether a tree interacts with a larger system, and if so, what the components of that system are; and </a:t>
          </a:r>
        </a:p>
      </dgm:t>
    </dgm:pt>
    <dgm:pt modelId="{614C8E92-E49B-45C6-8222-5AA1C5411A0E}" type="parTrans" cxnId="{CF122FEB-DF42-4564-A02F-D77A03255C77}">
      <dgm:prSet/>
      <dgm:spPr/>
      <dgm:t>
        <a:bodyPr/>
        <a:lstStyle/>
        <a:p>
          <a:endParaRPr lang="en-US"/>
        </a:p>
      </dgm:t>
    </dgm:pt>
    <dgm:pt modelId="{F648A64F-80E4-4DD4-A56F-788B06DF1902}" type="sibTrans" cxnId="{CF122FEB-DF42-4564-A02F-D77A03255C77}">
      <dgm:prSet/>
      <dgm:spPr/>
      <dgm:t>
        <a:bodyPr/>
        <a:lstStyle/>
        <a:p>
          <a:endParaRPr lang="en-US"/>
        </a:p>
      </dgm:t>
    </dgm:pt>
    <dgm:pt modelId="{4D345FC0-C974-4775-9864-73289BBFFC2F}">
      <dgm:prSet/>
      <dgm:spPr/>
      <dgm:t>
        <a:bodyPr/>
        <a:lstStyle/>
        <a:p>
          <a:r>
            <a:rPr lang="en-US" b="0" i="1">
              <a:latin typeface="Arial" panose="020B0604020202020204" pitchFamily="34" charset="0"/>
              <a:cs typeface="Arial" panose="020B0604020202020204" pitchFamily="34" charset="0"/>
            </a:rPr>
            <a:t>What sub-systems might operate within a tree.</a:t>
          </a:r>
        </a:p>
      </dgm:t>
    </dgm:pt>
    <dgm:pt modelId="{932712A9-743E-4C70-B89F-519185F12059}" type="parTrans" cxnId="{E5F7DE7B-D6FA-474E-A3CB-B10808BD2DFF}">
      <dgm:prSet/>
      <dgm:spPr/>
      <dgm:t>
        <a:bodyPr/>
        <a:lstStyle/>
        <a:p>
          <a:endParaRPr lang="en-US"/>
        </a:p>
      </dgm:t>
    </dgm:pt>
    <dgm:pt modelId="{D13B08D9-443D-4EDA-B467-33EEC0FE67F2}" type="sibTrans" cxnId="{E5F7DE7B-D6FA-474E-A3CB-B10808BD2DFF}">
      <dgm:prSet/>
      <dgm:spPr/>
      <dgm:t>
        <a:bodyPr/>
        <a:lstStyle/>
        <a:p>
          <a:endParaRPr lang="en-US"/>
        </a:p>
      </dgm:t>
    </dgm:pt>
    <dgm:pt modelId="{63BBBDA3-226E-4E15-BFAF-42D79F8AFD5E}" type="pres">
      <dgm:prSet presAssocID="{02D6417C-FAF4-40E4-B0BF-4ED6F2FFE6E0}" presName="diagram" presStyleCnt="0">
        <dgm:presLayoutVars>
          <dgm:dir/>
          <dgm:resizeHandles val="exact"/>
        </dgm:presLayoutVars>
      </dgm:prSet>
      <dgm:spPr/>
    </dgm:pt>
    <dgm:pt modelId="{E44DE642-1CC6-43D1-9A58-40A24082F49D}" type="pres">
      <dgm:prSet presAssocID="{7BA8D4B0-848B-44F8-AEF9-2B191A45925D}" presName="node" presStyleLbl="node1" presStyleIdx="0" presStyleCnt="2">
        <dgm:presLayoutVars>
          <dgm:bulletEnabled val="1"/>
        </dgm:presLayoutVars>
      </dgm:prSet>
      <dgm:spPr/>
    </dgm:pt>
    <dgm:pt modelId="{CCE1E3A2-4F4B-4404-A033-5377CE26D8D0}" type="pres">
      <dgm:prSet presAssocID="{4ED20FC0-DD84-4305-82FA-6598FD18390D}" presName="sibTrans" presStyleCnt="0"/>
      <dgm:spPr/>
    </dgm:pt>
    <dgm:pt modelId="{7B6BA0F9-DF5E-4B19-A4AA-DEDF332F0372}" type="pres">
      <dgm:prSet presAssocID="{ADD9F582-B6FE-409B-A653-B11B87044B72}" presName="node" presStyleLbl="node1" presStyleIdx="1" presStyleCnt="2">
        <dgm:presLayoutVars>
          <dgm:bulletEnabled val="1"/>
        </dgm:presLayoutVars>
      </dgm:prSet>
      <dgm:spPr/>
    </dgm:pt>
  </dgm:ptLst>
  <dgm:cxnLst>
    <dgm:cxn modelId="{26D5BB74-FBAB-4D03-A047-F3F83FEF799A}" srcId="{02D6417C-FAF4-40E4-B0BF-4ED6F2FFE6E0}" destId="{7BA8D4B0-848B-44F8-AEF9-2B191A45925D}" srcOrd="0" destOrd="0" parTransId="{9763E8E7-B313-4A80-B31B-6AD1D1FCB2F1}" sibTransId="{4ED20FC0-DD84-4305-82FA-6598FD18390D}"/>
    <dgm:cxn modelId="{07983E55-88AE-4747-95A8-9C203364AF1E}" type="presOf" srcId="{02D6417C-FAF4-40E4-B0BF-4ED6F2FFE6E0}" destId="{63BBBDA3-226E-4E15-BFAF-42D79F8AFD5E}" srcOrd="0" destOrd="0" presId="urn:microsoft.com/office/officeart/2005/8/layout/default"/>
    <dgm:cxn modelId="{E5F7DE7B-D6FA-474E-A3CB-B10808BD2DFF}" srcId="{ADD9F582-B6FE-409B-A653-B11B87044B72}" destId="{4D345FC0-C974-4775-9864-73289BBFFC2F}" srcOrd="1" destOrd="0" parTransId="{932712A9-743E-4C70-B89F-519185F12059}" sibTransId="{D13B08D9-443D-4EDA-B467-33EEC0FE67F2}"/>
    <dgm:cxn modelId="{C581868C-4216-4083-B02B-960BEC01C35B}" type="presOf" srcId="{4D345FC0-C974-4775-9864-73289BBFFC2F}" destId="{7B6BA0F9-DF5E-4B19-A4AA-DEDF332F0372}" srcOrd="0" destOrd="2" presId="urn:microsoft.com/office/officeart/2005/8/layout/default"/>
    <dgm:cxn modelId="{667EBB8D-99D6-4388-8BAA-8A1514579AB4}" srcId="{02D6417C-FAF4-40E4-B0BF-4ED6F2FFE6E0}" destId="{ADD9F582-B6FE-409B-A653-B11B87044B72}" srcOrd="1" destOrd="0" parTransId="{8E93B12D-8FD1-48D7-ADEC-E6891CB32F0F}" sibTransId="{4C02C9B2-69AC-4F69-88C4-08F454A0C475}"/>
    <dgm:cxn modelId="{AB4C17A7-67C1-41BC-8A39-7A3AB2594EA3}" type="presOf" srcId="{7BA8D4B0-848B-44F8-AEF9-2B191A45925D}" destId="{E44DE642-1CC6-43D1-9A58-40A24082F49D}" srcOrd="0" destOrd="0" presId="urn:microsoft.com/office/officeart/2005/8/layout/default"/>
    <dgm:cxn modelId="{01C8F9B5-19B4-4BCD-B89F-57E23D7394DA}" type="presOf" srcId="{7ECCAFF4-652C-40F8-827D-9B1A590D7331}" destId="{7B6BA0F9-DF5E-4B19-A4AA-DEDF332F0372}" srcOrd="0" destOrd="1" presId="urn:microsoft.com/office/officeart/2005/8/layout/default"/>
    <dgm:cxn modelId="{FC78D5B8-A441-467B-99AD-8F57280E956A}" type="presOf" srcId="{ADD9F582-B6FE-409B-A653-B11B87044B72}" destId="{7B6BA0F9-DF5E-4B19-A4AA-DEDF332F0372}" srcOrd="0" destOrd="0" presId="urn:microsoft.com/office/officeart/2005/8/layout/default"/>
    <dgm:cxn modelId="{CF122FEB-DF42-4564-A02F-D77A03255C77}" srcId="{ADD9F582-B6FE-409B-A653-B11B87044B72}" destId="{7ECCAFF4-652C-40F8-827D-9B1A590D7331}" srcOrd="0" destOrd="0" parTransId="{614C8E92-E49B-45C6-8222-5AA1C5411A0E}" sibTransId="{F648A64F-80E4-4DD4-A56F-788B06DF1902}"/>
    <dgm:cxn modelId="{237763BA-80C5-495F-AAB4-3D9BF6569EBE}" type="presParOf" srcId="{63BBBDA3-226E-4E15-BFAF-42D79F8AFD5E}" destId="{E44DE642-1CC6-43D1-9A58-40A24082F49D}" srcOrd="0" destOrd="0" presId="urn:microsoft.com/office/officeart/2005/8/layout/default"/>
    <dgm:cxn modelId="{F2120131-708C-4B07-913F-5C68BFC98FC1}" type="presParOf" srcId="{63BBBDA3-226E-4E15-BFAF-42D79F8AFD5E}" destId="{CCE1E3A2-4F4B-4404-A033-5377CE26D8D0}" srcOrd="1" destOrd="0" presId="urn:microsoft.com/office/officeart/2005/8/layout/default"/>
    <dgm:cxn modelId="{C7D988F0-9676-421F-84A8-AFAFBA08B712}" type="presParOf" srcId="{63BBBDA3-226E-4E15-BFAF-42D79F8AFD5E}" destId="{7B6BA0F9-DF5E-4B19-A4AA-DEDF332F037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49FA2F5-3188-4468-BF80-45032B5B14B2}"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8172398-7223-455A-9E87-A92A74881E3E}">
      <dgm:prSet phldrT="[Text]"/>
      <dgm:spPr>
        <a:solidFill>
          <a:schemeClr val="accent3">
            <a:lumMod val="50000"/>
          </a:schemeClr>
        </a:solidFill>
      </dgm:spPr>
      <dgm:t>
        <a:bodyPr/>
        <a:lstStyle/>
        <a:p>
          <a:r>
            <a:rPr lang="en-US">
              <a:latin typeface="Arial" panose="020B0604020202020204" pitchFamily="34" charset="0"/>
              <a:cs typeface="Arial" panose="020B0604020202020204" pitchFamily="34" charset="0"/>
            </a:rPr>
            <a:t>What are they?</a:t>
          </a:r>
        </a:p>
      </dgm:t>
    </dgm:pt>
    <dgm:pt modelId="{112E369C-99E4-4043-981F-B5927B0F8D14}" type="parTrans" cxnId="{B8B1AF34-5F79-47B8-8557-5FE48B403926}">
      <dgm:prSet/>
      <dgm:spPr/>
      <dgm:t>
        <a:bodyPr/>
        <a:lstStyle/>
        <a:p>
          <a:endParaRPr lang="en-US"/>
        </a:p>
      </dgm:t>
    </dgm:pt>
    <dgm:pt modelId="{4A49DE39-06D8-45CF-8B8F-CDF1808D7F78}" type="sibTrans" cxnId="{B8B1AF34-5F79-47B8-8557-5FE48B403926}">
      <dgm:prSet/>
      <dgm:spPr/>
      <dgm:t>
        <a:bodyPr/>
        <a:lstStyle/>
        <a:p>
          <a:endParaRPr lang="en-US"/>
        </a:p>
      </dgm:t>
    </dgm:pt>
    <dgm:pt modelId="{DB9F946D-C3DD-4332-834E-71BDD8335D35}">
      <dgm:prSet phldrT="[Text]"/>
      <dgm:spPr/>
      <dgm:t>
        <a:bodyPr/>
        <a:lstStyle/>
        <a:p>
          <a:pPr>
            <a:buFont typeface="Arial" panose="020B0604020202020204" pitchFamily="34" charset="0"/>
            <a:buNone/>
          </a:pPr>
          <a:r>
            <a:rPr lang="en-US">
              <a:latin typeface="Arial" panose="020B0604020202020204" pitchFamily="34" charset="0"/>
              <a:cs typeface="Arial" panose="020B0604020202020204" pitchFamily="34" charset="0"/>
            </a:rPr>
            <a:t>Practices used by scientists and engineers to build, deepen, and apply DCI and CCC knowledge</a:t>
          </a:r>
        </a:p>
      </dgm:t>
    </dgm:pt>
    <dgm:pt modelId="{EB56908B-FF2D-4207-81FF-A137AC62FDEA}" type="parTrans" cxnId="{F768E1C3-229D-412D-9F0C-79F353A50561}">
      <dgm:prSet/>
      <dgm:spPr/>
      <dgm:t>
        <a:bodyPr/>
        <a:lstStyle/>
        <a:p>
          <a:endParaRPr lang="en-US"/>
        </a:p>
      </dgm:t>
    </dgm:pt>
    <dgm:pt modelId="{37946796-4CD1-417B-9FBA-E4E5A6A1E3B5}" type="sibTrans" cxnId="{F768E1C3-229D-412D-9F0C-79F353A50561}">
      <dgm:prSet/>
      <dgm:spPr/>
      <dgm:t>
        <a:bodyPr/>
        <a:lstStyle/>
        <a:p>
          <a:endParaRPr lang="en-US"/>
        </a:p>
      </dgm:t>
    </dgm:pt>
    <dgm:pt modelId="{8F973E6C-9284-405E-B67C-BC130EA50C27}" type="pres">
      <dgm:prSet presAssocID="{249FA2F5-3188-4468-BF80-45032B5B14B2}" presName="linear" presStyleCnt="0">
        <dgm:presLayoutVars>
          <dgm:dir/>
          <dgm:animLvl val="lvl"/>
          <dgm:resizeHandles val="exact"/>
        </dgm:presLayoutVars>
      </dgm:prSet>
      <dgm:spPr/>
    </dgm:pt>
    <dgm:pt modelId="{8017E09E-33A0-499C-9BED-FD2508821C16}" type="pres">
      <dgm:prSet presAssocID="{08172398-7223-455A-9E87-A92A74881E3E}" presName="parentLin" presStyleCnt="0"/>
      <dgm:spPr/>
    </dgm:pt>
    <dgm:pt modelId="{438E5DAE-4EC8-4E5C-B814-416FC1410AFD}" type="pres">
      <dgm:prSet presAssocID="{08172398-7223-455A-9E87-A92A74881E3E}" presName="parentLeftMargin" presStyleLbl="node1" presStyleIdx="0" presStyleCnt="1"/>
      <dgm:spPr/>
    </dgm:pt>
    <dgm:pt modelId="{29613602-A07D-4A13-8108-DA818CE3FB5B}" type="pres">
      <dgm:prSet presAssocID="{08172398-7223-455A-9E87-A92A74881E3E}" presName="parentText" presStyleLbl="node1" presStyleIdx="0" presStyleCnt="1">
        <dgm:presLayoutVars>
          <dgm:chMax val="0"/>
          <dgm:bulletEnabled val="1"/>
        </dgm:presLayoutVars>
      </dgm:prSet>
      <dgm:spPr/>
    </dgm:pt>
    <dgm:pt modelId="{E09742D3-1236-46D9-84F4-4155E8A36539}" type="pres">
      <dgm:prSet presAssocID="{08172398-7223-455A-9E87-A92A74881E3E}" presName="negativeSpace" presStyleCnt="0"/>
      <dgm:spPr/>
    </dgm:pt>
    <dgm:pt modelId="{E7E0C45F-84A1-4161-8383-1D6BDBADEBC4}" type="pres">
      <dgm:prSet presAssocID="{08172398-7223-455A-9E87-A92A74881E3E}" presName="childText" presStyleLbl="conFgAcc1" presStyleIdx="0" presStyleCnt="1">
        <dgm:presLayoutVars>
          <dgm:bulletEnabled val="1"/>
        </dgm:presLayoutVars>
      </dgm:prSet>
      <dgm:spPr/>
    </dgm:pt>
  </dgm:ptLst>
  <dgm:cxnLst>
    <dgm:cxn modelId="{34E79114-F697-4476-9D29-8AC0F420ACB1}" type="presOf" srcId="{249FA2F5-3188-4468-BF80-45032B5B14B2}" destId="{8F973E6C-9284-405E-B67C-BC130EA50C27}" srcOrd="0" destOrd="0" presId="urn:microsoft.com/office/officeart/2005/8/layout/list1"/>
    <dgm:cxn modelId="{B8B1AF34-5F79-47B8-8557-5FE48B403926}" srcId="{249FA2F5-3188-4468-BF80-45032B5B14B2}" destId="{08172398-7223-455A-9E87-A92A74881E3E}" srcOrd="0" destOrd="0" parTransId="{112E369C-99E4-4043-981F-B5927B0F8D14}" sibTransId="{4A49DE39-06D8-45CF-8B8F-CDF1808D7F78}"/>
    <dgm:cxn modelId="{A4907264-26DC-433E-B596-78EE663C0E4A}" type="presOf" srcId="{08172398-7223-455A-9E87-A92A74881E3E}" destId="{438E5DAE-4EC8-4E5C-B814-416FC1410AFD}" srcOrd="0" destOrd="0" presId="urn:microsoft.com/office/officeart/2005/8/layout/list1"/>
    <dgm:cxn modelId="{F768E1C3-229D-412D-9F0C-79F353A50561}" srcId="{08172398-7223-455A-9E87-A92A74881E3E}" destId="{DB9F946D-C3DD-4332-834E-71BDD8335D35}" srcOrd="0" destOrd="0" parTransId="{EB56908B-FF2D-4207-81FF-A137AC62FDEA}" sibTransId="{37946796-4CD1-417B-9FBA-E4E5A6A1E3B5}"/>
    <dgm:cxn modelId="{1D5932CE-23AD-4BAE-BBA3-1C1519B46BFA}" type="presOf" srcId="{DB9F946D-C3DD-4332-834E-71BDD8335D35}" destId="{E7E0C45F-84A1-4161-8383-1D6BDBADEBC4}" srcOrd="0" destOrd="0" presId="urn:microsoft.com/office/officeart/2005/8/layout/list1"/>
    <dgm:cxn modelId="{3B3F04F0-CDD3-43CA-85AE-A2384AEA28FB}" type="presOf" srcId="{08172398-7223-455A-9E87-A92A74881E3E}" destId="{29613602-A07D-4A13-8108-DA818CE3FB5B}" srcOrd="1" destOrd="0" presId="urn:microsoft.com/office/officeart/2005/8/layout/list1"/>
    <dgm:cxn modelId="{06A8A3C0-B36C-45BE-95D9-1B1AB9379E8D}" type="presParOf" srcId="{8F973E6C-9284-405E-B67C-BC130EA50C27}" destId="{8017E09E-33A0-499C-9BED-FD2508821C16}" srcOrd="0" destOrd="0" presId="urn:microsoft.com/office/officeart/2005/8/layout/list1"/>
    <dgm:cxn modelId="{E9A38964-10C1-44B8-90D6-081D37548E3A}" type="presParOf" srcId="{8017E09E-33A0-499C-9BED-FD2508821C16}" destId="{438E5DAE-4EC8-4E5C-B814-416FC1410AFD}" srcOrd="0" destOrd="0" presId="urn:microsoft.com/office/officeart/2005/8/layout/list1"/>
    <dgm:cxn modelId="{5DBCD67B-4AF7-4C7D-BD67-05D719A24F43}" type="presParOf" srcId="{8017E09E-33A0-499C-9BED-FD2508821C16}" destId="{29613602-A07D-4A13-8108-DA818CE3FB5B}" srcOrd="1" destOrd="0" presId="urn:microsoft.com/office/officeart/2005/8/layout/list1"/>
    <dgm:cxn modelId="{0F97F68B-3655-4690-9B4D-1B41096B7148}" type="presParOf" srcId="{8F973E6C-9284-405E-B67C-BC130EA50C27}" destId="{E09742D3-1236-46D9-84F4-4155E8A36539}" srcOrd="1" destOrd="0" presId="urn:microsoft.com/office/officeart/2005/8/layout/list1"/>
    <dgm:cxn modelId="{17172AE9-8D35-4CBC-A43D-A0962987448D}" type="presParOf" srcId="{8F973E6C-9284-405E-B67C-BC130EA50C27}" destId="{E7E0C45F-84A1-4161-8383-1D6BDBADE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9A0EC08-CBE7-459C-8E9A-B526A7ADA9F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A0BE1B7-A0EA-4698-8E33-7B40F2E9C80A}">
      <dgm:prSet phldrT="[Tex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Asking questions (for science) and defining problems (for engineering)</a:t>
          </a:r>
          <a:endParaRPr lang="en-US"/>
        </a:p>
      </dgm:t>
    </dgm:pt>
    <dgm:pt modelId="{05F23504-7E5F-4795-828C-54A67648CA61}" type="parTrans" cxnId="{BF7D76EC-8F97-45A7-B04B-C99622FD202B}">
      <dgm:prSet/>
      <dgm:spPr/>
      <dgm:t>
        <a:bodyPr/>
        <a:lstStyle/>
        <a:p>
          <a:endParaRPr lang="en-US"/>
        </a:p>
      </dgm:t>
    </dgm:pt>
    <dgm:pt modelId="{B5508615-E8BE-44E0-AF35-23C73D27661F}" type="sibTrans" cxnId="{BF7D76EC-8F97-45A7-B04B-C99622FD202B}">
      <dgm:prSet/>
      <dgm:spPr/>
      <dgm:t>
        <a:bodyPr/>
        <a:lstStyle/>
        <a:p>
          <a:endParaRPr lang="en-US"/>
        </a:p>
      </dgm:t>
    </dgm:pt>
    <dgm:pt modelId="{22BE3470-B531-4556-9950-409E9C2FEB60}">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Developing and using models</a:t>
          </a:r>
        </a:p>
      </dgm:t>
    </dgm:pt>
    <dgm:pt modelId="{C1A6A9C8-BB85-423B-9083-CC1D5F6C0769}" type="parTrans" cxnId="{530B1919-ABB4-4EE8-971D-972D39A6A914}">
      <dgm:prSet/>
      <dgm:spPr/>
      <dgm:t>
        <a:bodyPr/>
        <a:lstStyle/>
        <a:p>
          <a:endParaRPr lang="en-US"/>
        </a:p>
      </dgm:t>
    </dgm:pt>
    <dgm:pt modelId="{14CAC0EF-2B48-41A8-9765-64995ADB027E}" type="sibTrans" cxnId="{530B1919-ABB4-4EE8-971D-972D39A6A914}">
      <dgm:prSet/>
      <dgm:spPr/>
      <dgm:t>
        <a:bodyPr/>
        <a:lstStyle/>
        <a:p>
          <a:endParaRPr lang="en-US"/>
        </a:p>
      </dgm:t>
    </dgm:pt>
    <dgm:pt modelId="{D9ACD915-F783-4181-89A3-DE4986805662}">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Planning and carrying out investigations</a:t>
          </a:r>
        </a:p>
      </dgm:t>
    </dgm:pt>
    <dgm:pt modelId="{75784958-9023-4A13-8570-097325AC0A41}" type="parTrans" cxnId="{802019A0-5970-4961-AC3F-8BEFE89370D9}">
      <dgm:prSet/>
      <dgm:spPr/>
      <dgm:t>
        <a:bodyPr/>
        <a:lstStyle/>
        <a:p>
          <a:endParaRPr lang="en-US"/>
        </a:p>
      </dgm:t>
    </dgm:pt>
    <dgm:pt modelId="{FB69935B-90B0-4BA8-A2A3-B35F65A002AB}" type="sibTrans" cxnId="{802019A0-5970-4961-AC3F-8BEFE89370D9}">
      <dgm:prSet/>
      <dgm:spPr/>
      <dgm:t>
        <a:bodyPr/>
        <a:lstStyle/>
        <a:p>
          <a:endParaRPr lang="en-US"/>
        </a:p>
      </dgm:t>
    </dgm:pt>
    <dgm:pt modelId="{69B2ED73-97B3-4AD4-AB8D-0BBD1E809443}">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Analyzing and interpreting data</a:t>
          </a:r>
        </a:p>
      </dgm:t>
    </dgm:pt>
    <dgm:pt modelId="{9B9244EA-ACFF-4186-BBFC-2679FF4E944E}" type="parTrans" cxnId="{1608F120-03EE-40C6-8AD1-BDF617367A1F}">
      <dgm:prSet/>
      <dgm:spPr/>
      <dgm:t>
        <a:bodyPr/>
        <a:lstStyle/>
        <a:p>
          <a:endParaRPr lang="en-US"/>
        </a:p>
      </dgm:t>
    </dgm:pt>
    <dgm:pt modelId="{036C5380-C8B9-4C39-BC14-573D04AEA7F1}" type="sibTrans" cxnId="{1608F120-03EE-40C6-8AD1-BDF617367A1F}">
      <dgm:prSet/>
      <dgm:spPr/>
      <dgm:t>
        <a:bodyPr/>
        <a:lstStyle/>
        <a:p>
          <a:endParaRPr lang="en-US"/>
        </a:p>
      </dgm:t>
    </dgm:pt>
    <dgm:pt modelId="{158C05E9-93C7-4CC8-B8D4-E5DA39925818}">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Using mathematics and computational thinking</a:t>
          </a:r>
        </a:p>
      </dgm:t>
    </dgm:pt>
    <dgm:pt modelId="{F2A3D9A3-A9FD-404F-B151-1ED2EE9A85B9}" type="parTrans" cxnId="{E500138A-2E56-4288-857C-4EA180D6EE02}">
      <dgm:prSet/>
      <dgm:spPr/>
      <dgm:t>
        <a:bodyPr/>
        <a:lstStyle/>
        <a:p>
          <a:endParaRPr lang="en-US"/>
        </a:p>
      </dgm:t>
    </dgm:pt>
    <dgm:pt modelId="{836F6D2D-EF23-477C-880C-61AAB16886FA}" type="sibTrans" cxnId="{E500138A-2E56-4288-857C-4EA180D6EE02}">
      <dgm:prSet/>
      <dgm:spPr/>
      <dgm:t>
        <a:bodyPr/>
        <a:lstStyle/>
        <a:p>
          <a:endParaRPr lang="en-US"/>
        </a:p>
      </dgm:t>
    </dgm:pt>
    <dgm:pt modelId="{FE538F81-72B2-40CC-A59D-35D0650C46E3}">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Constructing explanations (for science) and designing solutions (for engineering)</a:t>
          </a:r>
        </a:p>
      </dgm:t>
    </dgm:pt>
    <dgm:pt modelId="{0EA2DEC6-8E10-4C77-8772-66B7B9A0E313}" type="parTrans" cxnId="{66E88D76-FBFA-4CD3-9947-8165BB75DEEF}">
      <dgm:prSet/>
      <dgm:spPr/>
      <dgm:t>
        <a:bodyPr/>
        <a:lstStyle/>
        <a:p>
          <a:endParaRPr lang="en-US"/>
        </a:p>
      </dgm:t>
    </dgm:pt>
    <dgm:pt modelId="{A534364B-535D-4761-9F83-46856638C48E}" type="sibTrans" cxnId="{66E88D76-FBFA-4CD3-9947-8165BB75DEEF}">
      <dgm:prSet/>
      <dgm:spPr/>
      <dgm:t>
        <a:bodyPr/>
        <a:lstStyle/>
        <a:p>
          <a:endParaRPr lang="en-US"/>
        </a:p>
      </dgm:t>
    </dgm:pt>
    <dgm:pt modelId="{641CDC59-E786-48F4-A255-3C0D14C96716}">
      <dgm:prSet/>
      <dgm:spPr>
        <a:solidFill>
          <a:schemeClr val="accent3">
            <a:lumMod val="50000"/>
          </a:schemeClr>
        </a:solidFill>
      </dgm:spPr>
      <dgm:t>
        <a:bodyPr/>
        <a:lstStyle/>
        <a:p>
          <a:pPr>
            <a:buFont typeface="Arial" panose="020B0604020202020204" pitchFamily="34" charset="0"/>
            <a:buNone/>
          </a:pPr>
          <a:r>
            <a:rPr lang="en-US">
              <a:latin typeface="Arial" panose="020B0604020202020204" pitchFamily="34" charset="0"/>
              <a:cs typeface="Arial" panose="020B0604020202020204" pitchFamily="34" charset="0"/>
            </a:rPr>
            <a:t>Engaging in argument from evidence</a:t>
          </a:r>
        </a:p>
      </dgm:t>
    </dgm:pt>
    <dgm:pt modelId="{C796E657-042D-4D71-BAE5-32040C02F52C}" type="parTrans" cxnId="{A382A5FB-71DE-4B61-AD54-E42DE259B0DC}">
      <dgm:prSet/>
      <dgm:spPr/>
      <dgm:t>
        <a:bodyPr/>
        <a:lstStyle/>
        <a:p>
          <a:endParaRPr lang="en-US"/>
        </a:p>
      </dgm:t>
    </dgm:pt>
    <dgm:pt modelId="{AC3CD245-AC87-4F2A-ABC0-CA95C2EB9023}" type="sibTrans" cxnId="{A382A5FB-71DE-4B61-AD54-E42DE259B0DC}">
      <dgm:prSet/>
      <dgm:spPr/>
      <dgm:t>
        <a:bodyPr/>
        <a:lstStyle/>
        <a:p>
          <a:endParaRPr lang="en-US"/>
        </a:p>
      </dgm:t>
    </dgm:pt>
    <dgm:pt modelId="{8A4D032F-4599-410B-BB9A-3F65E5F9E9E6}">
      <dgm:prSet/>
      <dgm:spPr>
        <a:solidFill>
          <a:schemeClr val="accent3">
            <a:lumMod val="50000"/>
          </a:schemeClr>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Obtaining, evaluating, and communicating information</a:t>
          </a:r>
        </a:p>
      </dgm:t>
    </dgm:pt>
    <dgm:pt modelId="{F884B0D1-671C-4028-AEE4-E3ACC0E3BD1A}" type="parTrans" cxnId="{CA90082E-EDE5-4335-8F89-B2E73D3EB936}">
      <dgm:prSet/>
      <dgm:spPr/>
      <dgm:t>
        <a:bodyPr/>
        <a:lstStyle/>
        <a:p>
          <a:endParaRPr lang="en-US"/>
        </a:p>
      </dgm:t>
    </dgm:pt>
    <dgm:pt modelId="{E5834F29-B406-4DF7-9564-15127921F86D}" type="sibTrans" cxnId="{CA90082E-EDE5-4335-8F89-B2E73D3EB936}">
      <dgm:prSet/>
      <dgm:spPr/>
      <dgm:t>
        <a:bodyPr/>
        <a:lstStyle/>
        <a:p>
          <a:endParaRPr lang="en-US"/>
        </a:p>
      </dgm:t>
    </dgm:pt>
    <dgm:pt modelId="{7D5DDBEA-52AB-422B-9309-A4C1A5D3607F}" type="pres">
      <dgm:prSet presAssocID="{99A0EC08-CBE7-459C-8E9A-B526A7ADA9FD}" presName="diagram" presStyleCnt="0">
        <dgm:presLayoutVars>
          <dgm:dir/>
          <dgm:resizeHandles val="exact"/>
        </dgm:presLayoutVars>
      </dgm:prSet>
      <dgm:spPr/>
    </dgm:pt>
    <dgm:pt modelId="{8DDD0FB0-08AA-49E6-9C0A-991CEE5F0A18}" type="pres">
      <dgm:prSet presAssocID="{FA0BE1B7-A0EA-4698-8E33-7B40F2E9C80A}" presName="node" presStyleLbl="node1" presStyleIdx="0" presStyleCnt="8">
        <dgm:presLayoutVars>
          <dgm:bulletEnabled val="1"/>
        </dgm:presLayoutVars>
      </dgm:prSet>
      <dgm:spPr/>
    </dgm:pt>
    <dgm:pt modelId="{2A9A1B21-4279-46DE-9C82-CF07EF71594D}" type="pres">
      <dgm:prSet presAssocID="{B5508615-E8BE-44E0-AF35-23C73D27661F}" presName="sibTrans" presStyleCnt="0"/>
      <dgm:spPr/>
    </dgm:pt>
    <dgm:pt modelId="{59E1CE63-4B02-4219-8349-5D89B6F77637}" type="pres">
      <dgm:prSet presAssocID="{22BE3470-B531-4556-9950-409E9C2FEB60}" presName="node" presStyleLbl="node1" presStyleIdx="1" presStyleCnt="8">
        <dgm:presLayoutVars>
          <dgm:bulletEnabled val="1"/>
        </dgm:presLayoutVars>
      </dgm:prSet>
      <dgm:spPr/>
    </dgm:pt>
    <dgm:pt modelId="{5E809547-182F-461E-9452-B540BA8F288B}" type="pres">
      <dgm:prSet presAssocID="{14CAC0EF-2B48-41A8-9765-64995ADB027E}" presName="sibTrans" presStyleCnt="0"/>
      <dgm:spPr/>
    </dgm:pt>
    <dgm:pt modelId="{FBB6E812-C286-44C2-968A-4250ACC07C2C}" type="pres">
      <dgm:prSet presAssocID="{D9ACD915-F783-4181-89A3-DE4986805662}" presName="node" presStyleLbl="node1" presStyleIdx="2" presStyleCnt="8">
        <dgm:presLayoutVars>
          <dgm:bulletEnabled val="1"/>
        </dgm:presLayoutVars>
      </dgm:prSet>
      <dgm:spPr/>
    </dgm:pt>
    <dgm:pt modelId="{6FAA5E5D-C120-4919-B379-9FBA5F6EC8DE}" type="pres">
      <dgm:prSet presAssocID="{FB69935B-90B0-4BA8-A2A3-B35F65A002AB}" presName="sibTrans" presStyleCnt="0"/>
      <dgm:spPr/>
    </dgm:pt>
    <dgm:pt modelId="{A8A592B2-7EDE-4B30-BDC2-5B22B91949E6}" type="pres">
      <dgm:prSet presAssocID="{69B2ED73-97B3-4AD4-AB8D-0BBD1E809443}" presName="node" presStyleLbl="node1" presStyleIdx="3" presStyleCnt="8">
        <dgm:presLayoutVars>
          <dgm:bulletEnabled val="1"/>
        </dgm:presLayoutVars>
      </dgm:prSet>
      <dgm:spPr/>
    </dgm:pt>
    <dgm:pt modelId="{BD5CEBF7-3CB8-4F75-BDBF-D9B21F22FCF5}" type="pres">
      <dgm:prSet presAssocID="{036C5380-C8B9-4C39-BC14-573D04AEA7F1}" presName="sibTrans" presStyleCnt="0"/>
      <dgm:spPr/>
    </dgm:pt>
    <dgm:pt modelId="{78FB42CB-8FFB-4213-90AA-B796CEC47CAF}" type="pres">
      <dgm:prSet presAssocID="{158C05E9-93C7-4CC8-B8D4-E5DA39925818}" presName="node" presStyleLbl="node1" presStyleIdx="4" presStyleCnt="8">
        <dgm:presLayoutVars>
          <dgm:bulletEnabled val="1"/>
        </dgm:presLayoutVars>
      </dgm:prSet>
      <dgm:spPr/>
    </dgm:pt>
    <dgm:pt modelId="{9B99363E-E85B-41D2-B6FE-163F7FB4347B}" type="pres">
      <dgm:prSet presAssocID="{836F6D2D-EF23-477C-880C-61AAB16886FA}" presName="sibTrans" presStyleCnt="0"/>
      <dgm:spPr/>
    </dgm:pt>
    <dgm:pt modelId="{F88F1813-4395-42CC-A6C3-A05FF7987DCC}" type="pres">
      <dgm:prSet presAssocID="{FE538F81-72B2-40CC-A59D-35D0650C46E3}" presName="node" presStyleLbl="node1" presStyleIdx="5" presStyleCnt="8">
        <dgm:presLayoutVars>
          <dgm:bulletEnabled val="1"/>
        </dgm:presLayoutVars>
      </dgm:prSet>
      <dgm:spPr/>
    </dgm:pt>
    <dgm:pt modelId="{304CDE1C-5DF9-4D3B-A4B3-B9BC83D01B5E}" type="pres">
      <dgm:prSet presAssocID="{A534364B-535D-4761-9F83-46856638C48E}" presName="sibTrans" presStyleCnt="0"/>
      <dgm:spPr/>
    </dgm:pt>
    <dgm:pt modelId="{57A0A3E8-8FA1-419E-85E0-696D2936C6B4}" type="pres">
      <dgm:prSet presAssocID="{641CDC59-E786-48F4-A255-3C0D14C96716}" presName="node" presStyleLbl="node1" presStyleIdx="6" presStyleCnt="8">
        <dgm:presLayoutVars>
          <dgm:bulletEnabled val="1"/>
        </dgm:presLayoutVars>
      </dgm:prSet>
      <dgm:spPr/>
    </dgm:pt>
    <dgm:pt modelId="{38B8E571-B631-4A1B-9329-DF8A9CDE58F2}" type="pres">
      <dgm:prSet presAssocID="{AC3CD245-AC87-4F2A-ABC0-CA95C2EB9023}" presName="sibTrans" presStyleCnt="0"/>
      <dgm:spPr/>
    </dgm:pt>
    <dgm:pt modelId="{90C1BFA3-3271-4315-875F-D96C91A7191B}" type="pres">
      <dgm:prSet presAssocID="{8A4D032F-4599-410B-BB9A-3F65E5F9E9E6}" presName="node" presStyleLbl="node1" presStyleIdx="7" presStyleCnt="8">
        <dgm:presLayoutVars>
          <dgm:bulletEnabled val="1"/>
        </dgm:presLayoutVars>
      </dgm:prSet>
      <dgm:spPr/>
    </dgm:pt>
  </dgm:ptLst>
  <dgm:cxnLst>
    <dgm:cxn modelId="{DE762703-C5E9-4408-8AA8-4BD2DC8F9F15}" type="presOf" srcId="{22BE3470-B531-4556-9950-409E9C2FEB60}" destId="{59E1CE63-4B02-4219-8349-5D89B6F77637}" srcOrd="0" destOrd="0" presId="urn:microsoft.com/office/officeart/2005/8/layout/default"/>
    <dgm:cxn modelId="{76FA860F-F101-482E-AC64-47C260C10E63}" type="presOf" srcId="{99A0EC08-CBE7-459C-8E9A-B526A7ADA9FD}" destId="{7D5DDBEA-52AB-422B-9309-A4C1A5D3607F}" srcOrd="0" destOrd="0" presId="urn:microsoft.com/office/officeart/2005/8/layout/default"/>
    <dgm:cxn modelId="{530B1919-ABB4-4EE8-971D-972D39A6A914}" srcId="{99A0EC08-CBE7-459C-8E9A-B526A7ADA9FD}" destId="{22BE3470-B531-4556-9950-409E9C2FEB60}" srcOrd="1" destOrd="0" parTransId="{C1A6A9C8-BB85-423B-9083-CC1D5F6C0769}" sibTransId="{14CAC0EF-2B48-41A8-9765-64995ADB027E}"/>
    <dgm:cxn modelId="{1608F120-03EE-40C6-8AD1-BDF617367A1F}" srcId="{99A0EC08-CBE7-459C-8E9A-B526A7ADA9FD}" destId="{69B2ED73-97B3-4AD4-AB8D-0BBD1E809443}" srcOrd="3" destOrd="0" parTransId="{9B9244EA-ACFF-4186-BBFC-2679FF4E944E}" sibTransId="{036C5380-C8B9-4C39-BC14-573D04AEA7F1}"/>
    <dgm:cxn modelId="{1CC03326-F972-44D8-9496-E54AFB48D0B1}" type="presOf" srcId="{69B2ED73-97B3-4AD4-AB8D-0BBD1E809443}" destId="{A8A592B2-7EDE-4B30-BDC2-5B22B91949E6}" srcOrd="0" destOrd="0" presId="urn:microsoft.com/office/officeart/2005/8/layout/default"/>
    <dgm:cxn modelId="{CA90082E-EDE5-4335-8F89-B2E73D3EB936}" srcId="{99A0EC08-CBE7-459C-8E9A-B526A7ADA9FD}" destId="{8A4D032F-4599-410B-BB9A-3F65E5F9E9E6}" srcOrd="7" destOrd="0" parTransId="{F884B0D1-671C-4028-AEE4-E3ACC0E3BD1A}" sibTransId="{E5834F29-B406-4DF7-9564-15127921F86D}"/>
    <dgm:cxn modelId="{50788B45-B740-4114-9ACE-5A469025895E}" type="presOf" srcId="{D9ACD915-F783-4181-89A3-DE4986805662}" destId="{FBB6E812-C286-44C2-968A-4250ACC07C2C}" srcOrd="0" destOrd="0" presId="urn:microsoft.com/office/officeart/2005/8/layout/default"/>
    <dgm:cxn modelId="{1EE18653-046B-41D0-A672-1D58254357D6}" type="presOf" srcId="{158C05E9-93C7-4CC8-B8D4-E5DA39925818}" destId="{78FB42CB-8FFB-4213-90AA-B796CEC47CAF}" srcOrd="0" destOrd="0" presId="urn:microsoft.com/office/officeart/2005/8/layout/default"/>
    <dgm:cxn modelId="{66E88D76-FBFA-4CD3-9947-8165BB75DEEF}" srcId="{99A0EC08-CBE7-459C-8E9A-B526A7ADA9FD}" destId="{FE538F81-72B2-40CC-A59D-35D0650C46E3}" srcOrd="5" destOrd="0" parTransId="{0EA2DEC6-8E10-4C77-8772-66B7B9A0E313}" sibTransId="{A534364B-535D-4761-9F83-46856638C48E}"/>
    <dgm:cxn modelId="{37EF7084-6DF2-45AA-8DDE-BCEB99BF1953}" type="presOf" srcId="{641CDC59-E786-48F4-A255-3C0D14C96716}" destId="{57A0A3E8-8FA1-419E-85E0-696D2936C6B4}" srcOrd="0" destOrd="0" presId="urn:microsoft.com/office/officeart/2005/8/layout/default"/>
    <dgm:cxn modelId="{E500138A-2E56-4288-857C-4EA180D6EE02}" srcId="{99A0EC08-CBE7-459C-8E9A-B526A7ADA9FD}" destId="{158C05E9-93C7-4CC8-B8D4-E5DA39925818}" srcOrd="4" destOrd="0" parTransId="{F2A3D9A3-A9FD-404F-B151-1ED2EE9A85B9}" sibTransId="{836F6D2D-EF23-477C-880C-61AAB16886FA}"/>
    <dgm:cxn modelId="{802019A0-5970-4961-AC3F-8BEFE89370D9}" srcId="{99A0EC08-CBE7-459C-8E9A-B526A7ADA9FD}" destId="{D9ACD915-F783-4181-89A3-DE4986805662}" srcOrd="2" destOrd="0" parTransId="{75784958-9023-4A13-8570-097325AC0A41}" sibTransId="{FB69935B-90B0-4BA8-A2A3-B35F65A002AB}"/>
    <dgm:cxn modelId="{9CE3B7B5-8B2C-4EE2-A5AD-6B536491B646}" type="presOf" srcId="{FE538F81-72B2-40CC-A59D-35D0650C46E3}" destId="{F88F1813-4395-42CC-A6C3-A05FF7987DCC}" srcOrd="0" destOrd="0" presId="urn:microsoft.com/office/officeart/2005/8/layout/default"/>
    <dgm:cxn modelId="{A017B5CC-FB5D-4AAE-AF7A-159919C1CA4E}" type="presOf" srcId="{FA0BE1B7-A0EA-4698-8E33-7B40F2E9C80A}" destId="{8DDD0FB0-08AA-49E6-9C0A-991CEE5F0A18}" srcOrd="0" destOrd="0" presId="urn:microsoft.com/office/officeart/2005/8/layout/default"/>
    <dgm:cxn modelId="{5415C2DE-9042-48BA-8183-5E5CE156C091}" type="presOf" srcId="{8A4D032F-4599-410B-BB9A-3F65E5F9E9E6}" destId="{90C1BFA3-3271-4315-875F-D96C91A7191B}" srcOrd="0" destOrd="0" presId="urn:microsoft.com/office/officeart/2005/8/layout/default"/>
    <dgm:cxn modelId="{BF7D76EC-8F97-45A7-B04B-C99622FD202B}" srcId="{99A0EC08-CBE7-459C-8E9A-B526A7ADA9FD}" destId="{FA0BE1B7-A0EA-4698-8E33-7B40F2E9C80A}" srcOrd="0" destOrd="0" parTransId="{05F23504-7E5F-4795-828C-54A67648CA61}" sibTransId="{B5508615-E8BE-44E0-AF35-23C73D27661F}"/>
    <dgm:cxn modelId="{A382A5FB-71DE-4B61-AD54-E42DE259B0DC}" srcId="{99A0EC08-CBE7-459C-8E9A-B526A7ADA9FD}" destId="{641CDC59-E786-48F4-A255-3C0D14C96716}" srcOrd="6" destOrd="0" parTransId="{C796E657-042D-4D71-BAE5-32040C02F52C}" sibTransId="{AC3CD245-AC87-4F2A-ABC0-CA95C2EB9023}"/>
    <dgm:cxn modelId="{423ED1A2-FAB3-418F-A377-E368B7A80F76}" type="presParOf" srcId="{7D5DDBEA-52AB-422B-9309-A4C1A5D3607F}" destId="{8DDD0FB0-08AA-49E6-9C0A-991CEE5F0A18}" srcOrd="0" destOrd="0" presId="urn:microsoft.com/office/officeart/2005/8/layout/default"/>
    <dgm:cxn modelId="{3F7A0A7E-E5B4-4F92-9A4B-B1B7AD29DE05}" type="presParOf" srcId="{7D5DDBEA-52AB-422B-9309-A4C1A5D3607F}" destId="{2A9A1B21-4279-46DE-9C82-CF07EF71594D}" srcOrd="1" destOrd="0" presId="urn:microsoft.com/office/officeart/2005/8/layout/default"/>
    <dgm:cxn modelId="{D17B7BF9-C337-4615-8D36-1F018A678CB5}" type="presParOf" srcId="{7D5DDBEA-52AB-422B-9309-A4C1A5D3607F}" destId="{59E1CE63-4B02-4219-8349-5D89B6F77637}" srcOrd="2" destOrd="0" presId="urn:microsoft.com/office/officeart/2005/8/layout/default"/>
    <dgm:cxn modelId="{7FCBC16F-C0D8-4FB9-87CC-CD1BD5CCF5D6}" type="presParOf" srcId="{7D5DDBEA-52AB-422B-9309-A4C1A5D3607F}" destId="{5E809547-182F-461E-9452-B540BA8F288B}" srcOrd="3" destOrd="0" presId="urn:microsoft.com/office/officeart/2005/8/layout/default"/>
    <dgm:cxn modelId="{08C4D191-37AB-442C-838E-773F08DF1CC7}" type="presParOf" srcId="{7D5DDBEA-52AB-422B-9309-A4C1A5D3607F}" destId="{FBB6E812-C286-44C2-968A-4250ACC07C2C}" srcOrd="4" destOrd="0" presId="urn:microsoft.com/office/officeart/2005/8/layout/default"/>
    <dgm:cxn modelId="{930ABE08-7871-4C8C-8AE4-CFD8BCEFEEB8}" type="presParOf" srcId="{7D5DDBEA-52AB-422B-9309-A4C1A5D3607F}" destId="{6FAA5E5D-C120-4919-B379-9FBA5F6EC8DE}" srcOrd="5" destOrd="0" presId="urn:microsoft.com/office/officeart/2005/8/layout/default"/>
    <dgm:cxn modelId="{08929A25-EA23-416C-9220-65DE177D06D7}" type="presParOf" srcId="{7D5DDBEA-52AB-422B-9309-A4C1A5D3607F}" destId="{A8A592B2-7EDE-4B30-BDC2-5B22B91949E6}" srcOrd="6" destOrd="0" presId="urn:microsoft.com/office/officeart/2005/8/layout/default"/>
    <dgm:cxn modelId="{8F535349-F5F1-4D84-95A0-86EC10C31031}" type="presParOf" srcId="{7D5DDBEA-52AB-422B-9309-A4C1A5D3607F}" destId="{BD5CEBF7-3CB8-4F75-BDBF-D9B21F22FCF5}" srcOrd="7" destOrd="0" presId="urn:microsoft.com/office/officeart/2005/8/layout/default"/>
    <dgm:cxn modelId="{B69A8C79-A83D-4B61-9B6B-AF26E6733C3F}" type="presParOf" srcId="{7D5DDBEA-52AB-422B-9309-A4C1A5D3607F}" destId="{78FB42CB-8FFB-4213-90AA-B796CEC47CAF}" srcOrd="8" destOrd="0" presId="urn:microsoft.com/office/officeart/2005/8/layout/default"/>
    <dgm:cxn modelId="{E81459EB-16D4-4EB0-B360-AAB89E4CB60B}" type="presParOf" srcId="{7D5DDBEA-52AB-422B-9309-A4C1A5D3607F}" destId="{9B99363E-E85B-41D2-B6FE-163F7FB4347B}" srcOrd="9" destOrd="0" presId="urn:microsoft.com/office/officeart/2005/8/layout/default"/>
    <dgm:cxn modelId="{B3594ADC-05E7-4C68-883C-7461A9CADF42}" type="presParOf" srcId="{7D5DDBEA-52AB-422B-9309-A4C1A5D3607F}" destId="{F88F1813-4395-42CC-A6C3-A05FF7987DCC}" srcOrd="10" destOrd="0" presId="urn:microsoft.com/office/officeart/2005/8/layout/default"/>
    <dgm:cxn modelId="{710F1AEE-BCAE-49E2-90D4-F3C6A57E1DF4}" type="presParOf" srcId="{7D5DDBEA-52AB-422B-9309-A4C1A5D3607F}" destId="{304CDE1C-5DF9-4D3B-A4B3-B9BC83D01B5E}" srcOrd="11" destOrd="0" presId="urn:microsoft.com/office/officeart/2005/8/layout/default"/>
    <dgm:cxn modelId="{555AA0A4-125E-47A2-8A52-A8D76738B034}" type="presParOf" srcId="{7D5DDBEA-52AB-422B-9309-A4C1A5D3607F}" destId="{57A0A3E8-8FA1-419E-85E0-696D2936C6B4}" srcOrd="12" destOrd="0" presId="urn:microsoft.com/office/officeart/2005/8/layout/default"/>
    <dgm:cxn modelId="{38FF378B-F326-4919-A58B-E6FA85FC3731}" type="presParOf" srcId="{7D5DDBEA-52AB-422B-9309-A4C1A5D3607F}" destId="{38B8E571-B631-4A1B-9329-DF8A9CDE58F2}" srcOrd="13" destOrd="0" presId="urn:microsoft.com/office/officeart/2005/8/layout/default"/>
    <dgm:cxn modelId="{0CE21A4A-F58C-4997-9D8F-D26E602DE27C}" type="presParOf" srcId="{7D5DDBEA-52AB-422B-9309-A4C1A5D3607F}" destId="{90C1BFA3-3271-4315-875F-D96C91A7191B}"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20C5FB1-DEDE-4B0A-8170-4E79A3AAE793}"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A2838434-4B9A-49EB-A011-B0CE464D067B}">
      <dgm:prSet phldrT="[Text]"/>
      <dgm:spPr>
        <a:solidFill>
          <a:schemeClr val="accent3">
            <a:lumMod val="50000"/>
          </a:schemeClr>
        </a:solidFill>
      </dgm:spPr>
      <dgm:t>
        <a:bodyPr/>
        <a:lstStyle/>
        <a:p>
          <a:r>
            <a:rPr lang="en-US" b="1"/>
            <a:t>Example</a:t>
          </a:r>
        </a:p>
      </dgm:t>
    </dgm:pt>
    <dgm:pt modelId="{57765C4B-4939-4F7D-86E6-734FD40C5152}" type="parTrans" cxnId="{06540F83-3948-4136-95EB-9069D0449A27}">
      <dgm:prSet/>
      <dgm:spPr/>
      <dgm:t>
        <a:bodyPr/>
        <a:lstStyle/>
        <a:p>
          <a:endParaRPr lang="en-US"/>
        </a:p>
      </dgm:t>
    </dgm:pt>
    <dgm:pt modelId="{5F237BAC-935E-4AA3-8669-DC067B391104}" type="sibTrans" cxnId="{06540F83-3948-4136-95EB-9069D0449A27}">
      <dgm:prSet/>
      <dgm:spPr/>
      <dgm:t>
        <a:bodyPr/>
        <a:lstStyle/>
        <a:p>
          <a:endParaRPr lang="en-US"/>
        </a:p>
      </dgm:t>
    </dgm:pt>
    <dgm:pt modelId="{C65D1BDF-F1B2-4652-AA8E-5ABF5F986E29}">
      <dgm:prSet phldrT="[Text]"/>
      <dgm:spPr/>
      <dgm:t>
        <a:bodyPr/>
        <a:lstStyle/>
        <a:p>
          <a:pPr>
            <a:buNone/>
          </a:pPr>
          <a:r>
            <a:rPr lang="en" b="0" u="none" strike="noStrike" cap="none">
              <a:latin typeface="Arial" panose="020B0604020202020204" pitchFamily="34" charset="0"/>
              <a:ea typeface="Lato"/>
              <a:cs typeface="Arial" panose="020B0604020202020204" pitchFamily="34" charset="0"/>
            </a:rPr>
            <a:t>Students</a:t>
          </a:r>
          <a:r>
            <a:rPr lang="en-US" b="0" u="none" strike="noStrike" cap="none">
              <a:latin typeface="Arial" panose="020B0604020202020204" pitchFamily="34" charset="0"/>
              <a:ea typeface="Lato"/>
              <a:cs typeface="Arial" panose="020B0604020202020204" pitchFamily="34" charset="0"/>
            </a:rPr>
            <a:t> </a:t>
          </a:r>
          <a:r>
            <a:rPr lang="en-US" b="1" u="none" strike="noStrike" cap="none">
              <a:latin typeface="Arial" panose="020B0604020202020204" pitchFamily="34" charset="0"/>
              <a:ea typeface="Lato"/>
              <a:cs typeface="Arial" panose="020B0604020202020204" pitchFamily="34" charset="0"/>
            </a:rPr>
            <a:t>“</a:t>
          </a:r>
          <a:r>
            <a:rPr lang="en-US" b="1" u="none" strike="noStrike" cap="none">
              <a:solidFill>
                <a:schemeClr val="tx1"/>
              </a:solidFill>
              <a:latin typeface="Arial" panose="020B0604020202020204" pitchFamily="34" charset="0"/>
              <a:ea typeface="Lato"/>
              <a:cs typeface="Arial" panose="020B0604020202020204" pitchFamily="34" charset="0"/>
            </a:rPr>
            <a:t>Develop a model using an analogy, example, or abstract representation to </a:t>
          </a:r>
          <a:r>
            <a:rPr lang="en-US" b="1" u="none" strike="noStrike" cap="none">
              <a:latin typeface="Arial" panose="020B0604020202020204" pitchFamily="34" charset="0"/>
              <a:ea typeface="Lato"/>
              <a:cs typeface="Arial" panose="020B0604020202020204" pitchFamily="34" charset="0"/>
            </a:rPr>
            <a:t>describe a scientific principle or design solution</a:t>
          </a:r>
          <a:r>
            <a:rPr lang="en-US" b="1" i="0" u="none" strike="noStrike" cap="none" noProof="0">
              <a:latin typeface="Arial" panose="020B0604020202020204" pitchFamily="34" charset="0"/>
              <a:cs typeface="Arial" panose="020B0604020202020204" pitchFamily="34" charset="0"/>
            </a:rPr>
            <a:t>”</a:t>
          </a:r>
          <a:r>
            <a:rPr lang="en" b="1" u="none" strike="noStrike" cap="none">
              <a:latin typeface="Arial" panose="020B0604020202020204" pitchFamily="34" charset="0"/>
              <a:ea typeface="Lato"/>
              <a:cs typeface="Arial" panose="020B0604020202020204" pitchFamily="34" charset="0"/>
            </a:rPr>
            <a:t> </a:t>
          </a:r>
          <a:r>
            <a:rPr lang="en" b="0" u="none" strike="noStrike" cap="none">
              <a:latin typeface="Arial" panose="020B0604020202020204" pitchFamily="34" charset="0"/>
              <a:ea typeface="Lato"/>
              <a:cs typeface="Arial" panose="020B0604020202020204" pitchFamily="34" charset="0"/>
            </a:rPr>
            <a:t>(Developing and Using Models, Grade 3</a:t>
          </a:r>
          <a:r>
            <a:rPr lang="en-US"/>
            <a:t>–</a:t>
          </a:r>
          <a:r>
            <a:rPr lang="en" b="0" u="none" strike="noStrike" cap="none">
              <a:latin typeface="Arial" panose="020B0604020202020204" pitchFamily="34" charset="0"/>
              <a:ea typeface="Lato"/>
              <a:cs typeface="Arial" panose="020B0604020202020204" pitchFamily="34" charset="0"/>
            </a:rPr>
            <a:t>5) when showing evaporated water on a model to explain how a solar still works to produce fresh water.</a:t>
          </a:r>
          <a:endParaRPr lang="en-US" b="0"/>
        </a:p>
      </dgm:t>
    </dgm:pt>
    <dgm:pt modelId="{789CF622-BE8A-4D9F-8802-A94AA4618A04}" type="parTrans" cxnId="{19C92C99-2EE6-434F-AA29-0DFBF58BE92E}">
      <dgm:prSet/>
      <dgm:spPr/>
      <dgm:t>
        <a:bodyPr/>
        <a:lstStyle/>
        <a:p>
          <a:endParaRPr lang="en-US"/>
        </a:p>
      </dgm:t>
    </dgm:pt>
    <dgm:pt modelId="{E882F1B3-EA59-4909-AC7C-CE660CFD01A4}" type="sibTrans" cxnId="{19C92C99-2EE6-434F-AA29-0DFBF58BE92E}">
      <dgm:prSet/>
      <dgm:spPr/>
      <dgm:t>
        <a:bodyPr/>
        <a:lstStyle/>
        <a:p>
          <a:endParaRPr lang="en-US"/>
        </a:p>
      </dgm:t>
    </dgm:pt>
    <dgm:pt modelId="{C315CE55-42CF-4F25-A5A5-E7EFA641DD4A}" type="pres">
      <dgm:prSet presAssocID="{120C5FB1-DEDE-4B0A-8170-4E79A3AAE793}" presName="linear" presStyleCnt="0">
        <dgm:presLayoutVars>
          <dgm:dir/>
          <dgm:animLvl val="lvl"/>
          <dgm:resizeHandles val="exact"/>
        </dgm:presLayoutVars>
      </dgm:prSet>
      <dgm:spPr/>
    </dgm:pt>
    <dgm:pt modelId="{C239B779-AE02-4A23-A52F-DF43C924F349}" type="pres">
      <dgm:prSet presAssocID="{A2838434-4B9A-49EB-A011-B0CE464D067B}" presName="parentLin" presStyleCnt="0"/>
      <dgm:spPr/>
    </dgm:pt>
    <dgm:pt modelId="{703DDC74-65DF-4A79-9169-9B8188459E77}" type="pres">
      <dgm:prSet presAssocID="{A2838434-4B9A-49EB-A011-B0CE464D067B}" presName="parentLeftMargin" presStyleLbl="node1" presStyleIdx="0" presStyleCnt="1"/>
      <dgm:spPr/>
    </dgm:pt>
    <dgm:pt modelId="{BACB53D7-D4EB-47FC-B230-DE70C9C4E8DD}" type="pres">
      <dgm:prSet presAssocID="{A2838434-4B9A-49EB-A011-B0CE464D067B}" presName="parentText" presStyleLbl="node1" presStyleIdx="0" presStyleCnt="1">
        <dgm:presLayoutVars>
          <dgm:chMax val="0"/>
          <dgm:bulletEnabled val="1"/>
        </dgm:presLayoutVars>
      </dgm:prSet>
      <dgm:spPr/>
    </dgm:pt>
    <dgm:pt modelId="{11AF3312-0397-4F8C-8720-35602891F2C4}" type="pres">
      <dgm:prSet presAssocID="{A2838434-4B9A-49EB-A011-B0CE464D067B}" presName="negativeSpace" presStyleCnt="0"/>
      <dgm:spPr/>
    </dgm:pt>
    <dgm:pt modelId="{85CE5BF0-D3B9-490B-AFDC-E2E5A35D7CAA}" type="pres">
      <dgm:prSet presAssocID="{A2838434-4B9A-49EB-A011-B0CE464D067B}" presName="childText" presStyleLbl="conFgAcc1" presStyleIdx="0" presStyleCnt="1">
        <dgm:presLayoutVars>
          <dgm:bulletEnabled val="1"/>
        </dgm:presLayoutVars>
      </dgm:prSet>
      <dgm:spPr/>
    </dgm:pt>
  </dgm:ptLst>
  <dgm:cxnLst>
    <dgm:cxn modelId="{06540F83-3948-4136-95EB-9069D0449A27}" srcId="{120C5FB1-DEDE-4B0A-8170-4E79A3AAE793}" destId="{A2838434-4B9A-49EB-A011-B0CE464D067B}" srcOrd="0" destOrd="0" parTransId="{57765C4B-4939-4F7D-86E6-734FD40C5152}" sibTransId="{5F237BAC-935E-4AA3-8669-DC067B391104}"/>
    <dgm:cxn modelId="{C603B386-7B58-4E3A-82B8-67CDEA5624C0}" type="presOf" srcId="{A2838434-4B9A-49EB-A011-B0CE464D067B}" destId="{BACB53D7-D4EB-47FC-B230-DE70C9C4E8DD}" srcOrd="1" destOrd="0" presId="urn:microsoft.com/office/officeart/2005/8/layout/list1"/>
    <dgm:cxn modelId="{19C92C99-2EE6-434F-AA29-0DFBF58BE92E}" srcId="{A2838434-4B9A-49EB-A011-B0CE464D067B}" destId="{C65D1BDF-F1B2-4652-AA8E-5ABF5F986E29}" srcOrd="0" destOrd="0" parTransId="{789CF622-BE8A-4D9F-8802-A94AA4618A04}" sibTransId="{E882F1B3-EA59-4909-AC7C-CE660CFD01A4}"/>
    <dgm:cxn modelId="{9F395BC3-DE2C-444B-9938-C8ED8DAD2E85}" type="presOf" srcId="{C65D1BDF-F1B2-4652-AA8E-5ABF5F986E29}" destId="{85CE5BF0-D3B9-490B-AFDC-E2E5A35D7CAA}" srcOrd="0" destOrd="0" presId="urn:microsoft.com/office/officeart/2005/8/layout/list1"/>
    <dgm:cxn modelId="{5D5AC5E6-AA2A-4219-9701-C18B445F468D}" type="presOf" srcId="{A2838434-4B9A-49EB-A011-B0CE464D067B}" destId="{703DDC74-65DF-4A79-9169-9B8188459E77}" srcOrd="0" destOrd="0" presId="urn:microsoft.com/office/officeart/2005/8/layout/list1"/>
    <dgm:cxn modelId="{650EEFEB-FDE1-4732-AC81-0D73BBF9B207}" type="presOf" srcId="{120C5FB1-DEDE-4B0A-8170-4E79A3AAE793}" destId="{C315CE55-42CF-4F25-A5A5-E7EFA641DD4A}" srcOrd="0" destOrd="0" presId="urn:microsoft.com/office/officeart/2005/8/layout/list1"/>
    <dgm:cxn modelId="{CBCEDC1D-91FC-4E0D-A0B9-F79678E61216}" type="presParOf" srcId="{C315CE55-42CF-4F25-A5A5-E7EFA641DD4A}" destId="{C239B779-AE02-4A23-A52F-DF43C924F349}" srcOrd="0" destOrd="0" presId="urn:microsoft.com/office/officeart/2005/8/layout/list1"/>
    <dgm:cxn modelId="{A3B5AC5B-5D95-4BE6-A35A-F33FE429A539}" type="presParOf" srcId="{C239B779-AE02-4A23-A52F-DF43C924F349}" destId="{703DDC74-65DF-4A79-9169-9B8188459E77}" srcOrd="0" destOrd="0" presId="urn:microsoft.com/office/officeart/2005/8/layout/list1"/>
    <dgm:cxn modelId="{2003E548-B224-4374-8E7E-56E552905B46}" type="presParOf" srcId="{C239B779-AE02-4A23-A52F-DF43C924F349}" destId="{BACB53D7-D4EB-47FC-B230-DE70C9C4E8DD}" srcOrd="1" destOrd="0" presId="urn:microsoft.com/office/officeart/2005/8/layout/list1"/>
    <dgm:cxn modelId="{D17D6866-63E2-4607-A748-E27BE5C490FF}" type="presParOf" srcId="{C315CE55-42CF-4F25-A5A5-E7EFA641DD4A}" destId="{11AF3312-0397-4F8C-8720-35602891F2C4}" srcOrd="1" destOrd="0" presId="urn:microsoft.com/office/officeart/2005/8/layout/list1"/>
    <dgm:cxn modelId="{CCC846B3-6C15-4815-9D2C-413DE5AF2D86}" type="presParOf" srcId="{C315CE55-42CF-4F25-A5A5-E7EFA641DD4A}" destId="{85CE5BF0-D3B9-490B-AFDC-E2E5A35D7CA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9FA2F5-3188-4468-BF80-45032B5B14B2}"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08172398-7223-455A-9E87-A92A74881E3E}">
      <dgm:prSet phldrT="[Text]"/>
      <dgm:spPr>
        <a:solidFill>
          <a:srgbClr val="903676"/>
        </a:solidFill>
      </dgm:spPr>
      <dgm:t>
        <a:bodyPr/>
        <a:lstStyle/>
        <a:p>
          <a:r>
            <a:rPr lang="en-US">
              <a:latin typeface="Arial" panose="020B0604020202020204" pitchFamily="34" charset="0"/>
              <a:cs typeface="Arial" panose="020B0604020202020204" pitchFamily="34" charset="0"/>
            </a:rPr>
            <a:t>What are they?</a:t>
          </a:r>
        </a:p>
      </dgm:t>
    </dgm:pt>
    <dgm:pt modelId="{112E369C-99E4-4043-981F-B5927B0F8D14}" type="parTrans" cxnId="{B8B1AF34-5F79-47B8-8557-5FE48B403926}">
      <dgm:prSet/>
      <dgm:spPr/>
      <dgm:t>
        <a:bodyPr/>
        <a:lstStyle/>
        <a:p>
          <a:endParaRPr lang="en-US"/>
        </a:p>
      </dgm:t>
    </dgm:pt>
    <dgm:pt modelId="{4A49DE39-06D8-45CF-8B8F-CDF1808D7F78}" type="sibTrans" cxnId="{B8B1AF34-5F79-47B8-8557-5FE48B403926}">
      <dgm:prSet/>
      <dgm:spPr/>
      <dgm:t>
        <a:bodyPr/>
        <a:lstStyle/>
        <a:p>
          <a:endParaRPr lang="en-US"/>
        </a:p>
      </dgm:t>
    </dgm:pt>
    <dgm:pt modelId="{DB9F946D-C3DD-4332-834E-71BDD8335D35}">
      <dgm:prSet phldrT="[Text]"/>
      <dgm:spPr/>
      <dgm:t>
        <a:bodyPr/>
        <a:lstStyle/>
        <a:p>
          <a:pPr>
            <a:buFont typeface="Arial" panose="020B0604020202020204" pitchFamily="34" charset="0"/>
            <a:buNone/>
          </a:pPr>
          <a:r>
            <a:rPr lang="en-US" dirty="0">
              <a:latin typeface="Arial" panose="020B0604020202020204" pitchFamily="34" charset="0"/>
              <a:cs typeface="Arial" panose="020B0604020202020204" pitchFamily="34" charset="0"/>
            </a:rPr>
            <a:t>Skills and abilities students have to successfully apply technology and engineering DCIs</a:t>
          </a:r>
        </a:p>
      </dgm:t>
      <dgm:extLst>
        <a:ext uri="{E40237B7-FDA0-4F09-8148-C483321AD2D9}">
          <dgm14:cNvPr xmlns:dgm14="http://schemas.microsoft.com/office/drawing/2010/diagram" id="0" name="" descr="What are they?"/>
        </a:ext>
      </dgm:extLst>
    </dgm:pt>
    <dgm:pt modelId="{EB56908B-FF2D-4207-81FF-A137AC62FDEA}" type="parTrans" cxnId="{F768E1C3-229D-412D-9F0C-79F353A50561}">
      <dgm:prSet/>
      <dgm:spPr/>
      <dgm:t>
        <a:bodyPr/>
        <a:lstStyle/>
        <a:p>
          <a:endParaRPr lang="en-US"/>
        </a:p>
      </dgm:t>
    </dgm:pt>
    <dgm:pt modelId="{37946796-4CD1-417B-9FBA-E4E5A6A1E3B5}" type="sibTrans" cxnId="{F768E1C3-229D-412D-9F0C-79F353A50561}">
      <dgm:prSet/>
      <dgm:spPr/>
      <dgm:t>
        <a:bodyPr/>
        <a:lstStyle/>
        <a:p>
          <a:endParaRPr lang="en-US"/>
        </a:p>
      </dgm:t>
    </dgm:pt>
    <dgm:pt modelId="{8F973E6C-9284-405E-B67C-BC130EA50C27}" type="pres">
      <dgm:prSet presAssocID="{249FA2F5-3188-4468-BF80-45032B5B14B2}" presName="linear" presStyleCnt="0">
        <dgm:presLayoutVars>
          <dgm:dir/>
          <dgm:animLvl val="lvl"/>
          <dgm:resizeHandles val="exact"/>
        </dgm:presLayoutVars>
      </dgm:prSet>
      <dgm:spPr/>
    </dgm:pt>
    <dgm:pt modelId="{8017E09E-33A0-499C-9BED-FD2508821C16}" type="pres">
      <dgm:prSet presAssocID="{08172398-7223-455A-9E87-A92A74881E3E}" presName="parentLin" presStyleCnt="0"/>
      <dgm:spPr/>
    </dgm:pt>
    <dgm:pt modelId="{438E5DAE-4EC8-4E5C-B814-416FC1410AFD}" type="pres">
      <dgm:prSet presAssocID="{08172398-7223-455A-9E87-A92A74881E3E}" presName="parentLeftMargin" presStyleLbl="node1" presStyleIdx="0" presStyleCnt="1"/>
      <dgm:spPr/>
    </dgm:pt>
    <dgm:pt modelId="{29613602-A07D-4A13-8108-DA818CE3FB5B}" type="pres">
      <dgm:prSet presAssocID="{08172398-7223-455A-9E87-A92A74881E3E}" presName="parentText" presStyleLbl="node1" presStyleIdx="0" presStyleCnt="1">
        <dgm:presLayoutVars>
          <dgm:chMax val="0"/>
          <dgm:bulletEnabled val="1"/>
        </dgm:presLayoutVars>
      </dgm:prSet>
      <dgm:spPr/>
    </dgm:pt>
    <dgm:pt modelId="{E09742D3-1236-46D9-84F4-4155E8A36539}" type="pres">
      <dgm:prSet presAssocID="{08172398-7223-455A-9E87-A92A74881E3E}" presName="negativeSpace" presStyleCnt="0"/>
      <dgm:spPr/>
    </dgm:pt>
    <dgm:pt modelId="{E7E0C45F-84A1-4161-8383-1D6BDBADEBC4}" type="pres">
      <dgm:prSet presAssocID="{08172398-7223-455A-9E87-A92A74881E3E}" presName="childText" presStyleLbl="conFgAcc1" presStyleIdx="0" presStyleCnt="1">
        <dgm:presLayoutVars>
          <dgm:bulletEnabled val="1"/>
        </dgm:presLayoutVars>
      </dgm:prSet>
      <dgm:spPr/>
    </dgm:pt>
  </dgm:ptLst>
  <dgm:cxnLst>
    <dgm:cxn modelId="{34E79114-F697-4476-9D29-8AC0F420ACB1}" type="presOf" srcId="{249FA2F5-3188-4468-BF80-45032B5B14B2}" destId="{8F973E6C-9284-405E-B67C-BC130EA50C27}" srcOrd="0" destOrd="0" presId="urn:microsoft.com/office/officeart/2005/8/layout/list1"/>
    <dgm:cxn modelId="{B8B1AF34-5F79-47B8-8557-5FE48B403926}" srcId="{249FA2F5-3188-4468-BF80-45032B5B14B2}" destId="{08172398-7223-455A-9E87-A92A74881E3E}" srcOrd="0" destOrd="0" parTransId="{112E369C-99E4-4043-981F-B5927B0F8D14}" sibTransId="{4A49DE39-06D8-45CF-8B8F-CDF1808D7F78}"/>
    <dgm:cxn modelId="{A4907264-26DC-433E-B596-78EE663C0E4A}" type="presOf" srcId="{08172398-7223-455A-9E87-A92A74881E3E}" destId="{438E5DAE-4EC8-4E5C-B814-416FC1410AFD}" srcOrd="0" destOrd="0" presId="urn:microsoft.com/office/officeart/2005/8/layout/list1"/>
    <dgm:cxn modelId="{F768E1C3-229D-412D-9F0C-79F353A50561}" srcId="{08172398-7223-455A-9E87-A92A74881E3E}" destId="{DB9F946D-C3DD-4332-834E-71BDD8335D35}" srcOrd="0" destOrd="0" parTransId="{EB56908B-FF2D-4207-81FF-A137AC62FDEA}" sibTransId="{37946796-4CD1-417B-9FBA-E4E5A6A1E3B5}"/>
    <dgm:cxn modelId="{1D5932CE-23AD-4BAE-BBA3-1C1519B46BFA}" type="presOf" srcId="{DB9F946D-C3DD-4332-834E-71BDD8335D35}" destId="{E7E0C45F-84A1-4161-8383-1D6BDBADEBC4}" srcOrd="0" destOrd="0" presId="urn:microsoft.com/office/officeart/2005/8/layout/list1"/>
    <dgm:cxn modelId="{3B3F04F0-CDD3-43CA-85AE-A2384AEA28FB}" type="presOf" srcId="{08172398-7223-455A-9E87-A92A74881E3E}" destId="{29613602-A07D-4A13-8108-DA818CE3FB5B}" srcOrd="1" destOrd="0" presId="urn:microsoft.com/office/officeart/2005/8/layout/list1"/>
    <dgm:cxn modelId="{06A8A3C0-B36C-45BE-95D9-1B1AB9379E8D}" type="presParOf" srcId="{8F973E6C-9284-405E-B67C-BC130EA50C27}" destId="{8017E09E-33A0-499C-9BED-FD2508821C16}" srcOrd="0" destOrd="0" presId="urn:microsoft.com/office/officeart/2005/8/layout/list1"/>
    <dgm:cxn modelId="{E9A38964-10C1-44B8-90D6-081D37548E3A}" type="presParOf" srcId="{8017E09E-33A0-499C-9BED-FD2508821C16}" destId="{438E5DAE-4EC8-4E5C-B814-416FC1410AFD}" srcOrd="0" destOrd="0" presId="urn:microsoft.com/office/officeart/2005/8/layout/list1"/>
    <dgm:cxn modelId="{5DBCD67B-4AF7-4C7D-BD67-05D719A24F43}" type="presParOf" srcId="{8017E09E-33A0-499C-9BED-FD2508821C16}" destId="{29613602-A07D-4A13-8108-DA818CE3FB5B}" srcOrd="1" destOrd="0" presId="urn:microsoft.com/office/officeart/2005/8/layout/list1"/>
    <dgm:cxn modelId="{0F97F68B-3655-4690-9B4D-1B41096B7148}" type="presParOf" srcId="{8F973E6C-9284-405E-B67C-BC130EA50C27}" destId="{E09742D3-1236-46D9-84F4-4155E8A36539}" srcOrd="1" destOrd="0" presId="urn:microsoft.com/office/officeart/2005/8/layout/list1"/>
    <dgm:cxn modelId="{17172AE9-8D35-4CBC-A43D-A0962987448D}" type="presParOf" srcId="{8F973E6C-9284-405E-B67C-BC130EA50C27}" destId="{E7E0C45F-84A1-4161-8383-1D6BDBADE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9A0EC08-CBE7-459C-8E9A-B526A7ADA9F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A0BE1B7-A0EA-4698-8E33-7B40F2E9C80A}">
      <dgm:prSet phldrT="[Text]"/>
      <dgm:spPr>
        <a:solidFill>
          <a:srgbClr val="903676"/>
        </a:solidFill>
      </dgm:spPr>
      <dgm:t>
        <a:bodyPr/>
        <a:lstStyle/>
        <a:p>
          <a:pPr>
            <a:buFont typeface="Arial" panose="020B0604020202020204" pitchFamily="34" charset="0"/>
            <a:buChar char="•"/>
          </a:pPr>
          <a:r>
            <a:rPr lang="en-US"/>
            <a:t>Attention to Ethics</a:t>
          </a:r>
        </a:p>
      </dgm:t>
    </dgm:pt>
    <dgm:pt modelId="{05F23504-7E5F-4795-828C-54A67648CA61}" type="parTrans" cxnId="{BF7D76EC-8F97-45A7-B04B-C99622FD202B}">
      <dgm:prSet/>
      <dgm:spPr/>
      <dgm:t>
        <a:bodyPr/>
        <a:lstStyle/>
        <a:p>
          <a:endParaRPr lang="en-US"/>
        </a:p>
      </dgm:t>
    </dgm:pt>
    <dgm:pt modelId="{B5508615-E8BE-44E0-AF35-23C73D27661F}" type="sibTrans" cxnId="{BF7D76EC-8F97-45A7-B04B-C99622FD202B}">
      <dgm:prSet/>
      <dgm:spPr/>
      <dgm:t>
        <a:bodyPr/>
        <a:lstStyle/>
        <a:p>
          <a:endParaRPr lang="en-US"/>
        </a:p>
      </dgm:t>
    </dgm:pt>
    <dgm:pt modelId="{448537EF-0AF8-45BE-8163-D1D030C15C15}">
      <dgm:prSet phldrT="[Text]"/>
      <dgm:spPr>
        <a:solidFill>
          <a:srgbClr val="903676"/>
        </a:solidFill>
      </dgm:spPr>
      <dgm:t>
        <a:bodyPr/>
        <a:lstStyle/>
        <a:p>
          <a:r>
            <a:rPr lang="en-US"/>
            <a:t>Systems Thinking</a:t>
          </a:r>
        </a:p>
      </dgm:t>
    </dgm:pt>
    <dgm:pt modelId="{FFB8A327-2839-4ACA-8456-ACF97ABEA9D8}" type="parTrans" cxnId="{CC2C6187-39D7-4596-9FA1-B5A84A352A84}">
      <dgm:prSet/>
      <dgm:spPr/>
      <dgm:t>
        <a:bodyPr/>
        <a:lstStyle/>
        <a:p>
          <a:endParaRPr lang="en-US"/>
        </a:p>
      </dgm:t>
    </dgm:pt>
    <dgm:pt modelId="{9EB6845E-70F0-4224-B7D5-058559239DA8}" type="sibTrans" cxnId="{CC2C6187-39D7-4596-9FA1-B5A84A352A84}">
      <dgm:prSet/>
      <dgm:spPr/>
      <dgm:t>
        <a:bodyPr/>
        <a:lstStyle/>
        <a:p>
          <a:endParaRPr lang="en-US"/>
        </a:p>
      </dgm:t>
    </dgm:pt>
    <dgm:pt modelId="{AA0EDC94-BEBB-42DE-9E64-26B34B7F3BEC}">
      <dgm:prSet phldrT="[Text]"/>
      <dgm:spPr>
        <a:solidFill>
          <a:srgbClr val="903676"/>
        </a:solidFill>
      </dgm:spPr>
      <dgm:t>
        <a:bodyPr/>
        <a:lstStyle/>
        <a:p>
          <a:r>
            <a:rPr lang="en-US"/>
            <a:t>Creativity</a:t>
          </a:r>
        </a:p>
      </dgm:t>
    </dgm:pt>
    <dgm:pt modelId="{FA3E55C4-1B8C-4FB9-B0F6-3C5680E65A40}" type="parTrans" cxnId="{3B8C5F9E-AF8C-4615-BEBC-BFB3291CF550}">
      <dgm:prSet/>
      <dgm:spPr/>
      <dgm:t>
        <a:bodyPr/>
        <a:lstStyle/>
        <a:p>
          <a:endParaRPr lang="en-US"/>
        </a:p>
      </dgm:t>
    </dgm:pt>
    <dgm:pt modelId="{1EA7B37D-5871-4855-AFAA-0B1DEABF7042}" type="sibTrans" cxnId="{3B8C5F9E-AF8C-4615-BEBC-BFB3291CF550}">
      <dgm:prSet/>
      <dgm:spPr/>
      <dgm:t>
        <a:bodyPr/>
        <a:lstStyle/>
        <a:p>
          <a:endParaRPr lang="en-US"/>
        </a:p>
      </dgm:t>
    </dgm:pt>
    <dgm:pt modelId="{BA8EAFFF-3958-4FC9-959B-2DB91380B1DD}">
      <dgm:prSet phldrT="[Text]"/>
      <dgm:spPr>
        <a:solidFill>
          <a:srgbClr val="903676"/>
        </a:solidFill>
      </dgm:spPr>
      <dgm:t>
        <a:bodyPr/>
        <a:lstStyle/>
        <a:p>
          <a:r>
            <a:rPr lang="en-US"/>
            <a:t>Making and Doing</a:t>
          </a:r>
        </a:p>
      </dgm:t>
    </dgm:pt>
    <dgm:pt modelId="{9D3C76D4-5855-4A3B-9A00-D260FDBB4C86}" type="parTrans" cxnId="{3E21A30E-679A-4193-93D6-EF3504608373}">
      <dgm:prSet/>
      <dgm:spPr/>
      <dgm:t>
        <a:bodyPr/>
        <a:lstStyle/>
        <a:p>
          <a:endParaRPr lang="en-US"/>
        </a:p>
      </dgm:t>
    </dgm:pt>
    <dgm:pt modelId="{21C2516D-AA94-4E46-8F00-50B028CA812E}" type="sibTrans" cxnId="{3E21A30E-679A-4193-93D6-EF3504608373}">
      <dgm:prSet/>
      <dgm:spPr/>
      <dgm:t>
        <a:bodyPr/>
        <a:lstStyle/>
        <a:p>
          <a:endParaRPr lang="en-US"/>
        </a:p>
      </dgm:t>
    </dgm:pt>
    <dgm:pt modelId="{969A14F0-2E2B-4492-B3D7-3BEBE6957655}">
      <dgm:prSet phldrT="[Text]"/>
      <dgm:spPr>
        <a:solidFill>
          <a:srgbClr val="903676"/>
        </a:solidFill>
      </dgm:spPr>
      <dgm:t>
        <a:bodyPr/>
        <a:lstStyle/>
        <a:p>
          <a:r>
            <a:rPr lang="en-US"/>
            <a:t>Critical Thinking</a:t>
          </a:r>
        </a:p>
      </dgm:t>
    </dgm:pt>
    <dgm:pt modelId="{FF5640B8-D2A5-4276-A048-ED21F684A144}" type="parTrans" cxnId="{35A2B2C1-B128-4E76-BB97-AAE1757367DB}">
      <dgm:prSet/>
      <dgm:spPr/>
      <dgm:t>
        <a:bodyPr/>
        <a:lstStyle/>
        <a:p>
          <a:endParaRPr lang="en-US"/>
        </a:p>
      </dgm:t>
    </dgm:pt>
    <dgm:pt modelId="{2C9E3E20-EEFB-4B11-AD42-D2FBFA29C8EA}" type="sibTrans" cxnId="{35A2B2C1-B128-4E76-BB97-AAE1757367DB}">
      <dgm:prSet/>
      <dgm:spPr/>
      <dgm:t>
        <a:bodyPr/>
        <a:lstStyle/>
        <a:p>
          <a:endParaRPr lang="en-US"/>
        </a:p>
      </dgm:t>
    </dgm:pt>
    <dgm:pt modelId="{F0CB6538-8764-44F3-816E-7F18705DA7C1}">
      <dgm:prSet phldrT="[Text]"/>
      <dgm:spPr>
        <a:solidFill>
          <a:srgbClr val="903676"/>
        </a:solidFill>
      </dgm:spPr>
      <dgm:t>
        <a:bodyPr/>
        <a:lstStyle/>
        <a:p>
          <a:r>
            <a:rPr lang="en-US"/>
            <a:t>Optimism</a:t>
          </a:r>
        </a:p>
      </dgm:t>
    </dgm:pt>
    <dgm:pt modelId="{957EDF08-F74F-430C-8387-81CA0FA03D35}" type="parTrans" cxnId="{17997FCC-9C97-4D18-83BB-ACA0C6422F3B}">
      <dgm:prSet/>
      <dgm:spPr/>
      <dgm:t>
        <a:bodyPr/>
        <a:lstStyle/>
        <a:p>
          <a:endParaRPr lang="en-US"/>
        </a:p>
      </dgm:t>
    </dgm:pt>
    <dgm:pt modelId="{A5076BFE-F3C1-4174-92E7-F4CBA14A2011}" type="sibTrans" cxnId="{17997FCC-9C97-4D18-83BB-ACA0C6422F3B}">
      <dgm:prSet/>
      <dgm:spPr/>
      <dgm:t>
        <a:bodyPr/>
        <a:lstStyle/>
        <a:p>
          <a:endParaRPr lang="en-US"/>
        </a:p>
      </dgm:t>
    </dgm:pt>
    <dgm:pt modelId="{19399C28-739A-4262-949E-1A655F2AE1C5}">
      <dgm:prSet phldrT="[Text]"/>
      <dgm:spPr>
        <a:solidFill>
          <a:srgbClr val="903676"/>
        </a:solidFill>
      </dgm:spPr>
      <dgm:t>
        <a:bodyPr/>
        <a:lstStyle/>
        <a:p>
          <a:r>
            <a:rPr lang="en-US"/>
            <a:t>Collaboration</a:t>
          </a:r>
        </a:p>
      </dgm:t>
    </dgm:pt>
    <dgm:pt modelId="{D3C516D2-B673-4572-97A9-DD75C1D5554A}" type="parTrans" cxnId="{A7486B25-D95C-48A6-A549-A0D36954AA45}">
      <dgm:prSet/>
      <dgm:spPr/>
      <dgm:t>
        <a:bodyPr/>
        <a:lstStyle/>
        <a:p>
          <a:endParaRPr lang="en-US"/>
        </a:p>
      </dgm:t>
    </dgm:pt>
    <dgm:pt modelId="{4949666E-CFD3-425F-BFFD-E0380A248A8E}" type="sibTrans" cxnId="{A7486B25-D95C-48A6-A549-A0D36954AA45}">
      <dgm:prSet/>
      <dgm:spPr/>
      <dgm:t>
        <a:bodyPr/>
        <a:lstStyle/>
        <a:p>
          <a:endParaRPr lang="en-US"/>
        </a:p>
      </dgm:t>
    </dgm:pt>
    <dgm:pt modelId="{1C2FC4E5-CE10-4FC9-8CE2-8EE0875A2184}">
      <dgm:prSet phldrT="[Text]"/>
      <dgm:spPr>
        <a:solidFill>
          <a:srgbClr val="903676"/>
        </a:solidFill>
      </dgm:spPr>
      <dgm:t>
        <a:bodyPr/>
        <a:lstStyle/>
        <a:p>
          <a:r>
            <a:rPr lang="en-US"/>
            <a:t>Communication</a:t>
          </a:r>
        </a:p>
      </dgm:t>
    </dgm:pt>
    <dgm:pt modelId="{A38D9471-DDF7-4FEF-A769-E45F3D609B43}" type="parTrans" cxnId="{F8296B6C-86F3-4756-AB18-FAB207137786}">
      <dgm:prSet/>
      <dgm:spPr/>
      <dgm:t>
        <a:bodyPr/>
        <a:lstStyle/>
        <a:p>
          <a:endParaRPr lang="en-US"/>
        </a:p>
      </dgm:t>
    </dgm:pt>
    <dgm:pt modelId="{A1089386-59CD-46FE-9BE8-F770BEDC8229}" type="sibTrans" cxnId="{F8296B6C-86F3-4756-AB18-FAB207137786}">
      <dgm:prSet/>
      <dgm:spPr/>
      <dgm:t>
        <a:bodyPr/>
        <a:lstStyle/>
        <a:p>
          <a:endParaRPr lang="en-US"/>
        </a:p>
      </dgm:t>
    </dgm:pt>
    <dgm:pt modelId="{7D5DDBEA-52AB-422B-9309-A4C1A5D3607F}" type="pres">
      <dgm:prSet presAssocID="{99A0EC08-CBE7-459C-8E9A-B526A7ADA9FD}" presName="diagram" presStyleCnt="0">
        <dgm:presLayoutVars>
          <dgm:dir/>
          <dgm:resizeHandles val="exact"/>
        </dgm:presLayoutVars>
      </dgm:prSet>
      <dgm:spPr/>
    </dgm:pt>
    <dgm:pt modelId="{8DDD0FB0-08AA-49E6-9C0A-991CEE5F0A18}" type="pres">
      <dgm:prSet presAssocID="{FA0BE1B7-A0EA-4698-8E33-7B40F2E9C80A}" presName="node" presStyleLbl="node1" presStyleIdx="0" presStyleCnt="8">
        <dgm:presLayoutVars>
          <dgm:bulletEnabled val="1"/>
        </dgm:presLayoutVars>
      </dgm:prSet>
      <dgm:spPr/>
    </dgm:pt>
    <dgm:pt modelId="{2A9A1B21-4279-46DE-9C82-CF07EF71594D}" type="pres">
      <dgm:prSet presAssocID="{B5508615-E8BE-44E0-AF35-23C73D27661F}" presName="sibTrans" presStyleCnt="0"/>
      <dgm:spPr/>
    </dgm:pt>
    <dgm:pt modelId="{59D9EEE5-8E3B-41B5-AD91-0D928AEDD10A}" type="pres">
      <dgm:prSet presAssocID="{448537EF-0AF8-45BE-8163-D1D030C15C15}" presName="node" presStyleLbl="node1" presStyleIdx="1" presStyleCnt="8">
        <dgm:presLayoutVars>
          <dgm:bulletEnabled val="1"/>
        </dgm:presLayoutVars>
      </dgm:prSet>
      <dgm:spPr/>
    </dgm:pt>
    <dgm:pt modelId="{C2495C66-4737-433A-9903-71A7E8470F2B}" type="pres">
      <dgm:prSet presAssocID="{9EB6845E-70F0-4224-B7D5-058559239DA8}" presName="sibTrans" presStyleCnt="0"/>
      <dgm:spPr/>
    </dgm:pt>
    <dgm:pt modelId="{34F15E8C-CF7A-49F5-9E6A-BDA66262464D}" type="pres">
      <dgm:prSet presAssocID="{AA0EDC94-BEBB-42DE-9E64-26B34B7F3BEC}" presName="node" presStyleLbl="node1" presStyleIdx="2" presStyleCnt="8">
        <dgm:presLayoutVars>
          <dgm:bulletEnabled val="1"/>
        </dgm:presLayoutVars>
      </dgm:prSet>
      <dgm:spPr/>
    </dgm:pt>
    <dgm:pt modelId="{F658888E-EAB3-4F21-9B62-AD7D0983E55B}" type="pres">
      <dgm:prSet presAssocID="{1EA7B37D-5871-4855-AFAA-0B1DEABF7042}" presName="sibTrans" presStyleCnt="0"/>
      <dgm:spPr/>
    </dgm:pt>
    <dgm:pt modelId="{B7463C23-F207-47E2-98D1-5D697D532C2C}" type="pres">
      <dgm:prSet presAssocID="{BA8EAFFF-3958-4FC9-959B-2DB91380B1DD}" presName="node" presStyleLbl="node1" presStyleIdx="3" presStyleCnt="8">
        <dgm:presLayoutVars>
          <dgm:bulletEnabled val="1"/>
        </dgm:presLayoutVars>
      </dgm:prSet>
      <dgm:spPr/>
    </dgm:pt>
    <dgm:pt modelId="{B68202F6-8FCC-4FC2-B4C5-B4B4A40C6AB7}" type="pres">
      <dgm:prSet presAssocID="{21C2516D-AA94-4E46-8F00-50B028CA812E}" presName="sibTrans" presStyleCnt="0"/>
      <dgm:spPr/>
    </dgm:pt>
    <dgm:pt modelId="{369F71AD-6F15-41EB-B62F-89C9AD2EB62A}" type="pres">
      <dgm:prSet presAssocID="{969A14F0-2E2B-4492-B3D7-3BEBE6957655}" presName="node" presStyleLbl="node1" presStyleIdx="4" presStyleCnt="8">
        <dgm:presLayoutVars>
          <dgm:bulletEnabled val="1"/>
        </dgm:presLayoutVars>
      </dgm:prSet>
      <dgm:spPr/>
    </dgm:pt>
    <dgm:pt modelId="{CC4D648F-382E-4BF9-A26A-06C01CE8ECA4}" type="pres">
      <dgm:prSet presAssocID="{2C9E3E20-EEFB-4B11-AD42-D2FBFA29C8EA}" presName="sibTrans" presStyleCnt="0"/>
      <dgm:spPr/>
    </dgm:pt>
    <dgm:pt modelId="{71F80930-E534-401C-8B74-FCF468383742}" type="pres">
      <dgm:prSet presAssocID="{F0CB6538-8764-44F3-816E-7F18705DA7C1}" presName="node" presStyleLbl="node1" presStyleIdx="5" presStyleCnt="8">
        <dgm:presLayoutVars>
          <dgm:bulletEnabled val="1"/>
        </dgm:presLayoutVars>
      </dgm:prSet>
      <dgm:spPr/>
    </dgm:pt>
    <dgm:pt modelId="{70AB85B0-F4F4-4201-8111-EAC7BECFECCE}" type="pres">
      <dgm:prSet presAssocID="{A5076BFE-F3C1-4174-92E7-F4CBA14A2011}" presName="sibTrans" presStyleCnt="0"/>
      <dgm:spPr/>
    </dgm:pt>
    <dgm:pt modelId="{826996F4-B5D0-4D14-A6D0-6A2FF71CB669}" type="pres">
      <dgm:prSet presAssocID="{19399C28-739A-4262-949E-1A655F2AE1C5}" presName="node" presStyleLbl="node1" presStyleIdx="6" presStyleCnt="8">
        <dgm:presLayoutVars>
          <dgm:bulletEnabled val="1"/>
        </dgm:presLayoutVars>
      </dgm:prSet>
      <dgm:spPr/>
    </dgm:pt>
    <dgm:pt modelId="{8F9E4390-7144-4BFC-ABC7-1B21E1E1D0ED}" type="pres">
      <dgm:prSet presAssocID="{4949666E-CFD3-425F-BFFD-E0380A248A8E}" presName="sibTrans" presStyleCnt="0"/>
      <dgm:spPr/>
    </dgm:pt>
    <dgm:pt modelId="{45202483-57DA-45B5-A6F4-0A92206079DC}" type="pres">
      <dgm:prSet presAssocID="{1C2FC4E5-CE10-4FC9-8CE2-8EE0875A2184}" presName="node" presStyleLbl="node1" presStyleIdx="7" presStyleCnt="8">
        <dgm:presLayoutVars>
          <dgm:bulletEnabled val="1"/>
        </dgm:presLayoutVars>
      </dgm:prSet>
      <dgm:spPr/>
    </dgm:pt>
  </dgm:ptLst>
  <dgm:cxnLst>
    <dgm:cxn modelId="{3E21A30E-679A-4193-93D6-EF3504608373}" srcId="{99A0EC08-CBE7-459C-8E9A-B526A7ADA9FD}" destId="{BA8EAFFF-3958-4FC9-959B-2DB91380B1DD}" srcOrd="3" destOrd="0" parTransId="{9D3C76D4-5855-4A3B-9A00-D260FDBB4C86}" sibTransId="{21C2516D-AA94-4E46-8F00-50B028CA812E}"/>
    <dgm:cxn modelId="{76FA860F-F101-482E-AC64-47C260C10E63}" type="presOf" srcId="{99A0EC08-CBE7-459C-8E9A-B526A7ADA9FD}" destId="{7D5DDBEA-52AB-422B-9309-A4C1A5D3607F}" srcOrd="0" destOrd="0" presId="urn:microsoft.com/office/officeart/2005/8/layout/default"/>
    <dgm:cxn modelId="{90008013-EF4B-4897-B28C-0041F895471F}" type="presOf" srcId="{969A14F0-2E2B-4492-B3D7-3BEBE6957655}" destId="{369F71AD-6F15-41EB-B62F-89C9AD2EB62A}" srcOrd="0" destOrd="0" presId="urn:microsoft.com/office/officeart/2005/8/layout/default"/>
    <dgm:cxn modelId="{A7486B25-D95C-48A6-A549-A0D36954AA45}" srcId="{99A0EC08-CBE7-459C-8E9A-B526A7ADA9FD}" destId="{19399C28-739A-4262-949E-1A655F2AE1C5}" srcOrd="6" destOrd="0" parTransId="{D3C516D2-B673-4572-97A9-DD75C1D5554A}" sibTransId="{4949666E-CFD3-425F-BFFD-E0380A248A8E}"/>
    <dgm:cxn modelId="{F8296B6C-86F3-4756-AB18-FAB207137786}" srcId="{99A0EC08-CBE7-459C-8E9A-B526A7ADA9FD}" destId="{1C2FC4E5-CE10-4FC9-8CE2-8EE0875A2184}" srcOrd="7" destOrd="0" parTransId="{A38D9471-DDF7-4FEF-A769-E45F3D609B43}" sibTransId="{A1089386-59CD-46FE-9BE8-F770BEDC8229}"/>
    <dgm:cxn modelId="{769FEB74-5F43-449D-8B86-318E13D2A784}" type="presOf" srcId="{448537EF-0AF8-45BE-8163-D1D030C15C15}" destId="{59D9EEE5-8E3B-41B5-AD91-0D928AEDD10A}" srcOrd="0" destOrd="0" presId="urn:microsoft.com/office/officeart/2005/8/layout/default"/>
    <dgm:cxn modelId="{997F197C-AABD-4125-9A96-D50E584CA81F}" type="presOf" srcId="{19399C28-739A-4262-949E-1A655F2AE1C5}" destId="{826996F4-B5D0-4D14-A6D0-6A2FF71CB669}" srcOrd="0" destOrd="0" presId="urn:microsoft.com/office/officeart/2005/8/layout/default"/>
    <dgm:cxn modelId="{A768567C-7962-4E3A-8908-4FB870ED60C7}" type="presOf" srcId="{BA8EAFFF-3958-4FC9-959B-2DB91380B1DD}" destId="{B7463C23-F207-47E2-98D1-5D697D532C2C}" srcOrd="0" destOrd="0" presId="urn:microsoft.com/office/officeart/2005/8/layout/default"/>
    <dgm:cxn modelId="{CC2C6187-39D7-4596-9FA1-B5A84A352A84}" srcId="{99A0EC08-CBE7-459C-8E9A-B526A7ADA9FD}" destId="{448537EF-0AF8-45BE-8163-D1D030C15C15}" srcOrd="1" destOrd="0" parTransId="{FFB8A327-2839-4ACA-8456-ACF97ABEA9D8}" sibTransId="{9EB6845E-70F0-4224-B7D5-058559239DA8}"/>
    <dgm:cxn modelId="{3B8C5F9E-AF8C-4615-BEBC-BFB3291CF550}" srcId="{99A0EC08-CBE7-459C-8E9A-B526A7ADA9FD}" destId="{AA0EDC94-BEBB-42DE-9E64-26B34B7F3BEC}" srcOrd="2" destOrd="0" parTransId="{FA3E55C4-1B8C-4FB9-B0F6-3C5680E65A40}" sibTransId="{1EA7B37D-5871-4855-AFAA-0B1DEABF7042}"/>
    <dgm:cxn modelId="{62BE0AA1-A27F-48E8-81C3-B2B324270742}" type="presOf" srcId="{AA0EDC94-BEBB-42DE-9E64-26B34B7F3BEC}" destId="{34F15E8C-CF7A-49F5-9E6A-BDA66262464D}" srcOrd="0" destOrd="0" presId="urn:microsoft.com/office/officeart/2005/8/layout/default"/>
    <dgm:cxn modelId="{35A2B2C1-B128-4E76-BB97-AAE1757367DB}" srcId="{99A0EC08-CBE7-459C-8E9A-B526A7ADA9FD}" destId="{969A14F0-2E2B-4492-B3D7-3BEBE6957655}" srcOrd="4" destOrd="0" parTransId="{FF5640B8-D2A5-4276-A048-ED21F684A144}" sibTransId="{2C9E3E20-EEFB-4B11-AD42-D2FBFA29C8EA}"/>
    <dgm:cxn modelId="{666B67C4-82B1-437C-8204-F6D8C390C77D}" type="presOf" srcId="{1C2FC4E5-CE10-4FC9-8CE2-8EE0875A2184}" destId="{45202483-57DA-45B5-A6F4-0A92206079DC}" srcOrd="0" destOrd="0" presId="urn:microsoft.com/office/officeart/2005/8/layout/default"/>
    <dgm:cxn modelId="{9663FAC6-6191-4DEC-A744-DBC17552E92B}" type="presOf" srcId="{F0CB6538-8764-44F3-816E-7F18705DA7C1}" destId="{71F80930-E534-401C-8B74-FCF468383742}" srcOrd="0" destOrd="0" presId="urn:microsoft.com/office/officeart/2005/8/layout/default"/>
    <dgm:cxn modelId="{17997FCC-9C97-4D18-83BB-ACA0C6422F3B}" srcId="{99A0EC08-CBE7-459C-8E9A-B526A7ADA9FD}" destId="{F0CB6538-8764-44F3-816E-7F18705DA7C1}" srcOrd="5" destOrd="0" parTransId="{957EDF08-F74F-430C-8387-81CA0FA03D35}" sibTransId="{A5076BFE-F3C1-4174-92E7-F4CBA14A2011}"/>
    <dgm:cxn modelId="{A017B5CC-FB5D-4AAE-AF7A-159919C1CA4E}" type="presOf" srcId="{FA0BE1B7-A0EA-4698-8E33-7B40F2E9C80A}" destId="{8DDD0FB0-08AA-49E6-9C0A-991CEE5F0A18}" srcOrd="0" destOrd="0" presId="urn:microsoft.com/office/officeart/2005/8/layout/default"/>
    <dgm:cxn modelId="{BF7D76EC-8F97-45A7-B04B-C99622FD202B}" srcId="{99A0EC08-CBE7-459C-8E9A-B526A7ADA9FD}" destId="{FA0BE1B7-A0EA-4698-8E33-7B40F2E9C80A}" srcOrd="0" destOrd="0" parTransId="{05F23504-7E5F-4795-828C-54A67648CA61}" sibTransId="{B5508615-E8BE-44E0-AF35-23C73D27661F}"/>
    <dgm:cxn modelId="{423ED1A2-FAB3-418F-A377-E368B7A80F76}" type="presParOf" srcId="{7D5DDBEA-52AB-422B-9309-A4C1A5D3607F}" destId="{8DDD0FB0-08AA-49E6-9C0A-991CEE5F0A18}" srcOrd="0" destOrd="0" presId="urn:microsoft.com/office/officeart/2005/8/layout/default"/>
    <dgm:cxn modelId="{3F7A0A7E-E5B4-4F92-9A4B-B1B7AD29DE05}" type="presParOf" srcId="{7D5DDBEA-52AB-422B-9309-A4C1A5D3607F}" destId="{2A9A1B21-4279-46DE-9C82-CF07EF71594D}" srcOrd="1" destOrd="0" presId="urn:microsoft.com/office/officeart/2005/8/layout/default"/>
    <dgm:cxn modelId="{E914B4EF-988D-48CC-9BFC-D973D7DDF57B}" type="presParOf" srcId="{7D5DDBEA-52AB-422B-9309-A4C1A5D3607F}" destId="{59D9EEE5-8E3B-41B5-AD91-0D928AEDD10A}" srcOrd="2" destOrd="0" presId="urn:microsoft.com/office/officeart/2005/8/layout/default"/>
    <dgm:cxn modelId="{C067A955-84BB-4E44-B3CA-67019F5038A8}" type="presParOf" srcId="{7D5DDBEA-52AB-422B-9309-A4C1A5D3607F}" destId="{C2495C66-4737-433A-9903-71A7E8470F2B}" srcOrd="3" destOrd="0" presId="urn:microsoft.com/office/officeart/2005/8/layout/default"/>
    <dgm:cxn modelId="{CC54414B-76CD-445D-99FE-F52DFA57A266}" type="presParOf" srcId="{7D5DDBEA-52AB-422B-9309-A4C1A5D3607F}" destId="{34F15E8C-CF7A-49F5-9E6A-BDA66262464D}" srcOrd="4" destOrd="0" presId="urn:microsoft.com/office/officeart/2005/8/layout/default"/>
    <dgm:cxn modelId="{212F5166-2918-4916-8019-ECF148A7DD19}" type="presParOf" srcId="{7D5DDBEA-52AB-422B-9309-A4C1A5D3607F}" destId="{F658888E-EAB3-4F21-9B62-AD7D0983E55B}" srcOrd="5" destOrd="0" presId="urn:microsoft.com/office/officeart/2005/8/layout/default"/>
    <dgm:cxn modelId="{90DFD0CD-EED2-4BFD-BB03-52167BA88604}" type="presParOf" srcId="{7D5DDBEA-52AB-422B-9309-A4C1A5D3607F}" destId="{B7463C23-F207-47E2-98D1-5D697D532C2C}" srcOrd="6" destOrd="0" presId="urn:microsoft.com/office/officeart/2005/8/layout/default"/>
    <dgm:cxn modelId="{0193767A-4DE7-452E-B883-9603ABA7968E}" type="presParOf" srcId="{7D5DDBEA-52AB-422B-9309-A4C1A5D3607F}" destId="{B68202F6-8FCC-4FC2-B4C5-B4B4A40C6AB7}" srcOrd="7" destOrd="0" presId="urn:microsoft.com/office/officeart/2005/8/layout/default"/>
    <dgm:cxn modelId="{38AFADA9-0C26-4A9F-A190-7377EA41907A}" type="presParOf" srcId="{7D5DDBEA-52AB-422B-9309-A4C1A5D3607F}" destId="{369F71AD-6F15-41EB-B62F-89C9AD2EB62A}" srcOrd="8" destOrd="0" presId="urn:microsoft.com/office/officeart/2005/8/layout/default"/>
    <dgm:cxn modelId="{45D45BCE-A3B1-4A94-9F19-7BA456972339}" type="presParOf" srcId="{7D5DDBEA-52AB-422B-9309-A4C1A5D3607F}" destId="{CC4D648F-382E-4BF9-A26A-06C01CE8ECA4}" srcOrd="9" destOrd="0" presId="urn:microsoft.com/office/officeart/2005/8/layout/default"/>
    <dgm:cxn modelId="{2D9C09BA-B272-4E6C-B2FA-76FAD82C65B7}" type="presParOf" srcId="{7D5DDBEA-52AB-422B-9309-A4C1A5D3607F}" destId="{71F80930-E534-401C-8B74-FCF468383742}" srcOrd="10" destOrd="0" presId="urn:microsoft.com/office/officeart/2005/8/layout/default"/>
    <dgm:cxn modelId="{45DBAF6F-F110-4301-BFB9-FBB2FDC443C2}" type="presParOf" srcId="{7D5DDBEA-52AB-422B-9309-A4C1A5D3607F}" destId="{70AB85B0-F4F4-4201-8111-EAC7BECFECCE}" srcOrd="11" destOrd="0" presId="urn:microsoft.com/office/officeart/2005/8/layout/default"/>
    <dgm:cxn modelId="{C6DBD740-74CD-4029-98EE-BD27B3E0A12C}" type="presParOf" srcId="{7D5DDBEA-52AB-422B-9309-A4C1A5D3607F}" destId="{826996F4-B5D0-4D14-A6D0-6A2FF71CB669}" srcOrd="12" destOrd="0" presId="urn:microsoft.com/office/officeart/2005/8/layout/default"/>
    <dgm:cxn modelId="{C49D3368-6DC8-4B44-AC73-BD1E93165EA7}" type="presParOf" srcId="{7D5DDBEA-52AB-422B-9309-A4C1A5D3607F}" destId="{8F9E4390-7144-4BFC-ABC7-1B21E1E1D0ED}" srcOrd="13" destOrd="0" presId="urn:microsoft.com/office/officeart/2005/8/layout/default"/>
    <dgm:cxn modelId="{CAC80C4A-94F7-4AD8-A7A1-ED9A6C525069}" type="presParOf" srcId="{7D5DDBEA-52AB-422B-9309-A4C1A5D3607F}" destId="{45202483-57DA-45B5-A6F4-0A92206079DC}"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20C5FB1-DEDE-4B0A-8170-4E79A3AAE793}"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A2838434-4B9A-49EB-A011-B0CE464D067B}">
      <dgm:prSet phldrT="[Text]"/>
      <dgm:spPr>
        <a:solidFill>
          <a:srgbClr val="903676"/>
        </a:solidFill>
      </dgm:spPr>
      <dgm:t>
        <a:bodyPr/>
        <a:lstStyle/>
        <a:p>
          <a:r>
            <a:rPr lang="en-US" b="1">
              <a:latin typeface="Arial" panose="020B0604020202020204" pitchFamily="34" charset="0"/>
              <a:cs typeface="Arial" panose="020B0604020202020204" pitchFamily="34" charset="0"/>
            </a:rPr>
            <a:t>Examples</a:t>
          </a:r>
        </a:p>
      </dgm:t>
    </dgm:pt>
    <dgm:pt modelId="{57765C4B-4939-4F7D-86E6-734FD40C5152}" type="parTrans" cxnId="{06540F83-3948-4136-95EB-9069D0449A27}">
      <dgm:prSet/>
      <dgm:spPr/>
      <dgm:t>
        <a:bodyPr/>
        <a:lstStyle/>
        <a:p>
          <a:endParaRPr lang="en-US"/>
        </a:p>
      </dgm:t>
    </dgm:pt>
    <dgm:pt modelId="{5F237BAC-935E-4AA3-8669-DC067B391104}" type="sibTrans" cxnId="{06540F83-3948-4136-95EB-9069D0449A27}">
      <dgm:prSet/>
      <dgm:spPr/>
      <dgm:t>
        <a:bodyPr/>
        <a:lstStyle/>
        <a:p>
          <a:endParaRPr lang="en-US"/>
        </a:p>
      </dgm:t>
    </dgm:pt>
    <dgm:pt modelId="{C65D1BDF-F1B2-4652-AA8E-5ABF5F986E29}">
      <dgm:prSet phldrT="[Text]"/>
      <dgm:spPr/>
      <dgm:t>
        <a:bodyPr/>
        <a:lstStyle/>
        <a:p>
          <a:pPr>
            <a:buFont typeface="Arial" panose="020B0604020202020204" pitchFamily="34" charset="0"/>
            <a:buChar char="•"/>
          </a:pPr>
          <a:r>
            <a:rPr lang="en-US" b="0" i="0" dirty="0">
              <a:effectLst/>
              <a:latin typeface="Arial" panose="020B0604020202020204" pitchFamily="34" charset="0"/>
              <a:cs typeface="Arial" panose="020B0604020202020204" pitchFamily="34" charset="0"/>
            </a:rPr>
            <a:t>Students </a:t>
          </a:r>
          <a:r>
            <a:rPr lang="en-US" b="1" i="0" dirty="0">
              <a:effectLst/>
              <a:latin typeface="Arial" panose="020B0604020202020204" pitchFamily="34" charset="0"/>
              <a:cs typeface="Arial" panose="020B0604020202020204" pitchFamily="34" charset="0"/>
            </a:rPr>
            <a:t>“develop written and oral communication skills” </a:t>
          </a:r>
          <a:r>
            <a:rPr lang="en-US" b="0" i="0" dirty="0">
              <a:effectLst/>
              <a:latin typeface="Arial" panose="020B0604020202020204" pitchFamily="34" charset="0"/>
              <a:cs typeface="Arial" panose="020B0604020202020204" pitchFamily="34" charset="0"/>
            </a:rPr>
            <a:t>(Communication, Grade 3</a:t>
          </a:r>
          <a:r>
            <a:rPr lang="en-US" dirty="0"/>
            <a:t>–</a:t>
          </a:r>
          <a:r>
            <a:rPr lang="en-US" b="0" i="0" dirty="0">
              <a:effectLst/>
              <a:latin typeface="Arial" panose="020B0604020202020204" pitchFamily="34" charset="0"/>
              <a:cs typeface="Arial" panose="020B0604020202020204" pitchFamily="34" charset="0"/>
            </a:rPr>
            <a:t>5) while engaging in argument from evidence about whether a solar still design will work.</a:t>
          </a:r>
          <a:endParaRPr lang="en-US" b="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Examples:&#10;&#10;Students “develop written and oral communication skills” (Communication, Grade 3–5) while engaging in argument from evidence about whether a solar still design will work.&#10;Students “exhibit safe, effective ways of producing technological products, systems, and processes” (Making and Doing, Grade 6–8) while designing a solution to prevent a garden from flooding."/>
        </a:ext>
      </dgm:extLst>
    </dgm:pt>
    <dgm:pt modelId="{789CF622-BE8A-4D9F-8802-A94AA4618A04}" type="parTrans" cxnId="{19C92C99-2EE6-434F-AA29-0DFBF58BE92E}">
      <dgm:prSet/>
      <dgm:spPr/>
      <dgm:t>
        <a:bodyPr/>
        <a:lstStyle/>
        <a:p>
          <a:endParaRPr lang="en-US"/>
        </a:p>
      </dgm:t>
    </dgm:pt>
    <dgm:pt modelId="{E882F1B3-EA59-4909-AC7C-CE660CFD01A4}" type="sibTrans" cxnId="{19C92C99-2EE6-434F-AA29-0DFBF58BE92E}">
      <dgm:prSet/>
      <dgm:spPr/>
      <dgm:t>
        <a:bodyPr/>
        <a:lstStyle/>
        <a:p>
          <a:endParaRPr lang="en-US"/>
        </a:p>
      </dgm:t>
    </dgm:pt>
    <dgm:pt modelId="{8D9C4422-095F-4481-AF0A-13FD3846BE46}">
      <dgm:prSet phldrT="[Text]"/>
      <dgm:spPr/>
      <dgm:t>
        <a:bodyPr/>
        <a:lstStyle/>
        <a:p>
          <a:pPr>
            <a:buFont typeface="Arial" panose="020B0604020202020204" pitchFamily="34" charset="0"/>
            <a:buChar char="•"/>
          </a:pPr>
          <a:r>
            <a:rPr lang="en-US" b="0" dirty="0">
              <a:latin typeface="Arial" panose="020B0604020202020204" pitchFamily="34" charset="0"/>
              <a:cs typeface="Arial" panose="020B0604020202020204" pitchFamily="34" charset="0"/>
            </a:rPr>
            <a:t>Students </a:t>
          </a:r>
          <a:r>
            <a:rPr lang="en-US" b="1" dirty="0">
              <a:latin typeface="Arial" panose="020B0604020202020204" pitchFamily="34" charset="0"/>
              <a:cs typeface="Arial" panose="020B0604020202020204" pitchFamily="34" charset="0"/>
            </a:rPr>
            <a:t>“exhibit safe, effective ways of producing technological products, systems, and processes” </a:t>
          </a:r>
          <a:r>
            <a:rPr lang="en-US" b="0" dirty="0">
              <a:latin typeface="Arial" panose="020B0604020202020204" pitchFamily="34" charset="0"/>
              <a:cs typeface="Arial" panose="020B0604020202020204" pitchFamily="34" charset="0"/>
            </a:rPr>
            <a:t>(Making and Doing, Grade 6</a:t>
          </a:r>
          <a:r>
            <a:rPr lang="en-US" dirty="0"/>
            <a:t>–</a:t>
          </a:r>
          <a:r>
            <a:rPr lang="en-US" b="0" dirty="0">
              <a:latin typeface="Arial" panose="020B0604020202020204" pitchFamily="34" charset="0"/>
              <a:cs typeface="Arial" panose="020B0604020202020204" pitchFamily="34" charset="0"/>
            </a:rPr>
            <a:t>8) while designing a solution to prevent a garden from flooding.</a:t>
          </a:r>
        </a:p>
      </dgm:t>
    </dgm:pt>
    <dgm:pt modelId="{5F4F1F98-1672-4A96-8062-010A3936BAD2}" type="parTrans" cxnId="{E2C7BEA8-5957-462A-AD35-2FEE8285131E}">
      <dgm:prSet/>
      <dgm:spPr/>
      <dgm:t>
        <a:bodyPr/>
        <a:lstStyle/>
        <a:p>
          <a:endParaRPr lang="en-US"/>
        </a:p>
      </dgm:t>
    </dgm:pt>
    <dgm:pt modelId="{2D359DD8-D2FF-4FFD-9A78-4933A4615B8D}" type="sibTrans" cxnId="{E2C7BEA8-5957-462A-AD35-2FEE8285131E}">
      <dgm:prSet/>
      <dgm:spPr/>
      <dgm:t>
        <a:bodyPr/>
        <a:lstStyle/>
        <a:p>
          <a:endParaRPr lang="en-US"/>
        </a:p>
      </dgm:t>
    </dgm:pt>
    <dgm:pt modelId="{C315CE55-42CF-4F25-A5A5-E7EFA641DD4A}" type="pres">
      <dgm:prSet presAssocID="{120C5FB1-DEDE-4B0A-8170-4E79A3AAE793}" presName="linear" presStyleCnt="0">
        <dgm:presLayoutVars>
          <dgm:dir/>
          <dgm:animLvl val="lvl"/>
          <dgm:resizeHandles val="exact"/>
        </dgm:presLayoutVars>
      </dgm:prSet>
      <dgm:spPr/>
    </dgm:pt>
    <dgm:pt modelId="{C239B779-AE02-4A23-A52F-DF43C924F349}" type="pres">
      <dgm:prSet presAssocID="{A2838434-4B9A-49EB-A011-B0CE464D067B}" presName="parentLin" presStyleCnt="0"/>
      <dgm:spPr/>
    </dgm:pt>
    <dgm:pt modelId="{703DDC74-65DF-4A79-9169-9B8188459E77}" type="pres">
      <dgm:prSet presAssocID="{A2838434-4B9A-49EB-A011-B0CE464D067B}" presName="parentLeftMargin" presStyleLbl="node1" presStyleIdx="0" presStyleCnt="1"/>
      <dgm:spPr/>
    </dgm:pt>
    <dgm:pt modelId="{BACB53D7-D4EB-47FC-B230-DE70C9C4E8DD}" type="pres">
      <dgm:prSet presAssocID="{A2838434-4B9A-49EB-A011-B0CE464D067B}" presName="parentText" presStyleLbl="node1" presStyleIdx="0" presStyleCnt="1">
        <dgm:presLayoutVars>
          <dgm:chMax val="0"/>
          <dgm:bulletEnabled val="1"/>
        </dgm:presLayoutVars>
      </dgm:prSet>
      <dgm:spPr/>
    </dgm:pt>
    <dgm:pt modelId="{11AF3312-0397-4F8C-8720-35602891F2C4}" type="pres">
      <dgm:prSet presAssocID="{A2838434-4B9A-49EB-A011-B0CE464D067B}" presName="negativeSpace" presStyleCnt="0"/>
      <dgm:spPr/>
    </dgm:pt>
    <dgm:pt modelId="{85CE5BF0-D3B9-490B-AFDC-E2E5A35D7CAA}" type="pres">
      <dgm:prSet presAssocID="{A2838434-4B9A-49EB-A011-B0CE464D067B}" presName="childText" presStyleLbl="conFgAcc1" presStyleIdx="0" presStyleCnt="1">
        <dgm:presLayoutVars>
          <dgm:bulletEnabled val="1"/>
        </dgm:presLayoutVars>
      </dgm:prSet>
      <dgm:spPr/>
    </dgm:pt>
  </dgm:ptLst>
  <dgm:cxnLst>
    <dgm:cxn modelId="{06540F83-3948-4136-95EB-9069D0449A27}" srcId="{120C5FB1-DEDE-4B0A-8170-4E79A3AAE793}" destId="{A2838434-4B9A-49EB-A011-B0CE464D067B}" srcOrd="0" destOrd="0" parTransId="{57765C4B-4939-4F7D-86E6-734FD40C5152}" sibTransId="{5F237BAC-935E-4AA3-8669-DC067B391104}"/>
    <dgm:cxn modelId="{C603B386-7B58-4E3A-82B8-67CDEA5624C0}" type="presOf" srcId="{A2838434-4B9A-49EB-A011-B0CE464D067B}" destId="{BACB53D7-D4EB-47FC-B230-DE70C9C4E8DD}" srcOrd="1" destOrd="0" presId="urn:microsoft.com/office/officeart/2005/8/layout/list1"/>
    <dgm:cxn modelId="{19C92C99-2EE6-434F-AA29-0DFBF58BE92E}" srcId="{A2838434-4B9A-49EB-A011-B0CE464D067B}" destId="{C65D1BDF-F1B2-4652-AA8E-5ABF5F986E29}" srcOrd="0" destOrd="0" parTransId="{789CF622-BE8A-4D9F-8802-A94AA4618A04}" sibTransId="{E882F1B3-EA59-4909-AC7C-CE660CFD01A4}"/>
    <dgm:cxn modelId="{E2C7BEA8-5957-462A-AD35-2FEE8285131E}" srcId="{A2838434-4B9A-49EB-A011-B0CE464D067B}" destId="{8D9C4422-095F-4481-AF0A-13FD3846BE46}" srcOrd="1" destOrd="0" parTransId="{5F4F1F98-1672-4A96-8062-010A3936BAD2}" sibTransId="{2D359DD8-D2FF-4FFD-9A78-4933A4615B8D}"/>
    <dgm:cxn modelId="{9F395BC3-DE2C-444B-9938-C8ED8DAD2E85}" type="presOf" srcId="{C65D1BDF-F1B2-4652-AA8E-5ABF5F986E29}" destId="{85CE5BF0-D3B9-490B-AFDC-E2E5A35D7CAA}" srcOrd="0" destOrd="0" presId="urn:microsoft.com/office/officeart/2005/8/layout/list1"/>
    <dgm:cxn modelId="{FEC5C1C3-A6CA-4F3E-89BE-05FFAB29AADE}" type="presOf" srcId="{8D9C4422-095F-4481-AF0A-13FD3846BE46}" destId="{85CE5BF0-D3B9-490B-AFDC-E2E5A35D7CAA}" srcOrd="0" destOrd="1" presId="urn:microsoft.com/office/officeart/2005/8/layout/list1"/>
    <dgm:cxn modelId="{5D5AC5E6-AA2A-4219-9701-C18B445F468D}" type="presOf" srcId="{A2838434-4B9A-49EB-A011-B0CE464D067B}" destId="{703DDC74-65DF-4A79-9169-9B8188459E77}" srcOrd="0" destOrd="0" presId="urn:microsoft.com/office/officeart/2005/8/layout/list1"/>
    <dgm:cxn modelId="{650EEFEB-FDE1-4732-AC81-0D73BBF9B207}" type="presOf" srcId="{120C5FB1-DEDE-4B0A-8170-4E79A3AAE793}" destId="{C315CE55-42CF-4F25-A5A5-E7EFA641DD4A}" srcOrd="0" destOrd="0" presId="urn:microsoft.com/office/officeart/2005/8/layout/list1"/>
    <dgm:cxn modelId="{CBCEDC1D-91FC-4E0D-A0B9-F79678E61216}" type="presParOf" srcId="{C315CE55-42CF-4F25-A5A5-E7EFA641DD4A}" destId="{C239B779-AE02-4A23-A52F-DF43C924F349}" srcOrd="0" destOrd="0" presId="urn:microsoft.com/office/officeart/2005/8/layout/list1"/>
    <dgm:cxn modelId="{A3B5AC5B-5D95-4BE6-A35A-F33FE429A539}" type="presParOf" srcId="{C239B779-AE02-4A23-A52F-DF43C924F349}" destId="{703DDC74-65DF-4A79-9169-9B8188459E77}" srcOrd="0" destOrd="0" presId="urn:microsoft.com/office/officeart/2005/8/layout/list1"/>
    <dgm:cxn modelId="{2003E548-B224-4374-8E7E-56E552905B46}" type="presParOf" srcId="{C239B779-AE02-4A23-A52F-DF43C924F349}" destId="{BACB53D7-D4EB-47FC-B230-DE70C9C4E8DD}" srcOrd="1" destOrd="0" presId="urn:microsoft.com/office/officeart/2005/8/layout/list1"/>
    <dgm:cxn modelId="{D17D6866-63E2-4607-A748-E27BE5C490FF}" type="presParOf" srcId="{C315CE55-42CF-4F25-A5A5-E7EFA641DD4A}" destId="{11AF3312-0397-4F8C-8720-35602891F2C4}" srcOrd="1" destOrd="0" presId="urn:microsoft.com/office/officeart/2005/8/layout/list1"/>
    <dgm:cxn modelId="{CCC846B3-6C15-4815-9D2C-413DE5AF2D86}" type="presParOf" srcId="{C315CE55-42CF-4F25-A5A5-E7EFA641DD4A}" destId="{85CE5BF0-D3B9-490B-AFDC-E2E5A35D7CA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23371E3-DCBB-4076-AC0F-BCF2A9E737D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D0F0323F-9D70-4643-958F-26BDD133CC55}">
      <dgm:prSet phldrT="[Text]"/>
      <dgm:spPr/>
      <dgm:t>
        <a:bodyPr/>
        <a:lstStyle/>
        <a:p>
          <a:pPr>
            <a:buFont typeface="Calibri" panose="020F0502020204030204" pitchFamily="34" charset="0"/>
            <a:buChar char="-"/>
          </a:pPr>
          <a:r>
            <a:rPr lang="en-US" dirty="0">
              <a:solidFill>
                <a:schemeClr val="tx1"/>
              </a:solidFill>
            </a:rPr>
            <a:t>Find a partner</a:t>
          </a:r>
        </a:p>
      </dgm:t>
    </dgm:pt>
    <dgm:pt modelId="{7E0D3A9F-463E-48E4-90DE-3A410A764350}" type="parTrans" cxnId="{DB4469E2-82D4-4B9B-A74C-5973FD03BD36}">
      <dgm:prSet/>
      <dgm:spPr/>
      <dgm:t>
        <a:bodyPr/>
        <a:lstStyle/>
        <a:p>
          <a:endParaRPr lang="en-US"/>
        </a:p>
      </dgm:t>
    </dgm:pt>
    <dgm:pt modelId="{50AD00EA-C6A4-4A98-A395-A74C704A5B89}" type="sibTrans" cxnId="{DB4469E2-82D4-4B9B-A74C-5973FD03BD36}">
      <dgm:prSet/>
      <dgm:spPr/>
      <dgm:t>
        <a:bodyPr/>
        <a:lstStyle/>
        <a:p>
          <a:endParaRPr lang="en-US"/>
        </a:p>
      </dgm:t>
    </dgm:pt>
    <dgm:pt modelId="{035DB8FF-7817-42C8-A96D-0D40CB7B95DD}">
      <dgm:prSet/>
      <dgm:spPr/>
      <dgm:t>
        <a:bodyPr/>
        <a:lstStyle/>
        <a:p>
          <a:pPr>
            <a:buFont typeface="Calibri" panose="020F0502020204030204" pitchFamily="34" charset="0"/>
            <a:buChar char="-"/>
          </a:pPr>
          <a:r>
            <a:rPr lang="en-US" dirty="0">
              <a:solidFill>
                <a:schemeClr val="tx1"/>
              </a:solidFill>
            </a:rPr>
            <a:t>One partner reads Resource A</a:t>
          </a:r>
        </a:p>
      </dgm:t>
    </dgm:pt>
    <dgm:pt modelId="{B7582656-CB8A-4BF4-BF5C-4ED8383EAB63}" type="parTrans" cxnId="{1E5D6CD1-9E15-4ED8-89D0-411A8E9EC44D}">
      <dgm:prSet/>
      <dgm:spPr/>
      <dgm:t>
        <a:bodyPr/>
        <a:lstStyle/>
        <a:p>
          <a:endParaRPr lang="en-US"/>
        </a:p>
      </dgm:t>
    </dgm:pt>
    <dgm:pt modelId="{D4DB7D2C-EB2F-4107-9930-930E48F69F19}" type="sibTrans" cxnId="{1E5D6CD1-9E15-4ED8-89D0-411A8E9EC44D}">
      <dgm:prSet/>
      <dgm:spPr/>
      <dgm:t>
        <a:bodyPr/>
        <a:lstStyle/>
        <a:p>
          <a:endParaRPr lang="en-US"/>
        </a:p>
      </dgm:t>
    </dgm:pt>
    <dgm:pt modelId="{EC540C1F-0D8C-4536-BE75-2C479DAAD98E}">
      <dgm:prSet/>
      <dgm:spPr/>
      <dgm:t>
        <a:bodyPr/>
        <a:lstStyle/>
        <a:p>
          <a:pPr>
            <a:buFont typeface="Calibri" panose="020F0502020204030204" pitchFamily="34" charset="0"/>
            <a:buChar char="-"/>
          </a:pPr>
          <a:r>
            <a:rPr lang="en-US" dirty="0">
              <a:solidFill>
                <a:schemeClr val="tx1"/>
              </a:solidFill>
            </a:rPr>
            <a:t>One partner reads Resource B</a:t>
          </a:r>
        </a:p>
      </dgm:t>
    </dgm:pt>
    <dgm:pt modelId="{7A1AF882-8DAC-4E8A-BFE9-46BB3A7705A2}" type="parTrans" cxnId="{076C796F-A484-49FE-836C-96829B6288A3}">
      <dgm:prSet/>
      <dgm:spPr/>
      <dgm:t>
        <a:bodyPr/>
        <a:lstStyle/>
        <a:p>
          <a:endParaRPr lang="en-US"/>
        </a:p>
      </dgm:t>
    </dgm:pt>
    <dgm:pt modelId="{96540EDF-EA29-4761-A0FA-1FAA0BFCE5BA}" type="sibTrans" cxnId="{076C796F-A484-49FE-836C-96829B6288A3}">
      <dgm:prSet/>
      <dgm:spPr/>
      <dgm:t>
        <a:bodyPr/>
        <a:lstStyle/>
        <a:p>
          <a:endParaRPr lang="en-US"/>
        </a:p>
      </dgm:t>
    </dgm:pt>
    <dgm:pt modelId="{31028B46-97DB-4CEB-91CA-C4F8A6B9071F}">
      <dgm:prSet/>
      <dgm:spPr/>
      <dgm:t>
        <a:bodyPr/>
        <a:lstStyle/>
        <a:p>
          <a:pPr>
            <a:buFont typeface="Calibri" panose="020F0502020204030204" pitchFamily="34" charset="0"/>
            <a:buChar char="-"/>
          </a:pPr>
          <a:r>
            <a:rPr lang="en-US" dirty="0">
              <a:solidFill>
                <a:schemeClr val="tx1"/>
              </a:solidFill>
            </a:rPr>
            <a:t>Teach each other what you learned</a:t>
          </a:r>
        </a:p>
      </dgm:t>
    </dgm:pt>
    <dgm:pt modelId="{FF1B6940-DAEE-42E9-B4DE-750B3890609E}" type="parTrans" cxnId="{5FB8A5D5-02C4-47E9-9892-7A5D4F811B90}">
      <dgm:prSet/>
      <dgm:spPr/>
      <dgm:t>
        <a:bodyPr/>
        <a:lstStyle/>
        <a:p>
          <a:endParaRPr lang="en-US"/>
        </a:p>
      </dgm:t>
    </dgm:pt>
    <dgm:pt modelId="{C70181FC-08DE-42B1-A153-84EE15524866}" type="sibTrans" cxnId="{5FB8A5D5-02C4-47E9-9892-7A5D4F811B90}">
      <dgm:prSet/>
      <dgm:spPr/>
      <dgm:t>
        <a:bodyPr/>
        <a:lstStyle/>
        <a:p>
          <a:endParaRPr lang="en-US"/>
        </a:p>
      </dgm:t>
    </dgm:pt>
    <dgm:pt modelId="{E281D97C-5AD6-430C-80A2-B88EBE6F385A}" type="pres">
      <dgm:prSet presAssocID="{D23371E3-DCBB-4076-AC0F-BCF2A9E737D4}" presName="linearFlow" presStyleCnt="0">
        <dgm:presLayoutVars>
          <dgm:resizeHandles val="exact"/>
        </dgm:presLayoutVars>
      </dgm:prSet>
      <dgm:spPr/>
    </dgm:pt>
    <dgm:pt modelId="{BBA021A2-0B1E-4A39-AFA6-470D27994DB2}" type="pres">
      <dgm:prSet presAssocID="{D0F0323F-9D70-4643-958F-26BDD133CC55}" presName="node" presStyleLbl="node1" presStyleIdx="0" presStyleCnt="4">
        <dgm:presLayoutVars>
          <dgm:bulletEnabled val="1"/>
        </dgm:presLayoutVars>
      </dgm:prSet>
      <dgm:spPr/>
    </dgm:pt>
    <dgm:pt modelId="{4B996727-EBCF-41AA-A730-60154428C0BB}" type="pres">
      <dgm:prSet presAssocID="{50AD00EA-C6A4-4A98-A395-A74C704A5B89}" presName="sibTrans" presStyleLbl="sibTrans2D1" presStyleIdx="0" presStyleCnt="3"/>
      <dgm:spPr/>
    </dgm:pt>
    <dgm:pt modelId="{CF51F2A1-9647-45CC-BE6D-B6A8AC3A9ECB}" type="pres">
      <dgm:prSet presAssocID="{50AD00EA-C6A4-4A98-A395-A74C704A5B89}" presName="connectorText" presStyleLbl="sibTrans2D1" presStyleIdx="0" presStyleCnt="3"/>
      <dgm:spPr/>
    </dgm:pt>
    <dgm:pt modelId="{9E68CBAC-709C-49D1-993C-A08B45F3789D}" type="pres">
      <dgm:prSet presAssocID="{035DB8FF-7817-42C8-A96D-0D40CB7B95DD}" presName="node" presStyleLbl="node1" presStyleIdx="1" presStyleCnt="4">
        <dgm:presLayoutVars>
          <dgm:bulletEnabled val="1"/>
        </dgm:presLayoutVars>
      </dgm:prSet>
      <dgm:spPr/>
    </dgm:pt>
    <dgm:pt modelId="{364EC785-1632-43E9-9203-FA2067093E48}" type="pres">
      <dgm:prSet presAssocID="{D4DB7D2C-EB2F-4107-9930-930E48F69F19}" presName="sibTrans" presStyleLbl="sibTrans2D1" presStyleIdx="1" presStyleCnt="3"/>
      <dgm:spPr/>
    </dgm:pt>
    <dgm:pt modelId="{88F06E51-2D78-4007-AC2A-69379D82ED0C}" type="pres">
      <dgm:prSet presAssocID="{D4DB7D2C-EB2F-4107-9930-930E48F69F19}" presName="connectorText" presStyleLbl="sibTrans2D1" presStyleIdx="1" presStyleCnt="3"/>
      <dgm:spPr/>
    </dgm:pt>
    <dgm:pt modelId="{A4C648D1-6359-480C-80D5-6A16778B22C9}" type="pres">
      <dgm:prSet presAssocID="{EC540C1F-0D8C-4536-BE75-2C479DAAD98E}" presName="node" presStyleLbl="node1" presStyleIdx="2" presStyleCnt="4">
        <dgm:presLayoutVars>
          <dgm:bulletEnabled val="1"/>
        </dgm:presLayoutVars>
      </dgm:prSet>
      <dgm:spPr/>
    </dgm:pt>
    <dgm:pt modelId="{4BF3D688-45F1-4E2C-A1E5-F41F5C889331}" type="pres">
      <dgm:prSet presAssocID="{96540EDF-EA29-4761-A0FA-1FAA0BFCE5BA}" presName="sibTrans" presStyleLbl="sibTrans2D1" presStyleIdx="2" presStyleCnt="3"/>
      <dgm:spPr/>
    </dgm:pt>
    <dgm:pt modelId="{FB89978B-559F-44EF-B43E-1D42833A7934}" type="pres">
      <dgm:prSet presAssocID="{96540EDF-EA29-4761-A0FA-1FAA0BFCE5BA}" presName="connectorText" presStyleLbl="sibTrans2D1" presStyleIdx="2" presStyleCnt="3"/>
      <dgm:spPr/>
    </dgm:pt>
    <dgm:pt modelId="{2D6C73E3-C0A0-4B1E-999B-62845649D51A}" type="pres">
      <dgm:prSet presAssocID="{31028B46-97DB-4CEB-91CA-C4F8A6B9071F}" presName="node" presStyleLbl="node1" presStyleIdx="3" presStyleCnt="4">
        <dgm:presLayoutVars>
          <dgm:bulletEnabled val="1"/>
        </dgm:presLayoutVars>
      </dgm:prSet>
      <dgm:spPr/>
    </dgm:pt>
  </dgm:ptLst>
  <dgm:cxnLst>
    <dgm:cxn modelId="{0C29B105-8D92-439B-A97A-223CE0DD87D1}" type="presOf" srcId="{D4DB7D2C-EB2F-4107-9930-930E48F69F19}" destId="{88F06E51-2D78-4007-AC2A-69379D82ED0C}" srcOrd="1" destOrd="0" presId="urn:microsoft.com/office/officeart/2005/8/layout/process2"/>
    <dgm:cxn modelId="{C20CB108-83F6-4A95-866A-6BDA8914444D}" type="presOf" srcId="{50AD00EA-C6A4-4A98-A395-A74C704A5B89}" destId="{CF51F2A1-9647-45CC-BE6D-B6A8AC3A9ECB}" srcOrd="1" destOrd="0" presId="urn:microsoft.com/office/officeart/2005/8/layout/process2"/>
    <dgm:cxn modelId="{F306F83E-CFD0-4335-ADCD-79682E778642}" type="presOf" srcId="{D0F0323F-9D70-4643-958F-26BDD133CC55}" destId="{BBA021A2-0B1E-4A39-AFA6-470D27994DB2}" srcOrd="0" destOrd="0" presId="urn:microsoft.com/office/officeart/2005/8/layout/process2"/>
    <dgm:cxn modelId="{076C796F-A484-49FE-836C-96829B6288A3}" srcId="{D23371E3-DCBB-4076-AC0F-BCF2A9E737D4}" destId="{EC540C1F-0D8C-4536-BE75-2C479DAAD98E}" srcOrd="2" destOrd="0" parTransId="{7A1AF882-8DAC-4E8A-BFE9-46BB3A7705A2}" sibTransId="{96540EDF-EA29-4761-A0FA-1FAA0BFCE5BA}"/>
    <dgm:cxn modelId="{0B10278C-715B-4583-870C-642961627EC5}" type="presOf" srcId="{D4DB7D2C-EB2F-4107-9930-930E48F69F19}" destId="{364EC785-1632-43E9-9203-FA2067093E48}" srcOrd="0" destOrd="0" presId="urn:microsoft.com/office/officeart/2005/8/layout/process2"/>
    <dgm:cxn modelId="{45324A92-3461-4C7B-9208-9D57C226D3D7}" type="presOf" srcId="{96540EDF-EA29-4761-A0FA-1FAA0BFCE5BA}" destId="{FB89978B-559F-44EF-B43E-1D42833A7934}" srcOrd="1" destOrd="0" presId="urn:microsoft.com/office/officeart/2005/8/layout/process2"/>
    <dgm:cxn modelId="{5B0667A4-EC69-4374-BD46-3659B83AE9AC}" type="presOf" srcId="{EC540C1F-0D8C-4536-BE75-2C479DAAD98E}" destId="{A4C648D1-6359-480C-80D5-6A16778B22C9}" srcOrd="0" destOrd="0" presId="urn:microsoft.com/office/officeart/2005/8/layout/process2"/>
    <dgm:cxn modelId="{189DC8AC-6C06-47E1-A601-2E89434E2160}" type="presOf" srcId="{50AD00EA-C6A4-4A98-A395-A74C704A5B89}" destId="{4B996727-EBCF-41AA-A730-60154428C0BB}" srcOrd="0" destOrd="0" presId="urn:microsoft.com/office/officeart/2005/8/layout/process2"/>
    <dgm:cxn modelId="{CDD4E5B9-FD7B-49B8-B10B-90241E6B141B}" type="presOf" srcId="{035DB8FF-7817-42C8-A96D-0D40CB7B95DD}" destId="{9E68CBAC-709C-49D1-993C-A08B45F3789D}" srcOrd="0" destOrd="0" presId="urn:microsoft.com/office/officeart/2005/8/layout/process2"/>
    <dgm:cxn modelId="{580A36CB-92A8-42B4-9023-E3C56377620F}" type="presOf" srcId="{31028B46-97DB-4CEB-91CA-C4F8A6B9071F}" destId="{2D6C73E3-C0A0-4B1E-999B-62845649D51A}" srcOrd="0" destOrd="0" presId="urn:microsoft.com/office/officeart/2005/8/layout/process2"/>
    <dgm:cxn modelId="{1E5D6CD1-9E15-4ED8-89D0-411A8E9EC44D}" srcId="{D23371E3-DCBB-4076-AC0F-BCF2A9E737D4}" destId="{035DB8FF-7817-42C8-A96D-0D40CB7B95DD}" srcOrd="1" destOrd="0" parTransId="{B7582656-CB8A-4BF4-BF5C-4ED8383EAB63}" sibTransId="{D4DB7D2C-EB2F-4107-9930-930E48F69F19}"/>
    <dgm:cxn modelId="{CFDCCFD1-70CA-4295-9863-84A2E014ABE0}" type="presOf" srcId="{96540EDF-EA29-4761-A0FA-1FAA0BFCE5BA}" destId="{4BF3D688-45F1-4E2C-A1E5-F41F5C889331}" srcOrd="0" destOrd="0" presId="urn:microsoft.com/office/officeart/2005/8/layout/process2"/>
    <dgm:cxn modelId="{5FB8A5D5-02C4-47E9-9892-7A5D4F811B90}" srcId="{D23371E3-DCBB-4076-AC0F-BCF2A9E737D4}" destId="{31028B46-97DB-4CEB-91CA-C4F8A6B9071F}" srcOrd="3" destOrd="0" parTransId="{FF1B6940-DAEE-42E9-B4DE-750B3890609E}" sibTransId="{C70181FC-08DE-42B1-A153-84EE15524866}"/>
    <dgm:cxn modelId="{DB4469E2-82D4-4B9B-A74C-5973FD03BD36}" srcId="{D23371E3-DCBB-4076-AC0F-BCF2A9E737D4}" destId="{D0F0323F-9D70-4643-958F-26BDD133CC55}" srcOrd="0" destOrd="0" parTransId="{7E0D3A9F-463E-48E4-90DE-3A410A764350}" sibTransId="{50AD00EA-C6A4-4A98-A395-A74C704A5B89}"/>
    <dgm:cxn modelId="{5C3118FA-72A9-48B9-A22B-0E16BEFD3062}" type="presOf" srcId="{D23371E3-DCBB-4076-AC0F-BCF2A9E737D4}" destId="{E281D97C-5AD6-430C-80A2-B88EBE6F385A}" srcOrd="0" destOrd="0" presId="urn:microsoft.com/office/officeart/2005/8/layout/process2"/>
    <dgm:cxn modelId="{19032E54-42BE-46F4-9C77-0E722C2ADA1B}" type="presParOf" srcId="{E281D97C-5AD6-430C-80A2-B88EBE6F385A}" destId="{BBA021A2-0B1E-4A39-AFA6-470D27994DB2}" srcOrd="0" destOrd="0" presId="urn:microsoft.com/office/officeart/2005/8/layout/process2"/>
    <dgm:cxn modelId="{C3D4E46A-A17E-42AC-83CA-27FAFD1035EE}" type="presParOf" srcId="{E281D97C-5AD6-430C-80A2-B88EBE6F385A}" destId="{4B996727-EBCF-41AA-A730-60154428C0BB}" srcOrd="1" destOrd="0" presId="urn:microsoft.com/office/officeart/2005/8/layout/process2"/>
    <dgm:cxn modelId="{5911C8E6-694C-4CB3-AE07-FA0EC23F949A}" type="presParOf" srcId="{4B996727-EBCF-41AA-A730-60154428C0BB}" destId="{CF51F2A1-9647-45CC-BE6D-B6A8AC3A9ECB}" srcOrd="0" destOrd="0" presId="urn:microsoft.com/office/officeart/2005/8/layout/process2"/>
    <dgm:cxn modelId="{B517FC17-B296-4D67-9B73-F8062DDBC396}" type="presParOf" srcId="{E281D97C-5AD6-430C-80A2-B88EBE6F385A}" destId="{9E68CBAC-709C-49D1-993C-A08B45F3789D}" srcOrd="2" destOrd="0" presId="urn:microsoft.com/office/officeart/2005/8/layout/process2"/>
    <dgm:cxn modelId="{E228DB9A-59C7-4F7A-B778-3A80D27B3A3C}" type="presParOf" srcId="{E281D97C-5AD6-430C-80A2-B88EBE6F385A}" destId="{364EC785-1632-43E9-9203-FA2067093E48}" srcOrd="3" destOrd="0" presId="urn:microsoft.com/office/officeart/2005/8/layout/process2"/>
    <dgm:cxn modelId="{757B6E45-B450-46E9-9CE3-13B4063E428E}" type="presParOf" srcId="{364EC785-1632-43E9-9203-FA2067093E48}" destId="{88F06E51-2D78-4007-AC2A-69379D82ED0C}" srcOrd="0" destOrd="0" presId="urn:microsoft.com/office/officeart/2005/8/layout/process2"/>
    <dgm:cxn modelId="{693D584C-7F04-479C-B045-A9D115585AF9}" type="presParOf" srcId="{E281D97C-5AD6-430C-80A2-B88EBE6F385A}" destId="{A4C648D1-6359-480C-80D5-6A16778B22C9}" srcOrd="4" destOrd="0" presId="urn:microsoft.com/office/officeart/2005/8/layout/process2"/>
    <dgm:cxn modelId="{006CA1C0-00CA-49E3-B584-0691A3F371ED}" type="presParOf" srcId="{E281D97C-5AD6-430C-80A2-B88EBE6F385A}" destId="{4BF3D688-45F1-4E2C-A1E5-F41F5C889331}" srcOrd="5" destOrd="0" presId="urn:microsoft.com/office/officeart/2005/8/layout/process2"/>
    <dgm:cxn modelId="{79192D8D-53F6-45B5-8376-F2EF465ED7F6}" type="presParOf" srcId="{4BF3D688-45F1-4E2C-A1E5-F41F5C889331}" destId="{FB89978B-559F-44EF-B43E-1D42833A7934}" srcOrd="0" destOrd="0" presId="urn:microsoft.com/office/officeart/2005/8/layout/process2"/>
    <dgm:cxn modelId="{612B7AC6-D527-42FB-9B77-02FDFC442ED1}" type="presParOf" srcId="{E281D97C-5AD6-430C-80A2-B88EBE6F385A}" destId="{2D6C73E3-C0A0-4B1E-999B-62845649D51A}"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689FB81-C270-49C1-A1C8-77665706F9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2B694F-7F0F-441B-985E-FB2276333834}">
      <dgm:prSet phldrT="[Text]"/>
      <dgm:spPr/>
      <dgm:t>
        <a:bodyPr/>
        <a:lstStyle/>
        <a:p>
          <a:pPr>
            <a:buFont typeface="Arial" panose="020B0604020202020204" pitchFamily="34" charset="0"/>
            <a:buChar char="•"/>
          </a:pPr>
          <a:r>
            <a:rPr lang="en-US" b="0" i="0" dirty="0">
              <a:solidFill>
                <a:schemeClr val="tx1"/>
              </a:solidFill>
              <a:latin typeface="Arial" panose="020B0604020202020204" pitchFamily="34" charset="0"/>
              <a:cs typeface="Arial" panose="020B0604020202020204" pitchFamily="34" charset="0"/>
            </a:rPr>
            <a:t>Not just completing the mechanics/skill</a:t>
          </a:r>
          <a:endParaRPr lang="en-US" dirty="0">
            <a:solidFill>
              <a:schemeClr val="tx1"/>
            </a:solidFill>
            <a:latin typeface="Arial" panose="020B0604020202020204" pitchFamily="34" charset="0"/>
            <a:cs typeface="Arial" panose="020B0604020202020204" pitchFamily="34" charset="0"/>
          </a:endParaRPr>
        </a:p>
      </dgm:t>
    </dgm:pt>
    <dgm:pt modelId="{B69D393C-EA5A-43FD-BBA5-CA81C89F440D}" type="parTrans" cxnId="{FF116CEE-3912-4452-8DA4-9F12EE9973DD}">
      <dgm:prSet/>
      <dgm:spPr/>
      <dgm:t>
        <a:bodyPr/>
        <a:lstStyle/>
        <a:p>
          <a:endParaRPr lang="en-US"/>
        </a:p>
      </dgm:t>
    </dgm:pt>
    <dgm:pt modelId="{97E7B97D-93DA-4C6E-91DB-3263E30E1C99}" type="sibTrans" cxnId="{FF116CEE-3912-4452-8DA4-9F12EE9973DD}">
      <dgm:prSet/>
      <dgm:spPr/>
      <dgm:t>
        <a:bodyPr/>
        <a:lstStyle/>
        <a:p>
          <a:endParaRPr lang="en-US"/>
        </a:p>
      </dgm:t>
    </dgm:pt>
    <dgm:pt modelId="{01159E36-A0C8-4BB3-BC38-5816CE1243AB}">
      <dgm:prSet phldrT="[Text]"/>
      <dgm:spPr/>
      <dgm:t>
        <a:bodyPr/>
        <a:lstStyle/>
        <a:p>
          <a:pPr>
            <a:buFont typeface="Arial" panose="020B0604020202020204" pitchFamily="34" charset="0"/>
            <a:buChar char="•"/>
          </a:pPr>
          <a:r>
            <a:rPr lang="en-US" b="0" i="0" dirty="0">
              <a:solidFill>
                <a:schemeClr val="tx1"/>
              </a:solidFill>
              <a:latin typeface="Arial" panose="020B0604020202020204" pitchFamily="34" charset="0"/>
              <a:cs typeface="Arial" panose="020B0604020202020204" pitchFamily="34" charset="0"/>
            </a:rPr>
            <a:t>Not just representing what the student already knows (“rote” knowledge) </a:t>
          </a:r>
          <a:endParaRPr lang="en-US" dirty="0">
            <a:solidFill>
              <a:schemeClr val="tx1"/>
            </a:solidFill>
            <a:latin typeface="Arial" panose="020B0604020202020204" pitchFamily="34" charset="0"/>
            <a:cs typeface="Arial" panose="020B0604020202020204" pitchFamily="34" charset="0"/>
          </a:endParaRPr>
        </a:p>
      </dgm:t>
    </dgm:pt>
    <dgm:pt modelId="{D49545AB-3427-4FCE-A415-4B7426A72B0B}" type="parTrans" cxnId="{0D8A8D09-54AD-4B51-806D-8513AE48D598}">
      <dgm:prSet/>
      <dgm:spPr/>
      <dgm:t>
        <a:bodyPr/>
        <a:lstStyle/>
        <a:p>
          <a:endParaRPr lang="en-US"/>
        </a:p>
      </dgm:t>
    </dgm:pt>
    <dgm:pt modelId="{C1FCF9C0-EF51-4FBD-BEE4-528B42110231}" type="sibTrans" cxnId="{0D8A8D09-54AD-4B51-806D-8513AE48D598}">
      <dgm:prSet/>
      <dgm:spPr/>
      <dgm:t>
        <a:bodyPr/>
        <a:lstStyle/>
        <a:p>
          <a:endParaRPr lang="en-US"/>
        </a:p>
      </dgm:t>
    </dgm:pt>
    <dgm:pt modelId="{4B83551D-97EA-4483-8C67-39199FD63225}" type="pres">
      <dgm:prSet presAssocID="{5689FB81-C270-49C1-A1C8-77665706F93D}" presName="diagram" presStyleCnt="0">
        <dgm:presLayoutVars>
          <dgm:dir/>
          <dgm:resizeHandles val="exact"/>
        </dgm:presLayoutVars>
      </dgm:prSet>
      <dgm:spPr/>
    </dgm:pt>
    <dgm:pt modelId="{76D16A18-997A-4134-B3AC-FFA3C570BF39}" type="pres">
      <dgm:prSet presAssocID="{DF2B694F-7F0F-441B-985E-FB2276333834}" presName="node" presStyleLbl="node1" presStyleIdx="0" presStyleCnt="2">
        <dgm:presLayoutVars>
          <dgm:bulletEnabled val="1"/>
        </dgm:presLayoutVars>
      </dgm:prSet>
      <dgm:spPr/>
    </dgm:pt>
    <dgm:pt modelId="{91390A3D-AC19-4294-9004-BF3EF4A627A9}" type="pres">
      <dgm:prSet presAssocID="{97E7B97D-93DA-4C6E-91DB-3263E30E1C99}" presName="sibTrans" presStyleCnt="0"/>
      <dgm:spPr/>
    </dgm:pt>
    <dgm:pt modelId="{4D1510FF-5191-4129-A411-F83AB7DC5B76}" type="pres">
      <dgm:prSet presAssocID="{01159E36-A0C8-4BB3-BC38-5816CE1243AB}" presName="node" presStyleLbl="node1" presStyleIdx="1" presStyleCnt="2">
        <dgm:presLayoutVars>
          <dgm:bulletEnabled val="1"/>
        </dgm:presLayoutVars>
      </dgm:prSet>
      <dgm:spPr/>
    </dgm:pt>
  </dgm:ptLst>
  <dgm:cxnLst>
    <dgm:cxn modelId="{0D8A8D09-54AD-4B51-806D-8513AE48D598}" srcId="{5689FB81-C270-49C1-A1C8-77665706F93D}" destId="{01159E36-A0C8-4BB3-BC38-5816CE1243AB}" srcOrd="1" destOrd="0" parTransId="{D49545AB-3427-4FCE-A415-4B7426A72B0B}" sibTransId="{C1FCF9C0-EF51-4FBD-BEE4-528B42110231}"/>
    <dgm:cxn modelId="{CE5CE326-02A2-480F-8871-7217FA88237E}" type="presOf" srcId="{DF2B694F-7F0F-441B-985E-FB2276333834}" destId="{76D16A18-997A-4134-B3AC-FFA3C570BF39}" srcOrd="0" destOrd="0" presId="urn:microsoft.com/office/officeart/2005/8/layout/default"/>
    <dgm:cxn modelId="{8964F535-B8EF-40B9-BA38-A838E373B5CC}" type="presOf" srcId="{01159E36-A0C8-4BB3-BC38-5816CE1243AB}" destId="{4D1510FF-5191-4129-A411-F83AB7DC5B76}" srcOrd="0" destOrd="0" presId="urn:microsoft.com/office/officeart/2005/8/layout/default"/>
    <dgm:cxn modelId="{9C803EE5-9265-4260-85D3-2894F3B04791}" type="presOf" srcId="{5689FB81-C270-49C1-A1C8-77665706F93D}" destId="{4B83551D-97EA-4483-8C67-39199FD63225}" srcOrd="0" destOrd="0" presId="urn:microsoft.com/office/officeart/2005/8/layout/default"/>
    <dgm:cxn modelId="{FF116CEE-3912-4452-8DA4-9F12EE9973DD}" srcId="{5689FB81-C270-49C1-A1C8-77665706F93D}" destId="{DF2B694F-7F0F-441B-985E-FB2276333834}" srcOrd="0" destOrd="0" parTransId="{B69D393C-EA5A-43FD-BBA5-CA81C89F440D}" sibTransId="{97E7B97D-93DA-4C6E-91DB-3263E30E1C99}"/>
    <dgm:cxn modelId="{652EAE8C-8BA0-47C6-8330-28885E026FE7}" type="presParOf" srcId="{4B83551D-97EA-4483-8C67-39199FD63225}" destId="{76D16A18-997A-4134-B3AC-FFA3C570BF39}" srcOrd="0" destOrd="0" presId="urn:microsoft.com/office/officeart/2005/8/layout/default"/>
    <dgm:cxn modelId="{F420CDAD-A446-4BB4-BF67-50E8473BC3C1}" type="presParOf" srcId="{4B83551D-97EA-4483-8C67-39199FD63225}" destId="{91390A3D-AC19-4294-9004-BF3EF4A627A9}" srcOrd="1" destOrd="0" presId="urn:microsoft.com/office/officeart/2005/8/layout/default"/>
    <dgm:cxn modelId="{5D97DC94-BF99-4AD3-8E6B-AFE4F9852CC2}" type="presParOf" srcId="{4B83551D-97EA-4483-8C67-39199FD63225}" destId="{4D1510FF-5191-4129-A411-F83AB7DC5B7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689FB81-C270-49C1-A1C8-77665706F9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2B694F-7F0F-441B-985E-FB2276333834}">
      <dgm:prSet phldrT="[Text]"/>
      <dgm:spPr/>
      <dgm:t>
        <a:bodyPr/>
        <a:lstStyle/>
        <a:p>
          <a:pPr>
            <a:buFont typeface="Arial" panose="020B0604020202020204" pitchFamily="34" charset="0"/>
            <a:buChar char="•"/>
          </a:pPr>
          <a:r>
            <a:rPr lang="en-US" b="0" i="0" dirty="0">
              <a:solidFill>
                <a:schemeClr val="tx1"/>
              </a:solidFill>
              <a:latin typeface="Arial" panose="020B0604020202020204" pitchFamily="34" charset="0"/>
              <a:cs typeface="Arial" panose="020B0604020202020204" pitchFamily="34" charset="0"/>
            </a:rPr>
            <a:t>Not just implicitly related</a:t>
          </a:r>
          <a:endParaRPr lang="en-US"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69D393C-EA5A-43FD-BBA5-CA81C89F440D}" type="parTrans" cxnId="{FF116CEE-3912-4452-8DA4-9F12EE9973DD}">
      <dgm:prSet/>
      <dgm:spPr/>
      <dgm:t>
        <a:bodyPr/>
        <a:lstStyle/>
        <a:p>
          <a:endParaRPr lang="en-US"/>
        </a:p>
      </dgm:t>
    </dgm:pt>
    <dgm:pt modelId="{97E7B97D-93DA-4C6E-91DB-3263E30E1C99}" type="sibTrans" cxnId="{FF116CEE-3912-4452-8DA4-9F12EE9973DD}">
      <dgm:prSet/>
      <dgm:spPr/>
      <dgm:t>
        <a:bodyPr/>
        <a:lstStyle/>
        <a:p>
          <a:endParaRPr lang="en-US"/>
        </a:p>
      </dgm:t>
    </dgm:pt>
    <dgm:pt modelId="{01159E36-A0C8-4BB3-BC38-5816CE1243AB}">
      <dgm:prSet phldrT="[Text]"/>
      <dgm:spPr/>
      <dgm:t>
        <a:bodyPr/>
        <a:lstStyle/>
        <a:p>
          <a:pPr>
            <a:buFont typeface="Arial" panose="020B0604020202020204" pitchFamily="34" charset="0"/>
            <a:buChar char="•"/>
          </a:pPr>
          <a:r>
            <a:rPr lang="en-US" b="0" i="0" dirty="0">
              <a:solidFill>
                <a:schemeClr val="tx1"/>
              </a:solidFill>
              <a:latin typeface="Arial" panose="020B0604020202020204" pitchFamily="34" charset="0"/>
              <a:cs typeface="Arial" panose="020B0604020202020204" pitchFamily="34" charset="0"/>
            </a:rPr>
            <a:t>Requires use of a specific CCC</a:t>
          </a:r>
          <a:endParaRPr lang="en-US" dirty="0">
            <a:solidFill>
              <a:schemeClr val="tx1"/>
            </a:solidFill>
            <a:latin typeface="Arial" panose="020B0604020202020204" pitchFamily="34" charset="0"/>
            <a:cs typeface="Arial" panose="020B0604020202020204" pitchFamily="34" charset="0"/>
          </a:endParaRPr>
        </a:p>
      </dgm:t>
    </dgm:pt>
    <dgm:pt modelId="{D49545AB-3427-4FCE-A415-4B7426A72B0B}" type="parTrans" cxnId="{0D8A8D09-54AD-4B51-806D-8513AE48D598}">
      <dgm:prSet/>
      <dgm:spPr/>
      <dgm:t>
        <a:bodyPr/>
        <a:lstStyle/>
        <a:p>
          <a:endParaRPr lang="en-US"/>
        </a:p>
      </dgm:t>
    </dgm:pt>
    <dgm:pt modelId="{C1FCF9C0-EF51-4FBD-BEE4-528B42110231}" type="sibTrans" cxnId="{0D8A8D09-54AD-4B51-806D-8513AE48D598}">
      <dgm:prSet/>
      <dgm:spPr/>
      <dgm:t>
        <a:bodyPr/>
        <a:lstStyle/>
        <a:p>
          <a:endParaRPr lang="en-US"/>
        </a:p>
      </dgm:t>
    </dgm:pt>
    <dgm:pt modelId="{4B83551D-97EA-4483-8C67-39199FD63225}" type="pres">
      <dgm:prSet presAssocID="{5689FB81-C270-49C1-A1C8-77665706F93D}" presName="diagram" presStyleCnt="0">
        <dgm:presLayoutVars>
          <dgm:dir/>
          <dgm:resizeHandles val="exact"/>
        </dgm:presLayoutVars>
      </dgm:prSet>
      <dgm:spPr/>
    </dgm:pt>
    <dgm:pt modelId="{76D16A18-997A-4134-B3AC-FFA3C570BF39}" type="pres">
      <dgm:prSet presAssocID="{DF2B694F-7F0F-441B-985E-FB2276333834}" presName="node" presStyleLbl="node1" presStyleIdx="0" presStyleCnt="2">
        <dgm:presLayoutVars>
          <dgm:bulletEnabled val="1"/>
        </dgm:presLayoutVars>
      </dgm:prSet>
      <dgm:spPr/>
    </dgm:pt>
    <dgm:pt modelId="{91390A3D-AC19-4294-9004-BF3EF4A627A9}" type="pres">
      <dgm:prSet presAssocID="{97E7B97D-93DA-4C6E-91DB-3263E30E1C99}" presName="sibTrans" presStyleCnt="0"/>
      <dgm:spPr/>
    </dgm:pt>
    <dgm:pt modelId="{4D1510FF-5191-4129-A411-F83AB7DC5B76}" type="pres">
      <dgm:prSet presAssocID="{01159E36-A0C8-4BB3-BC38-5816CE1243AB}" presName="node" presStyleLbl="node1" presStyleIdx="1" presStyleCnt="2">
        <dgm:presLayoutVars>
          <dgm:bulletEnabled val="1"/>
        </dgm:presLayoutVars>
      </dgm:prSet>
      <dgm:spPr/>
    </dgm:pt>
  </dgm:ptLst>
  <dgm:cxnLst>
    <dgm:cxn modelId="{0D8A8D09-54AD-4B51-806D-8513AE48D598}" srcId="{5689FB81-C270-49C1-A1C8-77665706F93D}" destId="{01159E36-A0C8-4BB3-BC38-5816CE1243AB}" srcOrd="1" destOrd="0" parTransId="{D49545AB-3427-4FCE-A415-4B7426A72B0B}" sibTransId="{C1FCF9C0-EF51-4FBD-BEE4-528B42110231}"/>
    <dgm:cxn modelId="{CE5CE326-02A2-480F-8871-7217FA88237E}" type="presOf" srcId="{DF2B694F-7F0F-441B-985E-FB2276333834}" destId="{76D16A18-997A-4134-B3AC-FFA3C570BF39}" srcOrd="0" destOrd="0" presId="urn:microsoft.com/office/officeart/2005/8/layout/default"/>
    <dgm:cxn modelId="{8964F535-B8EF-40B9-BA38-A838E373B5CC}" type="presOf" srcId="{01159E36-A0C8-4BB3-BC38-5816CE1243AB}" destId="{4D1510FF-5191-4129-A411-F83AB7DC5B76}" srcOrd="0" destOrd="0" presId="urn:microsoft.com/office/officeart/2005/8/layout/default"/>
    <dgm:cxn modelId="{9C803EE5-9265-4260-85D3-2894F3B04791}" type="presOf" srcId="{5689FB81-C270-49C1-A1C8-77665706F93D}" destId="{4B83551D-97EA-4483-8C67-39199FD63225}" srcOrd="0" destOrd="0" presId="urn:microsoft.com/office/officeart/2005/8/layout/default"/>
    <dgm:cxn modelId="{FF116CEE-3912-4452-8DA4-9F12EE9973DD}" srcId="{5689FB81-C270-49C1-A1C8-77665706F93D}" destId="{DF2B694F-7F0F-441B-985E-FB2276333834}" srcOrd="0" destOrd="0" parTransId="{B69D393C-EA5A-43FD-BBA5-CA81C89F440D}" sibTransId="{97E7B97D-93DA-4C6E-91DB-3263E30E1C99}"/>
    <dgm:cxn modelId="{652EAE8C-8BA0-47C6-8330-28885E026FE7}" type="presParOf" srcId="{4B83551D-97EA-4483-8C67-39199FD63225}" destId="{76D16A18-997A-4134-B3AC-FFA3C570BF39}" srcOrd="0" destOrd="0" presId="urn:microsoft.com/office/officeart/2005/8/layout/default"/>
    <dgm:cxn modelId="{F420CDAD-A446-4BB4-BF67-50E8473BC3C1}" type="presParOf" srcId="{4B83551D-97EA-4483-8C67-39199FD63225}" destId="{91390A3D-AC19-4294-9004-BF3EF4A627A9}" srcOrd="1" destOrd="0" presId="urn:microsoft.com/office/officeart/2005/8/layout/default"/>
    <dgm:cxn modelId="{5D97DC94-BF99-4AD3-8E6B-AFE4F9852CC2}" type="presParOf" srcId="{4B83551D-97EA-4483-8C67-39199FD63225}" destId="{4D1510FF-5191-4129-A411-F83AB7DC5B76}"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t>
        <a:bodyPr/>
        <a:lstStyle/>
        <a:p>
          <a:endParaRPr lang="en-US"/>
        </a:p>
      </dgm:t>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1.3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1.4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1.4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custLinFactNeighborX="-16" custLinFactNeighborY="-1541">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653A00A-C5B4-447A-B831-A09962B762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0CA500-CFCC-4371-B5FF-BD36F730DBB3}">
      <dgm:prSet phldrT="[Text]"/>
      <dgm:spPr/>
      <dgm:t>
        <a:bodyPr/>
        <a:lstStyle/>
        <a:p>
          <a:pPr>
            <a:buNone/>
          </a:pPr>
          <a:r>
            <a:rPr lang="en-US" dirty="0">
              <a:solidFill>
                <a:schemeClr val="tx1"/>
              </a:solidFill>
              <a:latin typeface="Arial" panose="020B0604020202020204" pitchFamily="34" charset="0"/>
              <a:cs typeface="Arial" panose="020B0604020202020204" pitchFamily="34" charset="0"/>
            </a:rPr>
            <a:t>What does evidence of multiple dimensions look like in an example task?</a:t>
          </a:r>
        </a:p>
      </dgm:t>
    </dgm:pt>
    <dgm:pt modelId="{A9E45AAA-0C7C-4BF7-B539-43D19C79023A}" type="parTrans" cxnId="{CAD44DD3-CFA1-4B64-84C3-886C66A71A32}">
      <dgm:prSet/>
      <dgm:spPr/>
      <dgm:t>
        <a:bodyPr/>
        <a:lstStyle/>
        <a:p>
          <a:endParaRPr lang="en-US"/>
        </a:p>
      </dgm:t>
    </dgm:pt>
    <dgm:pt modelId="{ADFFB811-2CB2-4528-A16F-2617B10940D4}" type="sibTrans" cxnId="{CAD44DD3-CFA1-4B64-84C3-886C66A71A32}">
      <dgm:prSet/>
      <dgm:spPr/>
      <dgm:t>
        <a:bodyPr/>
        <a:lstStyle/>
        <a:p>
          <a:endParaRPr lang="en-US"/>
        </a:p>
      </dgm:t>
    </dgm:pt>
    <dgm:pt modelId="{719D52C9-8553-4B3F-9DEB-4A07CCEB4C1F}" type="pres">
      <dgm:prSet presAssocID="{0653A00A-C5B4-447A-B831-A09962B76227}" presName="diagram" presStyleCnt="0">
        <dgm:presLayoutVars>
          <dgm:dir/>
          <dgm:resizeHandles val="exact"/>
        </dgm:presLayoutVars>
      </dgm:prSet>
      <dgm:spPr/>
    </dgm:pt>
    <dgm:pt modelId="{A69BC7A6-7874-4F16-A89A-37D7FC5D9BDF}" type="pres">
      <dgm:prSet presAssocID="{820CA500-CFCC-4371-B5FF-BD36F730DBB3}" presName="node" presStyleLbl="node1" presStyleIdx="0" presStyleCnt="1">
        <dgm:presLayoutVars>
          <dgm:bulletEnabled val="1"/>
        </dgm:presLayoutVars>
      </dgm:prSet>
      <dgm:spPr/>
    </dgm:pt>
  </dgm:ptLst>
  <dgm:cxnLst>
    <dgm:cxn modelId="{3B2E3A05-55EE-428A-9022-B983B19C18E3}" type="presOf" srcId="{0653A00A-C5B4-447A-B831-A09962B76227}" destId="{719D52C9-8553-4B3F-9DEB-4A07CCEB4C1F}" srcOrd="0" destOrd="0" presId="urn:microsoft.com/office/officeart/2005/8/layout/default"/>
    <dgm:cxn modelId="{CAD44DD3-CFA1-4B64-84C3-886C66A71A32}" srcId="{0653A00A-C5B4-447A-B831-A09962B76227}" destId="{820CA500-CFCC-4371-B5FF-BD36F730DBB3}" srcOrd="0" destOrd="0" parTransId="{A9E45AAA-0C7C-4BF7-B539-43D19C79023A}" sibTransId="{ADFFB811-2CB2-4528-A16F-2617B10940D4}"/>
    <dgm:cxn modelId="{39E2C5F9-6F74-41E8-BE90-2535A6BEF337}" type="presOf" srcId="{820CA500-CFCC-4371-B5FF-BD36F730DBB3}" destId="{A69BC7A6-7874-4F16-A89A-37D7FC5D9BDF}" srcOrd="0" destOrd="0" presId="urn:microsoft.com/office/officeart/2005/8/layout/default"/>
    <dgm:cxn modelId="{A9A8C018-C601-415A-B83D-97F3A4AB1D10}" type="presParOf" srcId="{719D52C9-8553-4B3F-9DEB-4A07CCEB4C1F}" destId="{A69BC7A6-7874-4F16-A89A-37D7FC5D9BD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A9D5DCE-BB56-41F7-8223-A96463D95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737DDE-6321-4629-967B-094AE16CFC9B}">
      <dgm:prSet phldrT="[Text]"/>
      <dgm:spPr/>
      <dgm:t>
        <a:bodyPr/>
        <a:lstStyle/>
        <a:p>
          <a:pPr>
            <a:buClr>
              <a:schemeClr val="dk1"/>
            </a:buClr>
            <a:buSzPts val="1300"/>
            <a:buFont typeface="Lato"/>
            <a:buAutoNum type="arabicPeriod"/>
          </a:pPr>
          <a:r>
            <a:rPr lang="en-US" dirty="0">
              <a:solidFill>
                <a:schemeClr val="tx1"/>
              </a:solidFill>
              <a:latin typeface="Arial"/>
              <a:ea typeface="Lato"/>
              <a:cs typeface="Arial"/>
              <a:sym typeface="Lato"/>
            </a:rPr>
            <a:t>Color-code your answers by dimension.</a:t>
          </a:r>
          <a:endParaRPr lang="en-US" dirty="0">
            <a:solidFill>
              <a:schemeClr val="tx1"/>
            </a:solidFill>
            <a:latin typeface="Arial"/>
            <a:cs typeface="Arial"/>
          </a:endParaRPr>
        </a:p>
      </dgm:t>
      <dgm:extLst>
        <a:ext uri="{E40237B7-FDA0-4F09-8148-C483321AD2D9}">
          <dgm14:cNvPr xmlns:dgm14="http://schemas.microsoft.com/office/drawing/2010/diagram" id="0" name="" descr="Step 1: Color-code your answers by dimension.&#10;"/>
        </a:ext>
      </dgm:extLst>
    </dgm:pt>
    <dgm:pt modelId="{5CFD4B54-5206-4736-B581-5C23F3563BA2}" type="parTrans" cxnId="{8A623B8E-C7A2-4001-9D53-9C2C62ED58E5}">
      <dgm:prSet/>
      <dgm:spPr/>
      <dgm:t>
        <a:bodyPr/>
        <a:lstStyle/>
        <a:p>
          <a:endParaRPr lang="en-US"/>
        </a:p>
      </dgm:t>
    </dgm:pt>
    <dgm:pt modelId="{99C333B8-9715-48BB-BFA5-2BBFC758244C}" type="sibTrans" cxnId="{8A623B8E-C7A2-4001-9D53-9C2C62ED58E5}">
      <dgm:prSet/>
      <dgm:spPr/>
      <dgm:t>
        <a:bodyPr/>
        <a:lstStyle/>
        <a:p>
          <a:endParaRPr lang="en-US"/>
        </a:p>
      </dgm:t>
    </dgm:pt>
    <dgm:pt modelId="{63619214-B732-4A0A-8924-BFD285E1163B}" type="pres">
      <dgm:prSet presAssocID="{7A9D5DCE-BB56-41F7-8223-A96463D95768}" presName="diagram" presStyleCnt="0">
        <dgm:presLayoutVars>
          <dgm:dir/>
          <dgm:resizeHandles val="exact"/>
        </dgm:presLayoutVars>
      </dgm:prSet>
      <dgm:spPr/>
    </dgm:pt>
    <dgm:pt modelId="{F86C3B2E-6A61-484B-8F90-3833B47F384B}" type="pres">
      <dgm:prSet presAssocID="{C9737DDE-6321-4629-967B-094AE16CFC9B}" presName="node" presStyleLbl="node1" presStyleIdx="0" presStyleCnt="1">
        <dgm:presLayoutVars>
          <dgm:bulletEnabled val="1"/>
        </dgm:presLayoutVars>
      </dgm:prSet>
      <dgm:spPr/>
    </dgm:pt>
  </dgm:ptLst>
  <dgm:cxnLst>
    <dgm:cxn modelId="{C49F4E02-5CFE-4EDE-8527-8DF3937CC787}" type="presOf" srcId="{7A9D5DCE-BB56-41F7-8223-A96463D95768}" destId="{63619214-B732-4A0A-8924-BFD285E1163B}" srcOrd="0" destOrd="0" presId="urn:microsoft.com/office/officeart/2005/8/layout/default"/>
    <dgm:cxn modelId="{8DFA505C-189C-4713-8B78-A41F510624B3}" type="presOf" srcId="{C9737DDE-6321-4629-967B-094AE16CFC9B}" destId="{F86C3B2E-6A61-484B-8F90-3833B47F384B}" srcOrd="0" destOrd="0" presId="urn:microsoft.com/office/officeart/2005/8/layout/default"/>
    <dgm:cxn modelId="{8A623B8E-C7A2-4001-9D53-9C2C62ED58E5}" srcId="{7A9D5DCE-BB56-41F7-8223-A96463D95768}" destId="{C9737DDE-6321-4629-967B-094AE16CFC9B}" srcOrd="0" destOrd="0" parTransId="{5CFD4B54-5206-4736-B581-5C23F3563BA2}" sibTransId="{99C333B8-9715-48BB-BFA5-2BBFC758244C}"/>
    <dgm:cxn modelId="{C0507549-5CD1-4DA3-B58A-30DAA2B36D4F}" type="presParOf" srcId="{63619214-B732-4A0A-8924-BFD285E1163B}" destId="{F86C3B2E-6A61-484B-8F90-3833B47F384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A9D5DCE-BB56-41F7-8223-A96463D95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737DDE-6321-4629-967B-094AE16CFC9B}">
      <dgm:prSet phldrT="[Text]"/>
      <dgm:spPr/>
      <dgm:t>
        <a:bodyPr/>
        <a:lstStyle/>
        <a:p>
          <a:pPr>
            <a:buClr>
              <a:schemeClr val="dk1"/>
            </a:buClr>
            <a:buSzPts val="1300"/>
            <a:buFont typeface="Lato"/>
            <a:buAutoNum type="arabicPeriod"/>
          </a:pPr>
          <a:r>
            <a:rPr lang="en-US" dirty="0">
              <a:solidFill>
                <a:schemeClr val="tx1"/>
              </a:solidFill>
              <a:latin typeface="Arial" panose="020B0604020202020204" pitchFamily="34" charset="0"/>
              <a:ea typeface="Lato"/>
              <a:cs typeface="Arial" panose="020B0604020202020204" pitchFamily="34" charset="0"/>
              <a:sym typeface="Lato"/>
            </a:rPr>
            <a:t>Compare against the performance outcome to determine whether </a:t>
          </a:r>
          <a:r>
            <a:rPr lang="en" dirty="0">
              <a:solidFill>
                <a:schemeClr val="tx1"/>
              </a:solidFill>
              <a:latin typeface="Arial" panose="020B0604020202020204" pitchFamily="34" charset="0"/>
              <a:ea typeface="Lato"/>
              <a:cs typeface="Arial" panose="020B0604020202020204" pitchFamily="34" charset="0"/>
              <a:sym typeface="Lato"/>
            </a:rPr>
            <a:t>the assessment prompts fully require use of the intended three dimensions. </a:t>
          </a:r>
          <a:br>
            <a:rPr lang="en" dirty="0">
              <a:solidFill>
                <a:schemeClr val="tx1"/>
              </a:solidFill>
              <a:latin typeface="Arial" panose="020B0604020202020204" pitchFamily="34" charset="0"/>
              <a:ea typeface="Lato"/>
              <a:cs typeface="Arial" panose="020B0604020202020204" pitchFamily="34" charset="0"/>
              <a:sym typeface="Lato"/>
            </a:rPr>
          </a:br>
          <a:r>
            <a:rPr lang="en" b="1" dirty="0">
              <a:solidFill>
                <a:schemeClr val="tx1"/>
              </a:solidFill>
              <a:latin typeface="Arial" panose="020B0604020202020204" pitchFamily="34" charset="0"/>
              <a:ea typeface="Lato"/>
              <a:cs typeface="Arial" panose="020B0604020202020204" pitchFamily="34" charset="0"/>
              <a:sym typeface="Lato"/>
            </a:rPr>
            <a:t>Why or why not?</a:t>
          </a:r>
          <a:endParaRPr lang="en-US" b="1"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ep 2: Compare against the performance outcome to determine whether the assessment fully require use of the intended three dimensions. &#10;Why or why not?&#10;"/>
        </a:ext>
      </dgm:extLst>
    </dgm:pt>
    <dgm:pt modelId="{5CFD4B54-5206-4736-B581-5C23F3563BA2}" type="parTrans" cxnId="{8A623B8E-C7A2-4001-9D53-9C2C62ED58E5}">
      <dgm:prSet/>
      <dgm:spPr/>
      <dgm:t>
        <a:bodyPr/>
        <a:lstStyle/>
        <a:p>
          <a:endParaRPr lang="en-US"/>
        </a:p>
      </dgm:t>
    </dgm:pt>
    <dgm:pt modelId="{99C333B8-9715-48BB-BFA5-2BBFC758244C}" type="sibTrans" cxnId="{8A623B8E-C7A2-4001-9D53-9C2C62ED58E5}">
      <dgm:prSet/>
      <dgm:spPr/>
      <dgm:t>
        <a:bodyPr/>
        <a:lstStyle/>
        <a:p>
          <a:endParaRPr lang="en-US"/>
        </a:p>
      </dgm:t>
    </dgm:pt>
    <dgm:pt modelId="{63619214-B732-4A0A-8924-BFD285E1163B}" type="pres">
      <dgm:prSet presAssocID="{7A9D5DCE-BB56-41F7-8223-A96463D95768}" presName="diagram" presStyleCnt="0">
        <dgm:presLayoutVars>
          <dgm:dir/>
          <dgm:resizeHandles val="exact"/>
        </dgm:presLayoutVars>
      </dgm:prSet>
      <dgm:spPr/>
    </dgm:pt>
    <dgm:pt modelId="{F86C3B2E-6A61-484B-8F90-3833B47F384B}" type="pres">
      <dgm:prSet presAssocID="{C9737DDE-6321-4629-967B-094AE16CFC9B}" presName="node" presStyleLbl="node1" presStyleIdx="0" presStyleCnt="1">
        <dgm:presLayoutVars>
          <dgm:bulletEnabled val="1"/>
        </dgm:presLayoutVars>
      </dgm:prSet>
      <dgm:spPr/>
    </dgm:pt>
  </dgm:ptLst>
  <dgm:cxnLst>
    <dgm:cxn modelId="{C49F4E02-5CFE-4EDE-8527-8DF3937CC787}" type="presOf" srcId="{7A9D5DCE-BB56-41F7-8223-A96463D95768}" destId="{63619214-B732-4A0A-8924-BFD285E1163B}" srcOrd="0" destOrd="0" presId="urn:microsoft.com/office/officeart/2005/8/layout/default"/>
    <dgm:cxn modelId="{8DFA505C-189C-4713-8B78-A41F510624B3}" type="presOf" srcId="{C9737DDE-6321-4629-967B-094AE16CFC9B}" destId="{F86C3B2E-6A61-484B-8F90-3833B47F384B}" srcOrd="0" destOrd="0" presId="urn:microsoft.com/office/officeart/2005/8/layout/default"/>
    <dgm:cxn modelId="{8A623B8E-C7A2-4001-9D53-9C2C62ED58E5}" srcId="{7A9D5DCE-BB56-41F7-8223-A96463D95768}" destId="{C9737DDE-6321-4629-967B-094AE16CFC9B}" srcOrd="0" destOrd="0" parTransId="{5CFD4B54-5206-4736-B581-5C23F3563BA2}" sibTransId="{99C333B8-9715-48BB-BFA5-2BBFC758244C}"/>
    <dgm:cxn modelId="{C0507549-5CD1-4DA3-B58A-30DAA2B36D4F}" type="presParOf" srcId="{63619214-B732-4A0A-8924-BFD285E1163B}" destId="{F86C3B2E-6A61-484B-8F90-3833B47F384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4">
        <dgm:presLayoutVars>
          <dgm:bulletEnabled val="1"/>
        </dgm:presLayoutVars>
      </dgm:prSet>
      <dgm:spPr/>
    </dgm:pt>
    <dgm:pt modelId="{74CD2CAC-3ED1-4CA5-8307-D6695B6689A7}" type="pres">
      <dgm:prSet presAssocID="{962705B4-E0ED-4CA9-8F04-E793072A2288}" presName="rect1" presStyleLbl="ln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4">
        <dgm:presLayoutVars>
          <dgm:bulletEnabled val="1"/>
        </dgm:presLayoutVars>
      </dgm:prSet>
      <dgm:spPr/>
    </dgm:pt>
    <dgm:pt modelId="{4A511E94-A73E-4923-B5BE-D9E39D31A871}" type="pres">
      <dgm:prSet presAssocID="{F2448B94-BA1C-402A-A852-446C241E4774}" presName="rect1" presStyleLbl="ln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4">
        <dgm:presLayoutVars>
          <dgm:bulletEnabled val="1"/>
        </dgm:presLayoutVars>
      </dgm:prSet>
      <dgm:spPr/>
    </dgm:pt>
    <dgm:pt modelId="{BCDD4BB7-5BBA-44AD-B4CB-E08F2A78083E}" type="pres">
      <dgm:prSet presAssocID="{6C157394-B24C-4A9B-A805-7C8A01D9E4F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4">
        <dgm:presLayoutVars>
          <dgm:bulletEnabled val="1"/>
        </dgm:presLayoutVars>
      </dgm:prSet>
      <dgm:spPr/>
    </dgm:pt>
    <dgm:pt modelId="{70ACA211-0FC1-41CF-97D6-A8B5CCAA317B}" type="pres">
      <dgm:prSet presAssocID="{E5ED315B-9CE5-4442-B859-92C4915BCD68}"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EE78A29-1541-4538-86AA-A740226BF4EB}"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US"/>
        </a:p>
      </dgm:t>
    </dgm:pt>
    <dgm:pt modelId="{9ECBFD1F-7CC0-4F6B-9C99-B4862273AB28}">
      <dgm:prSet phldrT="[Text]"/>
      <dgm:spPr/>
      <dgm:t>
        <a:bodyPr/>
        <a:lstStyle/>
        <a:p>
          <a:r>
            <a:rPr lang="en-US"/>
            <a:t>What's one act of caring you experienced in today's session?</a:t>
          </a:r>
        </a:p>
      </dgm:t>
    </dgm:pt>
    <dgm:pt modelId="{6908757F-ECF1-4F9A-B1E5-6778CD8FC490}" type="parTrans" cxnId="{3E1A6986-72E9-4405-BF35-700B5726AE58}">
      <dgm:prSet/>
      <dgm:spPr/>
      <dgm:t>
        <a:bodyPr/>
        <a:lstStyle/>
        <a:p>
          <a:endParaRPr lang="en-US"/>
        </a:p>
      </dgm:t>
    </dgm:pt>
    <dgm:pt modelId="{E38D70EF-FBF7-45F0-841A-0304D34FB491}" type="sibTrans" cxnId="{3E1A6986-72E9-4405-BF35-700B5726AE58}">
      <dgm:prSet/>
      <dgm:spPr/>
      <dgm:t>
        <a:bodyPr/>
        <a:lstStyle/>
        <a:p>
          <a:endParaRPr lang="en-US"/>
        </a:p>
      </dgm:t>
    </dgm:pt>
    <dgm:pt modelId="{FFB285F8-A0E2-49CC-B1D8-3AFF67FB8F5D}" type="pres">
      <dgm:prSet presAssocID="{4EE78A29-1541-4538-86AA-A740226BF4EB}" presName="Name0" presStyleCnt="0">
        <dgm:presLayoutVars>
          <dgm:chMax val="11"/>
          <dgm:chPref val="11"/>
          <dgm:dir/>
          <dgm:resizeHandles/>
        </dgm:presLayoutVars>
      </dgm:prSet>
      <dgm:spPr/>
    </dgm:pt>
    <dgm:pt modelId="{55923B48-4142-4107-BEAA-1C1E84DB181C}" type="pres">
      <dgm:prSet presAssocID="{9ECBFD1F-7CC0-4F6B-9C99-B4862273AB28}" presName="Accent1" presStyleCnt="0"/>
      <dgm:spPr/>
    </dgm:pt>
    <dgm:pt modelId="{87853974-71B2-45B2-B6EA-AD7629AF147D}" type="pres">
      <dgm:prSet presAssocID="{9ECBFD1F-7CC0-4F6B-9C99-B4862273AB28}" presName="Accent" presStyleLbl="node1" presStyleIdx="0" presStyleCnt="1"/>
      <dgm:spPr/>
    </dgm:pt>
    <dgm:pt modelId="{1C7AF6AA-2893-400C-AFFD-5EA1A7610864}" type="pres">
      <dgm:prSet presAssocID="{9ECBFD1F-7CC0-4F6B-9C99-B4862273AB28}" presName="ParentBackground1" presStyleCnt="0"/>
      <dgm:spPr/>
    </dgm:pt>
    <dgm:pt modelId="{660092EE-FB1B-4CC0-9A9E-19A15DBA6766}" type="pres">
      <dgm:prSet presAssocID="{9ECBFD1F-7CC0-4F6B-9C99-B4862273AB28}" presName="ParentBackground" presStyleLbl="fgAcc1" presStyleIdx="0" presStyleCnt="1"/>
      <dgm:spPr/>
    </dgm:pt>
    <dgm:pt modelId="{38CC6323-44CA-487F-8E11-D294F592EE10}" type="pres">
      <dgm:prSet presAssocID="{9ECBFD1F-7CC0-4F6B-9C99-B4862273AB28}" presName="Parent1" presStyleLbl="revTx" presStyleIdx="0" presStyleCnt="0">
        <dgm:presLayoutVars>
          <dgm:chMax val="1"/>
          <dgm:chPref val="1"/>
          <dgm:bulletEnabled val="1"/>
        </dgm:presLayoutVars>
      </dgm:prSet>
      <dgm:spPr/>
    </dgm:pt>
  </dgm:ptLst>
  <dgm:cxnLst>
    <dgm:cxn modelId="{26901386-BE80-4F99-AC52-7FA7645B9188}" type="presOf" srcId="{9ECBFD1F-7CC0-4F6B-9C99-B4862273AB28}" destId="{38CC6323-44CA-487F-8E11-D294F592EE10}" srcOrd="1" destOrd="0" presId="urn:microsoft.com/office/officeart/2011/layout/CircleProcess"/>
    <dgm:cxn modelId="{3E1A6986-72E9-4405-BF35-700B5726AE58}" srcId="{4EE78A29-1541-4538-86AA-A740226BF4EB}" destId="{9ECBFD1F-7CC0-4F6B-9C99-B4862273AB28}" srcOrd="0" destOrd="0" parTransId="{6908757F-ECF1-4F9A-B1E5-6778CD8FC490}" sibTransId="{E38D70EF-FBF7-45F0-841A-0304D34FB491}"/>
    <dgm:cxn modelId="{D56AE3CF-F872-44AB-ADDA-118BE94979D6}" type="presOf" srcId="{9ECBFD1F-7CC0-4F6B-9C99-B4862273AB28}" destId="{660092EE-FB1B-4CC0-9A9E-19A15DBA6766}" srcOrd="0" destOrd="0" presId="urn:microsoft.com/office/officeart/2011/layout/CircleProcess"/>
    <dgm:cxn modelId="{919663ED-3388-4751-A86D-56C67C686296}" type="presOf" srcId="{4EE78A29-1541-4538-86AA-A740226BF4EB}" destId="{FFB285F8-A0E2-49CC-B1D8-3AFF67FB8F5D}" srcOrd="0" destOrd="0" presId="urn:microsoft.com/office/officeart/2011/layout/CircleProcess"/>
    <dgm:cxn modelId="{6A983892-CE32-4710-B8D0-8F95B4882049}" type="presParOf" srcId="{FFB285F8-A0E2-49CC-B1D8-3AFF67FB8F5D}" destId="{55923B48-4142-4107-BEAA-1C1E84DB181C}" srcOrd="0" destOrd="0" presId="urn:microsoft.com/office/officeart/2011/layout/CircleProcess"/>
    <dgm:cxn modelId="{55B87AD4-51E4-471E-9937-FA5566D940FA}" type="presParOf" srcId="{55923B48-4142-4107-BEAA-1C1E84DB181C}" destId="{87853974-71B2-45B2-B6EA-AD7629AF147D}" srcOrd="0" destOrd="0" presId="urn:microsoft.com/office/officeart/2011/layout/CircleProcess"/>
    <dgm:cxn modelId="{B9035EBC-9BC4-433C-9BDB-594BD2A3A892}" type="presParOf" srcId="{FFB285F8-A0E2-49CC-B1D8-3AFF67FB8F5D}" destId="{1C7AF6AA-2893-400C-AFFD-5EA1A7610864}" srcOrd="1" destOrd="0" presId="urn:microsoft.com/office/officeart/2011/layout/CircleProcess"/>
    <dgm:cxn modelId="{31D0776D-C021-4AC4-977A-67596335D8D8}" type="presParOf" srcId="{1C7AF6AA-2893-400C-AFFD-5EA1A7610864}" destId="{660092EE-FB1B-4CC0-9A9E-19A15DBA6766}" srcOrd="0" destOrd="0" presId="urn:microsoft.com/office/officeart/2011/layout/CircleProcess"/>
    <dgm:cxn modelId="{B1D5095F-FD64-4410-A4D9-CFC3F5C55C65}" type="presParOf" srcId="{FFB285F8-A0E2-49CC-B1D8-3AFF67FB8F5D}" destId="{38CC6323-44CA-487F-8E11-D294F592EE10}" srcOrd="2"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1.1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1.3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1.4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1.2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1282B8-E30D-4D3E-93BE-69F8A955A5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CC454D-5C07-417D-AD21-30664301E8F8}">
      <dgm:prSet phldrT="[Text]"/>
      <dgm:spPr/>
      <dgm:t>
        <a:bodyPr/>
        <a:lstStyle/>
        <a:p>
          <a:pPr>
            <a:buNone/>
          </a:pPr>
          <a:r>
            <a:rPr lang="en-US" dirty="0">
              <a:solidFill>
                <a:schemeClr val="tx1"/>
              </a:solidFill>
            </a:rPr>
            <a:t>What do you want the student’s experience in science to look like?</a:t>
          </a:r>
        </a:p>
      </dgm:t>
      <dgm:extLst>
        <a:ext uri="{E40237B7-FDA0-4F09-8148-C483321AD2D9}">
          <dgm14:cNvPr xmlns:dgm14="http://schemas.microsoft.com/office/drawing/2010/diagram" id="0" name="" descr="What do you want the student’s experience in science to look like?&#10;&#10;"/>
        </a:ext>
      </dgm:extLst>
    </dgm:pt>
    <dgm:pt modelId="{243B9DA2-F913-4F51-B5D7-DD7D9A5F12A0}" type="parTrans" cxnId="{A2C7DC1F-8B26-460F-A338-EF81808BF24F}">
      <dgm:prSet/>
      <dgm:spPr/>
      <dgm:t>
        <a:bodyPr/>
        <a:lstStyle/>
        <a:p>
          <a:endParaRPr lang="en-US"/>
        </a:p>
      </dgm:t>
    </dgm:pt>
    <dgm:pt modelId="{56E8ABDC-3632-4AFD-ACC7-58047813CAF6}" type="sibTrans" cxnId="{A2C7DC1F-8B26-460F-A338-EF81808BF24F}">
      <dgm:prSet/>
      <dgm:spPr/>
      <dgm:t>
        <a:bodyPr/>
        <a:lstStyle/>
        <a:p>
          <a:endParaRPr lang="en-US"/>
        </a:p>
      </dgm:t>
    </dgm:pt>
    <dgm:pt modelId="{8780877E-7D9B-4F9D-A19E-7FFB426433E8}">
      <dgm:prSet/>
      <dgm:spPr/>
      <dgm:t>
        <a:bodyPr/>
        <a:lstStyle/>
        <a:p>
          <a:r>
            <a:rPr lang="en-US" dirty="0">
              <a:solidFill>
                <a:schemeClr val="tx1"/>
              </a:solidFill>
            </a:rPr>
            <a:t>What do you expect their performance to look like at the end of their science learning experience?</a:t>
          </a:r>
        </a:p>
      </dgm:t>
      <dgm:extLst>
        <a:ext uri="{E40237B7-FDA0-4F09-8148-C483321AD2D9}">
          <dgm14:cNvPr xmlns:dgm14="http://schemas.microsoft.com/office/drawing/2010/diagram" id="0" name="" descr="What do you want the student's experience in science to look like?&#10;&#10;What do you expect their performance to look like at the end of their science learning experience?&#10;"/>
        </a:ext>
      </dgm:extLst>
    </dgm:pt>
    <dgm:pt modelId="{45B026EE-94A6-48FB-8115-424180871AED}" type="parTrans" cxnId="{B8F0CC0F-BE06-43E5-923C-7C0D6117141E}">
      <dgm:prSet/>
      <dgm:spPr/>
      <dgm:t>
        <a:bodyPr/>
        <a:lstStyle/>
        <a:p>
          <a:endParaRPr lang="en-US"/>
        </a:p>
      </dgm:t>
    </dgm:pt>
    <dgm:pt modelId="{039EBD9D-4080-40D2-AB81-B2D92E168615}" type="sibTrans" cxnId="{B8F0CC0F-BE06-43E5-923C-7C0D6117141E}">
      <dgm:prSet/>
      <dgm:spPr/>
      <dgm:t>
        <a:bodyPr/>
        <a:lstStyle/>
        <a:p>
          <a:endParaRPr lang="en-US"/>
        </a:p>
      </dgm:t>
    </dgm:pt>
    <dgm:pt modelId="{395A3654-BBD4-476B-81B8-BF5CAE05FE99}" type="pres">
      <dgm:prSet presAssocID="{3E1282B8-E30D-4D3E-93BE-69F8A955A52F}" presName="linear" presStyleCnt="0">
        <dgm:presLayoutVars>
          <dgm:animLvl val="lvl"/>
          <dgm:resizeHandles val="exact"/>
        </dgm:presLayoutVars>
      </dgm:prSet>
      <dgm:spPr/>
    </dgm:pt>
    <dgm:pt modelId="{42D40D55-1E87-44F5-A3AA-CB60163A5B73}" type="pres">
      <dgm:prSet presAssocID="{F7CC454D-5C07-417D-AD21-30664301E8F8}" presName="parentText" presStyleLbl="node1" presStyleIdx="0" presStyleCnt="2" custLinFactNeighborY="-1643">
        <dgm:presLayoutVars>
          <dgm:chMax val="0"/>
          <dgm:bulletEnabled val="1"/>
        </dgm:presLayoutVars>
      </dgm:prSet>
      <dgm:spPr/>
    </dgm:pt>
    <dgm:pt modelId="{0C6919E8-3ABE-4316-9D1D-5EC0661A02F0}" type="pres">
      <dgm:prSet presAssocID="{56E8ABDC-3632-4AFD-ACC7-58047813CAF6}" presName="spacer" presStyleCnt="0"/>
      <dgm:spPr/>
    </dgm:pt>
    <dgm:pt modelId="{ADB42F02-3C34-47B7-B199-DE0207236A81}" type="pres">
      <dgm:prSet presAssocID="{8780877E-7D9B-4F9D-A19E-7FFB426433E8}" presName="parentText" presStyleLbl="node1" presStyleIdx="1" presStyleCnt="2" custLinFactNeighborY="1910">
        <dgm:presLayoutVars>
          <dgm:chMax val="0"/>
          <dgm:bulletEnabled val="1"/>
        </dgm:presLayoutVars>
      </dgm:prSet>
      <dgm:spPr/>
    </dgm:pt>
  </dgm:ptLst>
  <dgm:cxnLst>
    <dgm:cxn modelId="{B8F0CC0F-BE06-43E5-923C-7C0D6117141E}" srcId="{3E1282B8-E30D-4D3E-93BE-69F8A955A52F}" destId="{8780877E-7D9B-4F9D-A19E-7FFB426433E8}" srcOrd="1" destOrd="0" parTransId="{45B026EE-94A6-48FB-8115-424180871AED}" sibTransId="{039EBD9D-4080-40D2-AB81-B2D92E168615}"/>
    <dgm:cxn modelId="{A2C7DC1F-8B26-460F-A338-EF81808BF24F}" srcId="{3E1282B8-E30D-4D3E-93BE-69F8A955A52F}" destId="{F7CC454D-5C07-417D-AD21-30664301E8F8}" srcOrd="0" destOrd="0" parTransId="{243B9DA2-F913-4F51-B5D7-DD7D9A5F12A0}" sibTransId="{56E8ABDC-3632-4AFD-ACC7-58047813CAF6}"/>
    <dgm:cxn modelId="{5702605D-F518-440D-9A17-400E92576F09}" type="presOf" srcId="{F7CC454D-5C07-417D-AD21-30664301E8F8}" destId="{42D40D55-1E87-44F5-A3AA-CB60163A5B73}" srcOrd="0" destOrd="0" presId="urn:microsoft.com/office/officeart/2005/8/layout/vList2"/>
    <dgm:cxn modelId="{1EC1C543-9428-4C3D-B90B-EA0BA8334BDF}" type="presOf" srcId="{8780877E-7D9B-4F9D-A19E-7FFB426433E8}" destId="{ADB42F02-3C34-47B7-B199-DE0207236A81}" srcOrd="0" destOrd="0" presId="urn:microsoft.com/office/officeart/2005/8/layout/vList2"/>
    <dgm:cxn modelId="{584F87AD-9C48-4513-BDF4-152896975065}" type="presOf" srcId="{3E1282B8-E30D-4D3E-93BE-69F8A955A52F}" destId="{395A3654-BBD4-476B-81B8-BF5CAE05FE99}" srcOrd="0" destOrd="0" presId="urn:microsoft.com/office/officeart/2005/8/layout/vList2"/>
    <dgm:cxn modelId="{FB02AB10-5569-433E-99F6-651A27BAB5E7}" type="presParOf" srcId="{395A3654-BBD4-476B-81B8-BF5CAE05FE99}" destId="{42D40D55-1E87-44F5-A3AA-CB60163A5B73}" srcOrd="0" destOrd="0" presId="urn:microsoft.com/office/officeart/2005/8/layout/vList2"/>
    <dgm:cxn modelId="{3ECA58EE-49A3-4FAC-9C18-4442010BFEDF}" type="presParOf" srcId="{395A3654-BBD4-476B-81B8-BF5CAE05FE99}" destId="{0C6919E8-3ABE-4316-9D1D-5EC0661A02F0}" srcOrd="1" destOrd="0" presId="urn:microsoft.com/office/officeart/2005/8/layout/vList2"/>
    <dgm:cxn modelId="{EB315DF8-5356-4D98-9F29-49DF9750711D}" type="presParOf" srcId="{395A3654-BBD4-476B-81B8-BF5CAE05FE99}" destId="{ADB42F02-3C34-47B7-B199-DE0207236A81}"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209DE-BA8C-4ACE-A62F-7C66E794C6C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52DE9D-7E2E-4D8D-8FDA-58621B46B229}">
      <dgm:prSet phldrT="[Text]"/>
      <dgm:spPr/>
      <dgm:t>
        <a:bodyPr/>
        <a:lstStyle/>
        <a:p>
          <a:r>
            <a:rPr lang="en-US" dirty="0">
              <a:solidFill>
                <a:schemeClr val="tx1"/>
              </a:solidFill>
            </a:rPr>
            <a:t>Learning about topics in science</a:t>
          </a:r>
        </a:p>
      </dgm:t>
      <dgm:extLst>
        <a:ext uri="{E40237B7-FDA0-4F09-8148-C483321AD2D9}">
          <dgm14:cNvPr xmlns:dgm14="http://schemas.microsoft.com/office/drawing/2010/diagram" id="0" name="" descr="An arrow showing the shift from Learning About to Figuring out in science."/>
        </a:ext>
      </dgm:extLst>
    </dgm:pt>
    <dgm:pt modelId="{CE574069-B8EC-4604-BAAB-2C6D9A82C5BD}" type="parTrans" cxnId="{0A2AD2F5-0F36-40D6-A165-BC3B903ABAF9}">
      <dgm:prSet/>
      <dgm:spPr/>
      <dgm:t>
        <a:bodyPr/>
        <a:lstStyle/>
        <a:p>
          <a:endParaRPr lang="en-US"/>
        </a:p>
      </dgm:t>
    </dgm:pt>
    <dgm:pt modelId="{3A1C0035-1695-4D8C-B190-EDA7CED6938C}" type="sibTrans" cxnId="{0A2AD2F5-0F36-40D6-A165-BC3B903ABAF9}">
      <dgm:prSet/>
      <dgm:spPr/>
      <dgm:t>
        <a:bodyPr/>
        <a:lstStyle/>
        <a:p>
          <a:endParaRPr lang="en-US"/>
        </a:p>
      </dgm:t>
    </dgm:pt>
    <dgm:pt modelId="{3BA89766-F9AB-4D30-A144-0C2C2F620999}">
      <dgm:prSet phldrT="[Text]"/>
      <dgm:spPr/>
      <dgm:t>
        <a:bodyPr/>
        <a:lstStyle/>
        <a:p>
          <a:r>
            <a:rPr lang="en-US" dirty="0">
              <a:solidFill>
                <a:schemeClr val="tx1"/>
              </a:solidFill>
            </a:rPr>
            <a:t>Figuring out phenomena / problems</a:t>
          </a:r>
        </a:p>
      </dgm:t>
    </dgm:pt>
    <dgm:pt modelId="{8EB6FBFF-2381-48D7-8548-AE98EADE415C}" type="parTrans" cxnId="{10F38446-88C4-406F-98ED-F33ED5EB50E4}">
      <dgm:prSet/>
      <dgm:spPr/>
      <dgm:t>
        <a:bodyPr/>
        <a:lstStyle/>
        <a:p>
          <a:endParaRPr lang="en-US"/>
        </a:p>
      </dgm:t>
    </dgm:pt>
    <dgm:pt modelId="{A2B9C06B-ED98-4A2C-A833-184689436B5D}" type="sibTrans" cxnId="{10F38446-88C4-406F-98ED-F33ED5EB50E4}">
      <dgm:prSet/>
      <dgm:spPr/>
      <dgm:t>
        <a:bodyPr/>
        <a:lstStyle/>
        <a:p>
          <a:endParaRPr lang="en-US"/>
        </a:p>
      </dgm:t>
    </dgm:pt>
    <dgm:pt modelId="{9DF5E9D9-84FD-4732-9844-D90274355FA0}" type="pres">
      <dgm:prSet presAssocID="{086209DE-BA8C-4ACE-A62F-7C66E794C6C2}" presName="Name0" presStyleCnt="0">
        <dgm:presLayoutVars>
          <dgm:dir/>
          <dgm:animLvl val="lvl"/>
          <dgm:resizeHandles val="exact"/>
        </dgm:presLayoutVars>
      </dgm:prSet>
      <dgm:spPr/>
    </dgm:pt>
    <dgm:pt modelId="{5852A647-3DF7-46F7-B09B-4CF8EB141230}" type="pres">
      <dgm:prSet presAssocID="{3BA89766-F9AB-4D30-A144-0C2C2F620999}" presName="boxAndChildren" presStyleCnt="0"/>
      <dgm:spPr/>
    </dgm:pt>
    <dgm:pt modelId="{C0FDD1CD-9609-4FC2-A8AA-F51626C529A1}" type="pres">
      <dgm:prSet presAssocID="{3BA89766-F9AB-4D30-A144-0C2C2F620999}" presName="parentTextBox" presStyleLbl="node1" presStyleIdx="0" presStyleCnt="2" custLinFactNeighborX="-30909" custLinFactNeighborY="-15268"/>
      <dgm:spPr/>
    </dgm:pt>
    <dgm:pt modelId="{2E8DFABF-CFC3-4D6D-8F9D-DF6592C57F04}" type="pres">
      <dgm:prSet presAssocID="{3A1C0035-1695-4D8C-B190-EDA7CED6938C}" presName="sp" presStyleCnt="0"/>
      <dgm:spPr/>
    </dgm:pt>
    <dgm:pt modelId="{5BA00523-A957-4C63-962B-8858FA1CCC5C}" type="pres">
      <dgm:prSet presAssocID="{2C52DE9D-7E2E-4D8D-8FDA-58621B46B229}" presName="arrowAndChildren" presStyleCnt="0"/>
      <dgm:spPr/>
    </dgm:pt>
    <dgm:pt modelId="{FB35D407-F445-40F7-BED6-A867AF5A670F}" type="pres">
      <dgm:prSet presAssocID="{2C52DE9D-7E2E-4D8D-8FDA-58621B46B229}" presName="parentTextArrow" presStyleLbl="node1" presStyleIdx="1" presStyleCnt="2"/>
      <dgm:spPr/>
    </dgm:pt>
  </dgm:ptLst>
  <dgm:cxnLst>
    <dgm:cxn modelId="{35501E61-3250-485A-BCCF-AF5A34F83BD6}" type="presOf" srcId="{086209DE-BA8C-4ACE-A62F-7C66E794C6C2}" destId="{9DF5E9D9-84FD-4732-9844-D90274355FA0}" srcOrd="0" destOrd="0" presId="urn:microsoft.com/office/officeart/2005/8/layout/process4"/>
    <dgm:cxn modelId="{10F38446-88C4-406F-98ED-F33ED5EB50E4}" srcId="{086209DE-BA8C-4ACE-A62F-7C66E794C6C2}" destId="{3BA89766-F9AB-4D30-A144-0C2C2F620999}" srcOrd="1" destOrd="0" parTransId="{8EB6FBFF-2381-48D7-8548-AE98EADE415C}" sibTransId="{A2B9C06B-ED98-4A2C-A833-184689436B5D}"/>
    <dgm:cxn modelId="{EB492578-CB76-4803-8512-FF2F3D7D0375}" type="presOf" srcId="{2C52DE9D-7E2E-4D8D-8FDA-58621B46B229}" destId="{FB35D407-F445-40F7-BED6-A867AF5A670F}" srcOrd="0" destOrd="0" presId="urn:microsoft.com/office/officeart/2005/8/layout/process4"/>
    <dgm:cxn modelId="{ED4BE7E4-9A4A-49F2-A876-EEEEE6C2665F}" type="presOf" srcId="{3BA89766-F9AB-4D30-A144-0C2C2F620999}" destId="{C0FDD1CD-9609-4FC2-A8AA-F51626C529A1}" srcOrd="0" destOrd="0" presId="urn:microsoft.com/office/officeart/2005/8/layout/process4"/>
    <dgm:cxn modelId="{0A2AD2F5-0F36-40D6-A165-BC3B903ABAF9}" srcId="{086209DE-BA8C-4ACE-A62F-7C66E794C6C2}" destId="{2C52DE9D-7E2E-4D8D-8FDA-58621B46B229}" srcOrd="0" destOrd="0" parTransId="{CE574069-B8EC-4604-BAAB-2C6D9A82C5BD}" sibTransId="{3A1C0035-1695-4D8C-B190-EDA7CED6938C}"/>
    <dgm:cxn modelId="{11C3B957-D66B-4605-AFB2-B42197CC28BF}" type="presParOf" srcId="{9DF5E9D9-84FD-4732-9844-D90274355FA0}" destId="{5852A647-3DF7-46F7-B09B-4CF8EB141230}" srcOrd="0" destOrd="0" presId="urn:microsoft.com/office/officeart/2005/8/layout/process4"/>
    <dgm:cxn modelId="{D1A91625-F9C6-43C5-BDC7-C39B60970373}" type="presParOf" srcId="{5852A647-3DF7-46F7-B09B-4CF8EB141230}" destId="{C0FDD1CD-9609-4FC2-A8AA-F51626C529A1}" srcOrd="0" destOrd="0" presId="urn:microsoft.com/office/officeart/2005/8/layout/process4"/>
    <dgm:cxn modelId="{0500547E-DEFB-4C5D-A731-923B43D67CE7}" type="presParOf" srcId="{9DF5E9D9-84FD-4732-9844-D90274355FA0}" destId="{2E8DFABF-CFC3-4D6D-8F9D-DF6592C57F04}" srcOrd="1" destOrd="0" presId="urn:microsoft.com/office/officeart/2005/8/layout/process4"/>
    <dgm:cxn modelId="{3438777F-F72C-47A4-8CA4-F62CDBF93E94}" type="presParOf" srcId="{9DF5E9D9-84FD-4732-9844-D90274355FA0}" destId="{5BA00523-A957-4C63-962B-8858FA1CCC5C}" srcOrd="2" destOrd="0" presId="urn:microsoft.com/office/officeart/2005/8/layout/process4"/>
    <dgm:cxn modelId="{E582C7B5-D2BE-45F3-AE6C-BEACE034DD26}" type="presParOf" srcId="{5BA00523-A957-4C63-962B-8858FA1CCC5C}" destId="{FB35D407-F445-40F7-BED6-A867AF5A67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7DF1C4-976A-49F8-98F1-36B54525BCE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AB61F9F-12B5-4B06-BD97-05026C7977BC}">
      <dgm:prSet phldrT="[Text]"/>
      <dgm:spPr/>
      <dgm:t>
        <a:bodyPr/>
        <a:lstStyle/>
        <a:p>
          <a:pPr>
            <a:buNone/>
          </a:pPr>
          <a:r>
            <a:rPr lang="en-US" i="0" u="none" strike="noStrike" dirty="0">
              <a:solidFill>
                <a:schemeClr val="tx1"/>
              </a:solidFill>
              <a:effectLst/>
              <a:latin typeface="Arial" panose="020B0604020202020204" pitchFamily="34" charset="0"/>
              <a:cs typeface="Arial" panose="020B0604020202020204" pitchFamily="34" charset="0"/>
            </a:rPr>
            <a:t>What might this look like in assessment?</a:t>
          </a:r>
          <a:endParaRPr lang="en-US" dirty="0">
            <a:solidFill>
              <a:schemeClr val="tx1"/>
            </a:solidFill>
            <a:latin typeface="Arial" panose="020B0604020202020204" pitchFamily="34" charset="0"/>
            <a:cs typeface="Arial" panose="020B0604020202020204" pitchFamily="34" charset="0"/>
          </a:endParaRPr>
        </a:p>
      </dgm:t>
    </dgm:pt>
    <dgm:pt modelId="{4F571CEA-2779-4547-A69F-412A6C3B0EE1}" type="parTrans" cxnId="{3035243E-6ACC-49E1-8DB7-7E889E6CCA2D}">
      <dgm:prSet/>
      <dgm:spPr/>
      <dgm:t>
        <a:bodyPr/>
        <a:lstStyle/>
        <a:p>
          <a:endParaRPr lang="en-US"/>
        </a:p>
      </dgm:t>
    </dgm:pt>
    <dgm:pt modelId="{89ED5437-4B6E-4D99-BF54-92F273A0B31C}" type="sibTrans" cxnId="{3035243E-6ACC-49E1-8DB7-7E889E6CCA2D}">
      <dgm:prSet/>
      <dgm:spPr/>
      <dgm:t>
        <a:bodyPr/>
        <a:lstStyle/>
        <a:p>
          <a:endParaRPr lang="en-US"/>
        </a:p>
      </dgm:t>
    </dgm:pt>
    <dgm:pt modelId="{10DFE8A6-B37F-4C0E-9F03-5E92E63BE22E}">
      <dgm:prSet/>
      <dgm:spPr/>
      <dgm:t>
        <a:bodyPr/>
        <a:lstStyle/>
        <a:p>
          <a:r>
            <a:rPr lang="en-US" dirty="0">
              <a:solidFill>
                <a:schemeClr val="tx1"/>
              </a:solidFill>
              <a:effectLst/>
              <a:latin typeface="Arial" panose="020B0604020202020204" pitchFamily="34" charset="0"/>
              <a:cs typeface="Arial" panose="020B0604020202020204" pitchFamily="34" charset="0"/>
            </a:rPr>
            <a:t>How would student experience change with assessments?</a:t>
          </a:r>
        </a:p>
      </dgm:t>
    </dgm:pt>
    <dgm:pt modelId="{6A848A92-73B2-4507-B2ED-7D93D5CDA0A3}" type="parTrans" cxnId="{E0AF69C7-DA46-4232-8009-889862A7E4CA}">
      <dgm:prSet/>
      <dgm:spPr/>
      <dgm:t>
        <a:bodyPr/>
        <a:lstStyle/>
        <a:p>
          <a:endParaRPr lang="en-US"/>
        </a:p>
      </dgm:t>
    </dgm:pt>
    <dgm:pt modelId="{96A4CA1B-05F0-45CB-A7C0-F830F79438D9}" type="sibTrans" cxnId="{E0AF69C7-DA46-4232-8009-889862A7E4CA}">
      <dgm:prSet/>
      <dgm:spPr/>
      <dgm:t>
        <a:bodyPr/>
        <a:lstStyle/>
        <a:p>
          <a:endParaRPr lang="en-US"/>
        </a:p>
      </dgm:t>
    </dgm:pt>
    <dgm:pt modelId="{68EF931A-C9D7-4598-9B6D-69F971AADA8A}">
      <dgm:prSet/>
      <dgm:spPr/>
      <dgm:t>
        <a:bodyPr/>
        <a:lstStyle/>
        <a:p>
          <a:r>
            <a:rPr lang="en-US" i="0" u="none" strike="noStrike" dirty="0">
              <a:solidFill>
                <a:schemeClr val="tx1"/>
              </a:solidFill>
              <a:effectLst/>
              <a:latin typeface="Arial" panose="020B0604020202020204" pitchFamily="34" charset="0"/>
              <a:cs typeface="Arial" panose="020B0604020202020204" pitchFamily="34" charset="0"/>
            </a:rPr>
            <a:t>What might this look like in our work together?</a:t>
          </a:r>
          <a:endParaRPr lang="en-US" dirty="0">
            <a:solidFill>
              <a:schemeClr val="tx1"/>
            </a:solidFill>
            <a:effectLst/>
            <a:latin typeface="Arial" panose="020B0604020202020204" pitchFamily="34" charset="0"/>
            <a:cs typeface="Arial" panose="020B0604020202020204" pitchFamily="34" charset="0"/>
          </a:endParaRPr>
        </a:p>
      </dgm:t>
    </dgm:pt>
    <dgm:pt modelId="{3977C032-4FB4-4B56-A212-6AF451C63BE1}" type="parTrans" cxnId="{077E30A6-3149-40C3-9D14-DCFD4C5CC081}">
      <dgm:prSet/>
      <dgm:spPr/>
      <dgm:t>
        <a:bodyPr/>
        <a:lstStyle/>
        <a:p>
          <a:endParaRPr lang="en-US"/>
        </a:p>
      </dgm:t>
    </dgm:pt>
    <dgm:pt modelId="{5B5FD245-9B8B-4C40-A762-3E21F8402B97}" type="sibTrans" cxnId="{077E30A6-3149-40C3-9D14-DCFD4C5CC081}">
      <dgm:prSet/>
      <dgm:spPr/>
      <dgm:t>
        <a:bodyPr/>
        <a:lstStyle/>
        <a:p>
          <a:endParaRPr lang="en-US"/>
        </a:p>
      </dgm:t>
    </dgm:pt>
    <dgm:pt modelId="{16F6E4D9-093B-40EF-8A3C-78C47191D5AE}" type="pres">
      <dgm:prSet presAssocID="{D37DF1C4-976A-49F8-98F1-36B54525BCE8}" presName="Name0" presStyleCnt="0">
        <dgm:presLayoutVars>
          <dgm:dir/>
          <dgm:resizeHandles val="exact"/>
        </dgm:presLayoutVars>
      </dgm:prSet>
      <dgm:spPr/>
    </dgm:pt>
    <dgm:pt modelId="{16F508C3-3517-4373-B5A7-A417744EFB5D}" type="pres">
      <dgm:prSet presAssocID="{1AB61F9F-12B5-4B06-BD97-05026C7977BC}" presName="node" presStyleLbl="node1" presStyleIdx="0" presStyleCnt="3">
        <dgm:presLayoutVars>
          <dgm:bulletEnabled val="1"/>
        </dgm:presLayoutVars>
      </dgm:prSet>
      <dgm:spPr/>
    </dgm:pt>
    <dgm:pt modelId="{A0622826-3422-47A5-8604-34790DFD317A}" type="pres">
      <dgm:prSet presAssocID="{89ED5437-4B6E-4D99-BF54-92F273A0B31C}" presName="sibTrans" presStyleCnt="0"/>
      <dgm:spPr/>
    </dgm:pt>
    <dgm:pt modelId="{9A050646-011D-4A50-893D-808844832219}" type="pres">
      <dgm:prSet presAssocID="{10DFE8A6-B37F-4C0E-9F03-5E92E63BE22E}" presName="node" presStyleLbl="node1" presStyleIdx="1" presStyleCnt="3">
        <dgm:presLayoutVars>
          <dgm:bulletEnabled val="1"/>
        </dgm:presLayoutVars>
      </dgm:prSet>
      <dgm:spPr/>
    </dgm:pt>
    <dgm:pt modelId="{DFC339E1-2BDB-42CF-8801-4DA4CE793D0D}" type="pres">
      <dgm:prSet presAssocID="{96A4CA1B-05F0-45CB-A7C0-F830F79438D9}" presName="sibTrans" presStyleCnt="0"/>
      <dgm:spPr/>
    </dgm:pt>
    <dgm:pt modelId="{03003649-847D-4F29-BE45-5D81E2C3297F}" type="pres">
      <dgm:prSet presAssocID="{68EF931A-C9D7-4598-9B6D-69F971AADA8A}" presName="node" presStyleLbl="node1" presStyleIdx="2" presStyleCnt="3">
        <dgm:presLayoutVars>
          <dgm:bulletEnabled val="1"/>
        </dgm:presLayoutVars>
      </dgm:prSet>
      <dgm:spPr/>
    </dgm:pt>
  </dgm:ptLst>
  <dgm:cxnLst>
    <dgm:cxn modelId="{6EFFB31A-9215-4402-BA12-A91BCE3DE1A1}" type="presOf" srcId="{68EF931A-C9D7-4598-9B6D-69F971AADA8A}" destId="{03003649-847D-4F29-BE45-5D81E2C3297F}" srcOrd="0" destOrd="0" presId="urn:microsoft.com/office/officeart/2005/8/layout/hList6"/>
    <dgm:cxn modelId="{3035243E-6ACC-49E1-8DB7-7E889E6CCA2D}" srcId="{D37DF1C4-976A-49F8-98F1-36B54525BCE8}" destId="{1AB61F9F-12B5-4B06-BD97-05026C7977BC}" srcOrd="0" destOrd="0" parTransId="{4F571CEA-2779-4547-A69F-412A6C3B0EE1}" sibTransId="{89ED5437-4B6E-4D99-BF54-92F273A0B31C}"/>
    <dgm:cxn modelId="{AB50CD6A-A36C-41A9-A626-E3FACE5B5F98}" type="presOf" srcId="{D37DF1C4-976A-49F8-98F1-36B54525BCE8}" destId="{16F6E4D9-093B-40EF-8A3C-78C47191D5AE}" srcOrd="0" destOrd="0" presId="urn:microsoft.com/office/officeart/2005/8/layout/hList6"/>
    <dgm:cxn modelId="{1FA0DE72-DC25-422D-9DD5-43FF2E8F98DD}" type="presOf" srcId="{10DFE8A6-B37F-4C0E-9F03-5E92E63BE22E}" destId="{9A050646-011D-4A50-893D-808844832219}" srcOrd="0" destOrd="0" presId="urn:microsoft.com/office/officeart/2005/8/layout/hList6"/>
    <dgm:cxn modelId="{077E30A6-3149-40C3-9D14-DCFD4C5CC081}" srcId="{D37DF1C4-976A-49F8-98F1-36B54525BCE8}" destId="{68EF931A-C9D7-4598-9B6D-69F971AADA8A}" srcOrd="2" destOrd="0" parTransId="{3977C032-4FB4-4B56-A212-6AF451C63BE1}" sibTransId="{5B5FD245-9B8B-4C40-A762-3E21F8402B97}"/>
    <dgm:cxn modelId="{E0AF69C7-DA46-4232-8009-889862A7E4CA}" srcId="{D37DF1C4-976A-49F8-98F1-36B54525BCE8}" destId="{10DFE8A6-B37F-4C0E-9F03-5E92E63BE22E}" srcOrd="1" destOrd="0" parTransId="{6A848A92-73B2-4507-B2ED-7D93D5CDA0A3}" sibTransId="{96A4CA1B-05F0-45CB-A7C0-F830F79438D9}"/>
    <dgm:cxn modelId="{EA08F9E7-9CA4-48B8-A52B-CC96FBA0C7CA}" type="presOf" srcId="{1AB61F9F-12B5-4B06-BD97-05026C7977BC}" destId="{16F508C3-3517-4373-B5A7-A417744EFB5D}" srcOrd="0" destOrd="0" presId="urn:microsoft.com/office/officeart/2005/8/layout/hList6"/>
    <dgm:cxn modelId="{C87F70E3-3528-43B8-9906-2228D39E6CB4}" type="presParOf" srcId="{16F6E4D9-093B-40EF-8A3C-78C47191D5AE}" destId="{16F508C3-3517-4373-B5A7-A417744EFB5D}" srcOrd="0" destOrd="0" presId="urn:microsoft.com/office/officeart/2005/8/layout/hList6"/>
    <dgm:cxn modelId="{443636E3-387D-420B-B6E2-522540B62168}" type="presParOf" srcId="{16F6E4D9-093B-40EF-8A3C-78C47191D5AE}" destId="{A0622826-3422-47A5-8604-34790DFD317A}" srcOrd="1" destOrd="0" presId="urn:microsoft.com/office/officeart/2005/8/layout/hList6"/>
    <dgm:cxn modelId="{D85A8906-3C12-4F95-8D30-E27935407206}" type="presParOf" srcId="{16F6E4D9-093B-40EF-8A3C-78C47191D5AE}" destId="{9A050646-011D-4A50-893D-808844832219}" srcOrd="2" destOrd="0" presId="urn:microsoft.com/office/officeart/2005/8/layout/hList6"/>
    <dgm:cxn modelId="{B70FD761-8279-49C7-83D1-5D4E689B2FDD}" type="presParOf" srcId="{16F6E4D9-093B-40EF-8A3C-78C47191D5AE}" destId="{DFC339E1-2BDB-42CF-8801-4DA4CE793D0D}" srcOrd="3" destOrd="0" presId="urn:microsoft.com/office/officeart/2005/8/layout/hList6"/>
    <dgm:cxn modelId="{12FF91A0-B395-482F-B445-4FF298F01079}" type="presParOf" srcId="{16F6E4D9-093B-40EF-8A3C-78C47191D5AE}" destId="{03003649-847D-4F29-BE45-5D81E2C3297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762C53-4A43-4289-A6CF-4EB23CF82E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BA8BCE-BFF4-43DF-990F-F2CF12751E38}">
      <dgm:prSet/>
      <dgm:spPr/>
      <dgm:t>
        <a:bodyPr/>
        <a:lstStyle/>
        <a:p>
          <a:r>
            <a:rPr lang="en-US" dirty="0">
              <a:solidFill>
                <a:schemeClr val="tx1"/>
              </a:solidFill>
            </a:rPr>
            <a:t>They have a shared overall vision for science education for all students… </a:t>
          </a:r>
        </a:p>
      </dgm:t>
      <dgm:extLst>
        <a:ext uri="{E40237B7-FDA0-4F09-8148-C483321AD2D9}">
          <dgm14:cNvPr xmlns:dgm14="http://schemas.microsoft.com/office/drawing/2010/diagram" id="0" name="" descr="They have a shared overall vision for science education for all students… &#10;&#10;"/>
        </a:ext>
      </dgm:extLst>
    </dgm:pt>
    <dgm:pt modelId="{554F2AB8-D264-45D0-91E9-9661C98EE44D}" type="parTrans" cxnId="{1E6F4C2D-46B8-431F-8F18-2612B8AB19F2}">
      <dgm:prSet/>
      <dgm:spPr/>
      <dgm:t>
        <a:bodyPr/>
        <a:lstStyle/>
        <a:p>
          <a:endParaRPr lang="en-US"/>
        </a:p>
      </dgm:t>
    </dgm:pt>
    <dgm:pt modelId="{6CEDAA5C-9C3E-4104-AC39-17B0CD8D6C68}" type="sibTrans" cxnId="{1E6F4C2D-46B8-431F-8F18-2612B8AB19F2}">
      <dgm:prSet/>
      <dgm:spPr/>
      <dgm:t>
        <a:bodyPr/>
        <a:lstStyle/>
        <a:p>
          <a:endParaRPr lang="en-US"/>
        </a:p>
      </dgm:t>
    </dgm:pt>
    <dgm:pt modelId="{F7166A67-E84A-43EE-98CC-728730DFA5B4}">
      <dgm:prSet/>
      <dgm:spPr/>
      <dgm:t>
        <a:bodyPr/>
        <a:lstStyle/>
        <a:p>
          <a:r>
            <a:rPr lang="en-US" dirty="0">
              <a:solidFill>
                <a:schemeClr val="tx1"/>
              </a:solidFill>
            </a:rPr>
            <a:t>…but they disagree about the “right” trade-offs to make to support all students.</a:t>
          </a:r>
        </a:p>
      </dgm:t>
      <dgm:extLst>
        <a:ext uri="{E40237B7-FDA0-4F09-8148-C483321AD2D9}">
          <dgm14:cNvPr xmlns:dgm14="http://schemas.microsoft.com/office/drawing/2010/diagram" id="0" name="" descr="…but they disagree about the “right” trade-offs to make to support all students.&#10;"/>
        </a:ext>
      </dgm:extLst>
    </dgm:pt>
    <dgm:pt modelId="{F90E2F99-39AE-438C-A048-94477ED18771}" type="parTrans" cxnId="{CAA51CFC-4082-47CB-B81D-2C415494237A}">
      <dgm:prSet/>
      <dgm:spPr/>
      <dgm:t>
        <a:bodyPr/>
        <a:lstStyle/>
        <a:p>
          <a:endParaRPr lang="en-US"/>
        </a:p>
      </dgm:t>
    </dgm:pt>
    <dgm:pt modelId="{302BC452-6436-4433-A8D7-080AA12B8126}" type="sibTrans" cxnId="{CAA51CFC-4082-47CB-B81D-2C415494237A}">
      <dgm:prSet/>
      <dgm:spPr/>
      <dgm:t>
        <a:bodyPr/>
        <a:lstStyle/>
        <a:p>
          <a:endParaRPr lang="en-US"/>
        </a:p>
      </dgm:t>
    </dgm:pt>
    <dgm:pt modelId="{E0327EC1-0952-477A-914C-44D0D92B2C85}" type="pres">
      <dgm:prSet presAssocID="{80762C53-4A43-4289-A6CF-4EB23CF82EF9}" presName="diagram" presStyleCnt="0">
        <dgm:presLayoutVars>
          <dgm:dir/>
          <dgm:resizeHandles val="exact"/>
        </dgm:presLayoutVars>
      </dgm:prSet>
      <dgm:spPr/>
    </dgm:pt>
    <dgm:pt modelId="{12B29549-8CAE-4E32-AB24-3B3A827C5B7A}" type="pres">
      <dgm:prSet presAssocID="{88BA8BCE-BFF4-43DF-990F-F2CF12751E38}" presName="node" presStyleLbl="node1" presStyleIdx="0" presStyleCnt="2">
        <dgm:presLayoutVars>
          <dgm:bulletEnabled val="1"/>
        </dgm:presLayoutVars>
      </dgm:prSet>
      <dgm:spPr/>
    </dgm:pt>
    <dgm:pt modelId="{4303455E-13B2-49C4-A3C9-0ADDDF964A3B}" type="pres">
      <dgm:prSet presAssocID="{6CEDAA5C-9C3E-4104-AC39-17B0CD8D6C68}" presName="sibTrans" presStyleCnt="0"/>
      <dgm:spPr/>
    </dgm:pt>
    <dgm:pt modelId="{133749B7-044D-4766-8A8F-26DC56CDA708}" type="pres">
      <dgm:prSet presAssocID="{F7166A67-E84A-43EE-98CC-728730DFA5B4}" presName="node" presStyleLbl="node1" presStyleIdx="1" presStyleCnt="2">
        <dgm:presLayoutVars>
          <dgm:bulletEnabled val="1"/>
        </dgm:presLayoutVars>
      </dgm:prSet>
      <dgm:spPr/>
    </dgm:pt>
  </dgm:ptLst>
  <dgm:cxnLst>
    <dgm:cxn modelId="{6E52BF0B-B619-4EE9-BE76-5966A5D34ACB}" type="presOf" srcId="{F7166A67-E84A-43EE-98CC-728730DFA5B4}" destId="{133749B7-044D-4766-8A8F-26DC56CDA708}" srcOrd="0" destOrd="0" presId="urn:microsoft.com/office/officeart/2005/8/layout/default"/>
    <dgm:cxn modelId="{1E6F4C2D-46B8-431F-8F18-2612B8AB19F2}" srcId="{80762C53-4A43-4289-A6CF-4EB23CF82EF9}" destId="{88BA8BCE-BFF4-43DF-990F-F2CF12751E38}" srcOrd="0" destOrd="0" parTransId="{554F2AB8-D264-45D0-91E9-9661C98EE44D}" sibTransId="{6CEDAA5C-9C3E-4104-AC39-17B0CD8D6C68}"/>
    <dgm:cxn modelId="{5DACEF48-E3FF-4D91-B9C3-DDC8EECF6D4C}" type="presOf" srcId="{80762C53-4A43-4289-A6CF-4EB23CF82EF9}" destId="{E0327EC1-0952-477A-914C-44D0D92B2C85}" srcOrd="0" destOrd="0" presId="urn:microsoft.com/office/officeart/2005/8/layout/default"/>
    <dgm:cxn modelId="{E69F60F0-D713-48F2-8763-485F4C701758}" type="presOf" srcId="{88BA8BCE-BFF4-43DF-990F-F2CF12751E38}" destId="{12B29549-8CAE-4E32-AB24-3B3A827C5B7A}" srcOrd="0" destOrd="0" presId="urn:microsoft.com/office/officeart/2005/8/layout/default"/>
    <dgm:cxn modelId="{CAA51CFC-4082-47CB-B81D-2C415494237A}" srcId="{80762C53-4A43-4289-A6CF-4EB23CF82EF9}" destId="{F7166A67-E84A-43EE-98CC-728730DFA5B4}" srcOrd="1" destOrd="0" parTransId="{F90E2F99-39AE-438C-A048-94477ED18771}" sibTransId="{302BC452-6436-4433-A8D7-080AA12B8126}"/>
    <dgm:cxn modelId="{6AB46305-9A5E-400B-BF7C-651C14BABA51}" type="presParOf" srcId="{E0327EC1-0952-477A-914C-44D0D92B2C85}" destId="{12B29549-8CAE-4E32-AB24-3B3A827C5B7A}" srcOrd="0" destOrd="0" presId="urn:microsoft.com/office/officeart/2005/8/layout/default"/>
    <dgm:cxn modelId="{22D389B3-1407-4BCA-BC1D-A186BD90EFBD}" type="presParOf" srcId="{E0327EC1-0952-477A-914C-44D0D92B2C85}" destId="{4303455E-13B2-49C4-A3C9-0ADDDF964A3B}" srcOrd="1" destOrd="0" presId="urn:microsoft.com/office/officeart/2005/8/layout/default"/>
    <dgm:cxn modelId="{6B2A08B2-E839-48C7-8D81-047EE93DEE11}" type="presParOf" srcId="{E0327EC1-0952-477A-914C-44D0D92B2C85}" destId="{133749B7-044D-4766-8A8F-26DC56CDA70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D1CD-9609-4FC2-A8AA-F51626C529A1}">
      <dsp:nvSpPr>
        <dsp:cNvPr id="0" name=""/>
        <dsp:cNvSpPr/>
      </dsp:nvSpPr>
      <dsp:spPr>
        <a:xfrm>
          <a:off x="0" y="1075974"/>
          <a:ext cx="4114800" cy="78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Figuring out</a:t>
          </a:r>
        </a:p>
      </dsp:txBody>
      <dsp:txXfrm>
        <a:off x="0" y="1075974"/>
        <a:ext cx="4114800" cy="784547"/>
      </dsp:txXfrm>
    </dsp:sp>
    <dsp:sp modelId="{FB35D407-F445-40F7-BED6-A867AF5A670F}">
      <dsp:nvSpPr>
        <dsp:cNvPr id="0" name=""/>
        <dsp:cNvSpPr/>
      </dsp:nvSpPr>
      <dsp:spPr>
        <a:xfrm rot="10800000">
          <a:off x="0" y="893"/>
          <a:ext cx="4114800" cy="12066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Learning about</a:t>
          </a:r>
        </a:p>
      </dsp:txBody>
      <dsp:txXfrm rot="10800000">
        <a:off x="0" y="893"/>
        <a:ext cx="4114800" cy="784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B664A-2B2A-4849-B1B0-CA46EBC98A2F}">
      <dsp:nvSpPr>
        <dsp:cNvPr id="0" name=""/>
        <dsp:cNvSpPr/>
      </dsp:nvSpPr>
      <dsp:spPr>
        <a:xfrm>
          <a:off x="629989" y="1438"/>
          <a:ext cx="3921621" cy="235297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What are we looking for in classroom assessments?</a:t>
          </a:r>
        </a:p>
      </dsp:txBody>
      <dsp:txXfrm>
        <a:off x="629989" y="1438"/>
        <a:ext cx="3921621" cy="23529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EDB93-0CDE-4163-B147-93891354FE70}">
      <dsp:nvSpPr>
        <dsp:cNvPr id="0" name=""/>
        <dsp:cNvSpPr/>
      </dsp:nvSpPr>
      <dsp:spPr>
        <a:xfrm>
          <a:off x="1228543" y="411261"/>
          <a:ext cx="1451524" cy="14515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B018D-9E77-4466-B6E3-CE5138858149}">
      <dsp:nvSpPr>
        <dsp:cNvPr id="0" name=""/>
        <dsp:cNvSpPr/>
      </dsp:nvSpPr>
      <dsp:spPr>
        <a:xfrm>
          <a:off x="1276879" y="459698"/>
          <a:ext cx="1354707" cy="1354649"/>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i="1" kern="1200">
              <a:latin typeface="Arial" panose="020B0604020202020204" pitchFamily="34" charset="0"/>
              <a:cs typeface="Arial" panose="020B0604020202020204" pitchFamily="34" charset="0"/>
            </a:rPr>
            <a:t>These tasks are not exemplars. They are meant to spark discussion.</a:t>
          </a:r>
        </a:p>
      </dsp:txBody>
      <dsp:txXfrm>
        <a:off x="1470512" y="653220"/>
        <a:ext cx="967731" cy="9676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668475" y="2142"/>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Phenomena and Problems</a:t>
          </a:r>
        </a:p>
      </dsp:txBody>
      <dsp:txXfrm>
        <a:off x="3668475" y="2142"/>
        <a:ext cx="2059360" cy="931416"/>
      </dsp:txXfrm>
    </dsp:sp>
    <dsp:sp modelId="{74CD2CAC-3ED1-4CA5-8307-D6695B6689A7}">
      <dsp:nvSpPr>
        <dsp:cNvPr id="0" name=""/>
        <dsp:cNvSpPr/>
      </dsp:nvSpPr>
      <dsp:spPr>
        <a:xfrm>
          <a:off x="2654163" y="2142"/>
          <a:ext cx="922101" cy="9314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654163" y="10872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Multi-Dimensional</a:t>
          </a:r>
        </a:p>
      </dsp:txBody>
      <dsp:txXfrm>
        <a:off x="2654163" y="1087241"/>
        <a:ext cx="2059360" cy="931416"/>
      </dsp:txXfrm>
    </dsp:sp>
    <dsp:sp modelId="{4A511E94-A73E-4923-B5BE-D9E39D31A871}">
      <dsp:nvSpPr>
        <dsp:cNvPr id="0" name=""/>
        <dsp:cNvSpPr/>
      </dsp:nvSpPr>
      <dsp:spPr>
        <a:xfrm>
          <a:off x="4805734" y="1087241"/>
          <a:ext cx="922101" cy="9314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668475" y="21723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Sense-Making / Reasoning</a:t>
          </a:r>
        </a:p>
      </dsp:txBody>
      <dsp:txXfrm>
        <a:off x="3668475" y="2172341"/>
        <a:ext cx="2059360" cy="931416"/>
      </dsp:txXfrm>
    </dsp:sp>
    <dsp:sp modelId="{BCDD4BB7-5BBA-44AD-B4CB-E08F2A78083E}">
      <dsp:nvSpPr>
        <dsp:cNvPr id="0" name=""/>
        <dsp:cNvSpPr/>
      </dsp:nvSpPr>
      <dsp:spPr>
        <a:xfrm>
          <a:off x="2654163" y="2172341"/>
          <a:ext cx="922101" cy="93141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654163" y="3257440"/>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Fair and Equitable</a:t>
          </a:r>
        </a:p>
      </dsp:txBody>
      <dsp:txXfrm>
        <a:off x="2654163" y="3257440"/>
        <a:ext cx="2059360" cy="931416"/>
      </dsp:txXfrm>
    </dsp:sp>
    <dsp:sp modelId="{70ACA211-0FC1-41CF-97D6-A8B5CCAA317B}">
      <dsp:nvSpPr>
        <dsp:cNvPr id="0" name=""/>
        <dsp:cNvSpPr/>
      </dsp:nvSpPr>
      <dsp:spPr>
        <a:xfrm>
          <a:off x="4805734" y="3257440"/>
          <a:ext cx="922101" cy="93141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0D55-1E87-44F5-A3AA-CB60163A5B73}">
      <dsp:nvSpPr>
        <dsp:cNvPr id="0" name=""/>
        <dsp:cNvSpPr/>
      </dsp:nvSpPr>
      <dsp:spPr>
        <a:xfrm>
          <a:off x="0" y="365317"/>
          <a:ext cx="6858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What do you want the student’s experience in science to look like?</a:t>
          </a:r>
        </a:p>
      </dsp:txBody>
      <dsp:txXfrm>
        <a:off x="48547" y="413864"/>
        <a:ext cx="6760906" cy="897406"/>
      </dsp:txXfrm>
    </dsp:sp>
    <dsp:sp modelId="{ADB42F02-3C34-47B7-B199-DE0207236A81}">
      <dsp:nvSpPr>
        <dsp:cNvPr id="0" name=""/>
        <dsp:cNvSpPr/>
      </dsp:nvSpPr>
      <dsp:spPr>
        <a:xfrm>
          <a:off x="0" y="1434375"/>
          <a:ext cx="6858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What do you expect their performance to look like at the end of their science learning experience?</a:t>
          </a:r>
        </a:p>
      </dsp:txBody>
      <dsp:txXfrm>
        <a:off x="48547" y="1482922"/>
        <a:ext cx="6760906" cy="897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668475" y="2142"/>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Phenomena and Problems</a:t>
          </a:r>
        </a:p>
      </dsp:txBody>
      <dsp:txXfrm>
        <a:off x="3668475" y="2142"/>
        <a:ext cx="2059360" cy="931416"/>
      </dsp:txXfrm>
    </dsp:sp>
    <dsp:sp modelId="{74CD2CAC-3ED1-4CA5-8307-D6695B6689A7}">
      <dsp:nvSpPr>
        <dsp:cNvPr id="0" name=""/>
        <dsp:cNvSpPr/>
      </dsp:nvSpPr>
      <dsp:spPr>
        <a:xfrm>
          <a:off x="2654163" y="2142"/>
          <a:ext cx="922101" cy="9314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654163" y="10872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Multi-Dimensional</a:t>
          </a:r>
        </a:p>
      </dsp:txBody>
      <dsp:txXfrm>
        <a:off x="2654163" y="1087241"/>
        <a:ext cx="2059360" cy="931416"/>
      </dsp:txXfrm>
    </dsp:sp>
    <dsp:sp modelId="{4A511E94-A73E-4923-B5BE-D9E39D31A871}">
      <dsp:nvSpPr>
        <dsp:cNvPr id="0" name=""/>
        <dsp:cNvSpPr/>
      </dsp:nvSpPr>
      <dsp:spPr>
        <a:xfrm>
          <a:off x="4805734" y="1087241"/>
          <a:ext cx="922101" cy="9314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668475" y="21723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Sense-Making / Reasoning</a:t>
          </a:r>
        </a:p>
      </dsp:txBody>
      <dsp:txXfrm>
        <a:off x="3668475" y="2172341"/>
        <a:ext cx="2059360" cy="931416"/>
      </dsp:txXfrm>
    </dsp:sp>
    <dsp:sp modelId="{BCDD4BB7-5BBA-44AD-B4CB-E08F2A78083E}">
      <dsp:nvSpPr>
        <dsp:cNvPr id="0" name=""/>
        <dsp:cNvSpPr/>
      </dsp:nvSpPr>
      <dsp:spPr>
        <a:xfrm>
          <a:off x="2654163" y="2172341"/>
          <a:ext cx="922101" cy="93141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654163" y="3257440"/>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Fair and Equitable</a:t>
          </a:r>
        </a:p>
      </dsp:txBody>
      <dsp:txXfrm>
        <a:off x="2654163" y="3257440"/>
        <a:ext cx="2059360" cy="931416"/>
      </dsp:txXfrm>
    </dsp:sp>
    <dsp:sp modelId="{70ACA211-0FC1-41CF-97D6-A8B5CCAA317B}">
      <dsp:nvSpPr>
        <dsp:cNvPr id="0" name=""/>
        <dsp:cNvSpPr/>
      </dsp:nvSpPr>
      <dsp:spPr>
        <a:xfrm>
          <a:off x="4805734" y="3257440"/>
          <a:ext cx="922101" cy="93141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1.4</a:t>
          </a:r>
        </a:p>
      </dsp:txBody>
      <dsp:txXfrm>
        <a:off x="6716203" y="825014"/>
        <a:ext cx="1489062" cy="6584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7C706-020D-48E9-A48F-8913ED5CABC0}">
      <dsp:nvSpPr>
        <dsp:cNvPr id="0" name=""/>
        <dsp:cNvSpPr/>
      </dsp:nvSpPr>
      <dsp:spPr>
        <a:xfrm>
          <a:off x="0" y="115887"/>
          <a:ext cx="2238374" cy="1343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Topics </a:t>
          </a:r>
        </a:p>
      </dsp:txBody>
      <dsp:txXfrm>
        <a:off x="0" y="115887"/>
        <a:ext cx="2238374" cy="1343025"/>
      </dsp:txXfrm>
    </dsp:sp>
    <dsp:sp modelId="{B5438553-2381-48E5-9B04-D8B43567952A}">
      <dsp:nvSpPr>
        <dsp:cNvPr id="0" name=""/>
        <dsp:cNvSpPr/>
      </dsp:nvSpPr>
      <dsp:spPr>
        <a:xfrm>
          <a:off x="2462212" y="115887"/>
          <a:ext cx="2238374" cy="1343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Phenomena </a:t>
          </a:r>
        </a:p>
      </dsp:txBody>
      <dsp:txXfrm>
        <a:off x="2462212" y="115887"/>
        <a:ext cx="2238374" cy="1343025"/>
      </dsp:txXfrm>
    </dsp:sp>
    <dsp:sp modelId="{F8F03826-CCE9-4605-964A-14B0EC9DBB83}">
      <dsp:nvSpPr>
        <dsp:cNvPr id="0" name=""/>
        <dsp:cNvSpPr/>
      </dsp:nvSpPr>
      <dsp:spPr>
        <a:xfrm>
          <a:off x="4924425" y="115887"/>
          <a:ext cx="2238374" cy="1343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Problems</a:t>
          </a:r>
        </a:p>
      </dsp:txBody>
      <dsp:txXfrm>
        <a:off x="4924425" y="115887"/>
        <a:ext cx="2238374" cy="13430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12216-76CA-4931-A086-17984A4A33A4}">
      <dsp:nvSpPr>
        <dsp:cNvPr id="0" name=""/>
        <dsp:cNvSpPr/>
      </dsp:nvSpPr>
      <dsp:spPr>
        <a:xfrm rot="16200000">
          <a:off x="1752600" y="-1752600"/>
          <a:ext cx="3505200" cy="7010400"/>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ctr" anchorCtr="0">
          <a:noAutofit/>
        </a:bodyPr>
        <a:lstStyle/>
        <a:p>
          <a:pPr marL="0" lvl="0" indent="0" algn="ctr" defTabSz="1155700">
            <a:lnSpc>
              <a:spcPct val="90000"/>
            </a:lnSpc>
            <a:spcBef>
              <a:spcPct val="0"/>
            </a:spcBef>
            <a:spcAft>
              <a:spcPct val="35000"/>
            </a:spcAft>
            <a:buNone/>
          </a:pPr>
          <a:r>
            <a:rPr lang="en-US" sz="2600" b="0" i="0" u="none" strike="noStrike" kern="1200">
              <a:effectLst/>
              <a:latin typeface="Arial" panose="020B0604020202020204" pitchFamily="34" charset="0"/>
              <a:cs typeface="Arial" panose="020B0604020202020204" pitchFamily="34" charset="0"/>
            </a:rPr>
            <a:t>Presenting a phenomenon in an assessment task </a:t>
          </a:r>
          <a:r>
            <a:rPr lang="en-US" sz="2600" b="1" i="0" u="none" strike="noStrike" kern="1200">
              <a:effectLst/>
              <a:latin typeface="Arial" panose="020B0604020202020204" pitchFamily="34" charset="0"/>
              <a:cs typeface="Arial" panose="020B0604020202020204" pitchFamily="34" charset="0"/>
            </a:rPr>
            <a:t>creates a “scenario,” </a:t>
          </a:r>
          <a:r>
            <a:rPr lang="en-US" sz="2600" b="0" i="0" u="none" strike="noStrike" kern="1200">
              <a:effectLst/>
              <a:latin typeface="Arial" panose="020B0604020202020204" pitchFamily="34" charset="0"/>
              <a:cs typeface="Arial" panose="020B0604020202020204" pitchFamily="34" charset="0"/>
            </a:rPr>
            <a:t>which carefully provides students </a:t>
          </a:r>
          <a:r>
            <a:rPr lang="en-US" sz="2600" b="1" i="0" u="none" strike="noStrike" kern="1200">
              <a:effectLst/>
              <a:latin typeface="Arial" panose="020B0604020202020204" pitchFamily="34" charset="0"/>
              <a:cs typeface="Arial" panose="020B0604020202020204" pitchFamily="34" charset="0"/>
            </a:rPr>
            <a:t>with the context</a:t>
          </a:r>
          <a:r>
            <a:rPr lang="en-US" sz="2600" b="0" i="0" u="none" strike="noStrike" kern="1200">
              <a:effectLst/>
              <a:latin typeface="Arial" panose="020B0604020202020204" pitchFamily="34" charset="0"/>
              <a:cs typeface="Arial" panose="020B0604020202020204" pitchFamily="34" charset="0"/>
            </a:rPr>
            <a:t> to make sense of the phenomenon or problem using science, engineering, and environmental ideas and practices. </a:t>
          </a:r>
          <a:endParaRPr lang="en-US" sz="2600" kern="1200">
            <a:latin typeface="Arial" panose="020B0604020202020204" pitchFamily="34" charset="0"/>
            <a:cs typeface="Arial" panose="020B0604020202020204" pitchFamily="34" charset="0"/>
          </a:endParaRPr>
        </a:p>
      </dsp:txBody>
      <dsp:txXfrm rot="5400000">
        <a:off x="0" y="701040"/>
        <a:ext cx="7010400" cy="2103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0B473-9C32-4AFD-8F1F-6B450362C382}">
      <dsp:nvSpPr>
        <dsp:cNvPr id="0" name=""/>
        <dsp:cNvSpPr/>
      </dsp:nvSpPr>
      <dsp:spPr>
        <a:xfrm>
          <a:off x="0" y="5031"/>
          <a:ext cx="5334000" cy="542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a:latin typeface="Arial" panose="020B0604020202020204" pitchFamily="34" charset="0"/>
              <a:cs typeface="Arial" panose="020B0604020202020204" pitchFamily="34" charset="0"/>
            </a:rPr>
            <a:t>Example for Comprehensible (blue)</a:t>
          </a:r>
        </a:p>
      </dsp:txBody>
      <dsp:txXfrm>
        <a:off x="26501" y="31532"/>
        <a:ext cx="5280998" cy="489878"/>
      </dsp:txXfrm>
    </dsp:sp>
    <dsp:sp modelId="{A871F6CA-B69A-4C96-A749-70150754AB04}">
      <dsp:nvSpPr>
        <dsp:cNvPr id="0" name=""/>
        <dsp:cNvSpPr/>
      </dsp:nvSpPr>
      <dsp:spPr>
        <a:xfrm>
          <a:off x="0" y="547911"/>
          <a:ext cx="5334000" cy="81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i="1" kern="1200">
              <a:latin typeface="Arial" panose="020B0604020202020204" pitchFamily="34" charset="0"/>
              <a:cs typeface="Arial" panose="020B0604020202020204" pitchFamily="34" charset="0"/>
            </a:rPr>
            <a:t>Notice</a:t>
          </a:r>
          <a:r>
            <a:rPr lang="en-US" sz="1800" i="1" kern="1200">
              <a:latin typeface="Arial" panose="020B0604020202020204" pitchFamily="34" charset="0"/>
              <a:cs typeface="Arial" panose="020B0604020202020204" pitchFamily="34" charset="0"/>
            </a:rPr>
            <a:t>: Text is long and uses one modality.</a:t>
          </a:r>
        </a:p>
        <a:p>
          <a:pPr marL="171450" lvl="1" indent="-171450" algn="l" defTabSz="800100">
            <a:lnSpc>
              <a:spcPct val="90000"/>
            </a:lnSpc>
            <a:spcBef>
              <a:spcPct val="0"/>
            </a:spcBef>
            <a:spcAft>
              <a:spcPct val="20000"/>
            </a:spcAft>
            <a:buChar char="•"/>
          </a:pPr>
          <a:r>
            <a:rPr lang="en-US" sz="1800" b="1" i="1" kern="1200">
              <a:latin typeface="Arial" panose="020B0604020202020204" pitchFamily="34" charset="0"/>
              <a:cs typeface="Arial" panose="020B0604020202020204" pitchFamily="34" charset="0"/>
            </a:rPr>
            <a:t>Feedback</a:t>
          </a:r>
          <a:r>
            <a:rPr lang="en-US" sz="1800" i="1" kern="1200">
              <a:latin typeface="Arial" panose="020B0604020202020204" pitchFamily="34" charset="0"/>
              <a:cs typeface="Arial" panose="020B0604020202020204" pitchFamily="34" charset="0"/>
            </a:rPr>
            <a:t>: Consider shortening and adding relevant images.</a:t>
          </a:r>
        </a:p>
      </dsp:txBody>
      <dsp:txXfrm>
        <a:off x="0" y="547911"/>
        <a:ext cx="5334000" cy="8104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9274E-89CD-4C37-940B-7CD6AF75BB50}">
      <dsp:nvSpPr>
        <dsp:cNvPr id="0" name=""/>
        <dsp:cNvSpPr/>
      </dsp:nvSpPr>
      <dsp:spPr>
        <a:xfrm>
          <a:off x="651" y="368703"/>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Multiple dimensions are </a:t>
          </a:r>
          <a:r>
            <a:rPr lang="en-US" sz="1900" b="1" kern="1200" dirty="0">
              <a:solidFill>
                <a:schemeClr val="tx1"/>
              </a:solidFill>
            </a:rPr>
            <a:t>used together </a:t>
          </a:r>
          <a:r>
            <a:rPr lang="en-US" sz="1900" kern="1200" dirty="0">
              <a:solidFill>
                <a:schemeClr val="tx1"/>
              </a:solidFill>
            </a:rPr>
            <a:t>to figure things out.</a:t>
          </a:r>
        </a:p>
      </dsp:txBody>
      <dsp:txXfrm>
        <a:off x="651" y="368703"/>
        <a:ext cx="2539379" cy="1523627"/>
      </dsp:txXfrm>
    </dsp:sp>
    <dsp:sp modelId="{2E6A1041-A47D-4E2E-BFB4-054378E9D21D}">
      <dsp:nvSpPr>
        <dsp:cNvPr id="0" name=""/>
        <dsp:cNvSpPr/>
      </dsp:nvSpPr>
      <dsp:spPr>
        <a:xfrm>
          <a:off x="2793968" y="368703"/>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Connections are made </a:t>
          </a:r>
          <a:r>
            <a:rPr lang="en-US" sz="1900" kern="1200" dirty="0">
              <a:solidFill>
                <a:schemeClr val="tx1"/>
              </a:solidFill>
            </a:rPr>
            <a:t>across seemingly different events.</a:t>
          </a:r>
        </a:p>
      </dsp:txBody>
      <dsp:txXfrm>
        <a:off x="2793968" y="368703"/>
        <a:ext cx="2539379" cy="1523627"/>
      </dsp:txXfrm>
    </dsp:sp>
    <dsp:sp modelId="{AB704C95-8B69-44C7-8155-2D77E372C04C}">
      <dsp:nvSpPr>
        <dsp:cNvPr id="0" name=""/>
        <dsp:cNvSpPr/>
      </dsp:nvSpPr>
      <dsp:spPr>
        <a:xfrm>
          <a:off x="651" y="2146268"/>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a:t>
          </a:r>
          <a:r>
            <a:rPr lang="en-US" sz="1900" b="1" kern="1200" dirty="0">
              <a:solidFill>
                <a:schemeClr val="tx1"/>
              </a:solidFill>
            </a:rPr>
            <a:t>why</a:t>
          </a:r>
          <a:r>
            <a:rPr lang="en-US" sz="1900" kern="1200" dirty="0">
              <a:solidFill>
                <a:schemeClr val="tx1"/>
              </a:solidFill>
            </a:rPr>
            <a:t> do I need to learn this?" question is </a:t>
          </a:r>
          <a:r>
            <a:rPr lang="en-US" sz="1900" b="1" kern="1200" dirty="0">
              <a:solidFill>
                <a:schemeClr val="tx1"/>
              </a:solidFill>
            </a:rPr>
            <a:t>answered</a:t>
          </a:r>
          <a:r>
            <a:rPr lang="en-US" sz="1900" kern="1200" dirty="0">
              <a:solidFill>
                <a:schemeClr val="tx1"/>
              </a:solidFill>
            </a:rPr>
            <a:t>. </a:t>
          </a:r>
        </a:p>
      </dsp:txBody>
      <dsp:txXfrm>
        <a:off x="651" y="2146268"/>
        <a:ext cx="2539379" cy="1523627"/>
      </dsp:txXfrm>
    </dsp:sp>
    <dsp:sp modelId="{C719DFEF-B8EF-4F80-9B4C-170DF9292DA9}">
      <dsp:nvSpPr>
        <dsp:cNvPr id="0" name=""/>
        <dsp:cNvSpPr/>
      </dsp:nvSpPr>
      <dsp:spPr>
        <a:xfrm>
          <a:off x="2793968" y="2146268"/>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Students are positioned as </a:t>
          </a:r>
          <a:r>
            <a:rPr lang="en-US" sz="1900" b="1" kern="1200" dirty="0">
              <a:solidFill>
                <a:schemeClr val="tx1"/>
              </a:solidFill>
            </a:rPr>
            <a:t>developing experts </a:t>
          </a:r>
          <a:r>
            <a:rPr lang="en-US" sz="1900" kern="1200" dirty="0">
              <a:solidFill>
                <a:schemeClr val="tx1"/>
              </a:solidFill>
            </a:rPr>
            <a:t>who can take meaningful action.</a:t>
          </a:r>
        </a:p>
      </dsp:txBody>
      <dsp:txXfrm>
        <a:off x="2793968" y="2146268"/>
        <a:ext cx="2539379" cy="15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3C6-6D85-4BC2-9657-D027462823DD}">
      <dsp:nvSpPr>
        <dsp:cNvPr id="0" name=""/>
        <dsp:cNvSpPr/>
      </dsp:nvSpPr>
      <dsp:spPr>
        <a:xfrm>
          <a:off x="-3617274" y="-555868"/>
          <a:ext cx="4312137" cy="4312137"/>
        </a:xfrm>
        <a:prstGeom prst="blockArc">
          <a:avLst>
            <a:gd name="adj1" fmla="val 18900000"/>
            <a:gd name="adj2" fmla="val 2700000"/>
            <a:gd name="adj3" fmla="val 5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B667B-9785-4A1D-91EC-D40ADBAC46CA}">
      <dsp:nvSpPr>
        <dsp:cNvPr id="0" name=""/>
        <dsp:cNvSpPr/>
      </dsp:nvSpPr>
      <dsp:spPr>
        <a:xfrm>
          <a:off x="446834" y="32004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1: </a:t>
          </a:r>
          <a:r>
            <a:rPr lang="en-US" sz="2000" b="0" kern="1200" dirty="0">
              <a:solidFill>
                <a:schemeClr val="tx1"/>
              </a:solidFill>
              <a:latin typeface="Arial" panose="020B0604020202020204" pitchFamily="34" charset="0"/>
              <a:cs typeface="Arial" panose="020B0604020202020204" pitchFamily="34" charset="0"/>
            </a:rPr>
            <a:t>Features of Quality STEELS-Based Assessments</a:t>
          </a:r>
        </a:p>
      </dsp:txBody>
      <dsp:txXfrm>
        <a:off x="446834" y="320040"/>
        <a:ext cx="7512618" cy="640080"/>
      </dsp:txXfrm>
    </dsp:sp>
    <dsp:sp modelId="{199B1E27-8D23-49E5-998C-E05DB1D1F63E}">
      <dsp:nvSpPr>
        <dsp:cNvPr id="0" name=""/>
        <dsp:cNvSpPr/>
      </dsp:nvSpPr>
      <dsp:spPr>
        <a:xfrm>
          <a:off x="46784" y="24003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6B9A-05A4-419F-BF5E-39263130607F}">
      <dsp:nvSpPr>
        <dsp:cNvPr id="0" name=""/>
        <dsp:cNvSpPr/>
      </dsp:nvSpPr>
      <dsp:spPr>
        <a:xfrm>
          <a:off x="679503" y="1280160"/>
          <a:ext cx="7279949"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2: </a:t>
          </a:r>
          <a:r>
            <a:rPr lang="en-US" sz="2000" b="0" kern="1200" dirty="0">
              <a:solidFill>
                <a:schemeClr val="tx1"/>
              </a:solidFill>
              <a:latin typeface="Arial" panose="020B0604020202020204" pitchFamily="34" charset="0"/>
              <a:cs typeface="Arial" panose="020B0604020202020204" pitchFamily="34" charset="0"/>
            </a:rPr>
            <a:t>Assessing Rigorous Science Learning of All Students</a:t>
          </a:r>
        </a:p>
      </dsp:txBody>
      <dsp:txXfrm>
        <a:off x="679503" y="1280160"/>
        <a:ext cx="7279949" cy="640080"/>
      </dsp:txXfrm>
    </dsp:sp>
    <dsp:sp modelId="{4BC5CC68-62C8-4E0D-A0A5-7747C7703FDE}">
      <dsp:nvSpPr>
        <dsp:cNvPr id="0" name=""/>
        <dsp:cNvSpPr/>
      </dsp:nvSpPr>
      <dsp:spPr>
        <a:xfrm>
          <a:off x="279453" y="120015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E90-64F2-464F-BC9E-31C9C70F9825}">
      <dsp:nvSpPr>
        <dsp:cNvPr id="0" name=""/>
        <dsp:cNvSpPr/>
      </dsp:nvSpPr>
      <dsp:spPr>
        <a:xfrm>
          <a:off x="446834" y="224028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3: </a:t>
          </a:r>
          <a:r>
            <a:rPr lang="en-US" sz="2000" b="0" kern="120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sp:txBody>
      <dsp:txXfrm>
        <a:off x="446834" y="2240280"/>
        <a:ext cx="7512618" cy="640080"/>
      </dsp:txXfrm>
    </dsp:sp>
    <dsp:sp modelId="{40439616-021B-4C06-AD3D-EEAF3EDB73F9}">
      <dsp:nvSpPr>
        <dsp:cNvPr id="0" name=""/>
        <dsp:cNvSpPr/>
      </dsp:nvSpPr>
      <dsp:spPr>
        <a:xfrm>
          <a:off x="46784" y="216027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6D7FD-C765-4E8A-B6DF-935E99DFE93D}">
      <dsp:nvSpPr>
        <dsp:cNvPr id="0" name=""/>
        <dsp:cNvSpPr/>
      </dsp:nvSpPr>
      <dsp:spPr>
        <a:xfrm>
          <a:off x="0" y="0"/>
          <a:ext cx="6477000" cy="181737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i="0" u="none" strike="noStrike" kern="1200">
              <a:effectLst/>
              <a:latin typeface="Arial" panose="020B0604020202020204" pitchFamily="34" charset="0"/>
              <a:cs typeface="Arial" panose="020B0604020202020204" pitchFamily="34" charset="0"/>
            </a:rPr>
            <a:t>STEELS assessments </a:t>
          </a:r>
          <a:r>
            <a:rPr lang="en-US" sz="2400" b="1" i="0" u="none" strike="noStrike" kern="1200">
              <a:effectLst/>
              <a:latin typeface="Arial" panose="020B0604020202020204" pitchFamily="34" charset="0"/>
              <a:cs typeface="Arial" panose="020B0604020202020204" pitchFamily="34" charset="0"/>
            </a:rPr>
            <a:t>present phenomena or problems </a:t>
          </a:r>
          <a:r>
            <a:rPr lang="en-US" sz="2400" b="0" i="0" u="none" strike="noStrike" kern="1200">
              <a:effectLst/>
              <a:latin typeface="Arial" panose="020B0604020202020204" pitchFamily="34" charset="0"/>
              <a:cs typeface="Arial" panose="020B0604020202020204" pitchFamily="34" charset="0"/>
            </a:rPr>
            <a:t>to students in ways that let them “do science and engineering” and figure something out.</a:t>
          </a:r>
          <a:endParaRPr lang="en-US" sz="2400" kern="1200">
            <a:latin typeface="Arial" panose="020B0604020202020204" pitchFamily="34" charset="0"/>
            <a:cs typeface="Arial" panose="020B0604020202020204" pitchFamily="34" charset="0"/>
          </a:endParaRPr>
        </a:p>
      </dsp:txBody>
      <dsp:txXfrm>
        <a:off x="53229" y="53229"/>
        <a:ext cx="4598606" cy="1710912"/>
      </dsp:txXfrm>
    </dsp:sp>
    <dsp:sp modelId="{2A19332E-F1F2-446C-A0DF-EAE69D260FC6}">
      <dsp:nvSpPr>
        <dsp:cNvPr id="0" name=""/>
        <dsp:cNvSpPr/>
      </dsp:nvSpPr>
      <dsp:spPr>
        <a:xfrm>
          <a:off x="1142999" y="2221230"/>
          <a:ext cx="6477000" cy="181737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none" strike="noStrike" kern="1200">
              <a:effectLst/>
              <a:latin typeface="Arial" panose="020B0604020202020204" pitchFamily="34" charset="0"/>
              <a:cs typeface="Arial" panose="020B0604020202020204" pitchFamily="34" charset="0"/>
            </a:rPr>
            <a:t>In order to do this, </a:t>
          </a:r>
          <a:r>
            <a:rPr lang="en-US" sz="2400" b="1" i="0" u="none" strike="noStrike" kern="1200">
              <a:solidFill>
                <a:schemeClr val="accent6">
                  <a:lumMod val="50000"/>
                </a:schemeClr>
              </a:solidFill>
              <a:effectLst/>
              <a:latin typeface="Arial" panose="020B0604020202020204" pitchFamily="34" charset="0"/>
              <a:cs typeface="Arial" panose="020B0604020202020204" pitchFamily="34" charset="0"/>
            </a:rPr>
            <a:t>students make visible their use of multiple dimensions.</a:t>
          </a:r>
        </a:p>
      </dsp:txBody>
      <dsp:txXfrm>
        <a:off x="1196228" y="2274459"/>
        <a:ext cx="4046251" cy="1710912"/>
      </dsp:txXfrm>
    </dsp:sp>
    <dsp:sp modelId="{73918D1D-D844-4102-91C4-467E58005B15}">
      <dsp:nvSpPr>
        <dsp:cNvPr id="0" name=""/>
        <dsp:cNvSpPr/>
      </dsp:nvSpPr>
      <dsp:spPr>
        <a:xfrm>
          <a:off x="5295709" y="1428654"/>
          <a:ext cx="1181290" cy="118129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61499" y="1428654"/>
        <a:ext cx="649710" cy="8889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668475" y="2142"/>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Phenomena and Problems</a:t>
          </a:r>
        </a:p>
      </dsp:txBody>
      <dsp:txXfrm>
        <a:off x="3668475" y="2142"/>
        <a:ext cx="2059360" cy="931416"/>
      </dsp:txXfrm>
    </dsp:sp>
    <dsp:sp modelId="{74CD2CAC-3ED1-4CA5-8307-D6695B6689A7}">
      <dsp:nvSpPr>
        <dsp:cNvPr id="0" name=""/>
        <dsp:cNvSpPr/>
      </dsp:nvSpPr>
      <dsp:spPr>
        <a:xfrm>
          <a:off x="2654163" y="2142"/>
          <a:ext cx="922101" cy="9314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654163" y="10872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Multi-Dimensional</a:t>
          </a:r>
        </a:p>
      </dsp:txBody>
      <dsp:txXfrm>
        <a:off x="2654163" y="1087241"/>
        <a:ext cx="2059360" cy="931416"/>
      </dsp:txXfrm>
    </dsp:sp>
    <dsp:sp modelId="{4A511E94-A73E-4923-B5BE-D9E39D31A871}">
      <dsp:nvSpPr>
        <dsp:cNvPr id="0" name=""/>
        <dsp:cNvSpPr/>
      </dsp:nvSpPr>
      <dsp:spPr>
        <a:xfrm>
          <a:off x="4805734" y="1087241"/>
          <a:ext cx="922101" cy="9314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668475" y="21723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Sense-Making / Reasoning</a:t>
          </a:r>
        </a:p>
      </dsp:txBody>
      <dsp:txXfrm>
        <a:off x="3668475" y="2172341"/>
        <a:ext cx="2059360" cy="931416"/>
      </dsp:txXfrm>
    </dsp:sp>
    <dsp:sp modelId="{BCDD4BB7-5BBA-44AD-B4CB-E08F2A78083E}">
      <dsp:nvSpPr>
        <dsp:cNvPr id="0" name=""/>
        <dsp:cNvSpPr/>
      </dsp:nvSpPr>
      <dsp:spPr>
        <a:xfrm>
          <a:off x="2654163" y="2172341"/>
          <a:ext cx="922101" cy="93141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654163" y="3257440"/>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Fair and Equitable</a:t>
          </a:r>
        </a:p>
      </dsp:txBody>
      <dsp:txXfrm>
        <a:off x="2654163" y="3257440"/>
        <a:ext cx="2059360" cy="931416"/>
      </dsp:txXfrm>
    </dsp:sp>
    <dsp:sp modelId="{70ACA211-0FC1-41CF-97D6-A8B5CCAA317B}">
      <dsp:nvSpPr>
        <dsp:cNvPr id="0" name=""/>
        <dsp:cNvSpPr/>
      </dsp:nvSpPr>
      <dsp:spPr>
        <a:xfrm>
          <a:off x="4805734" y="3257440"/>
          <a:ext cx="922101" cy="93141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1.4</a:t>
          </a:r>
        </a:p>
      </dsp:txBody>
      <dsp:txXfrm>
        <a:off x="6716203" y="825014"/>
        <a:ext cx="1489062" cy="65841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EF2D1-78AC-44B8-A446-0C66E8E45494}">
      <dsp:nvSpPr>
        <dsp:cNvPr id="0" name=""/>
        <dsp:cNvSpPr/>
      </dsp:nvSpPr>
      <dsp:spPr>
        <a:xfrm>
          <a:off x="1064262" y="884"/>
          <a:ext cx="2905273" cy="1743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Arial" panose="020B0604020202020204" pitchFamily="34" charset="0"/>
              <a:cs typeface="Arial" panose="020B0604020202020204" pitchFamily="34" charset="0"/>
            </a:rPr>
            <a:t>Disciplinary Core Ideas</a:t>
          </a:r>
        </a:p>
      </dsp:txBody>
      <dsp:txXfrm>
        <a:off x="1064262" y="884"/>
        <a:ext cx="2905273" cy="1743164"/>
      </dsp:txXfrm>
    </dsp:sp>
    <dsp:sp modelId="{0D0F6B6B-A081-4A58-A1A3-20B7259F22C3}">
      <dsp:nvSpPr>
        <dsp:cNvPr id="0" name=""/>
        <dsp:cNvSpPr/>
      </dsp:nvSpPr>
      <dsp:spPr>
        <a:xfrm>
          <a:off x="4260063" y="884"/>
          <a:ext cx="2905273" cy="1743164"/>
        </a:xfrm>
        <a:prstGeom prst="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Arial" panose="020B0604020202020204" pitchFamily="34" charset="0"/>
              <a:cs typeface="Arial" panose="020B0604020202020204" pitchFamily="34" charset="0"/>
            </a:rPr>
            <a:t>Crosscutting Concepts</a:t>
          </a:r>
        </a:p>
      </dsp:txBody>
      <dsp:txXfrm>
        <a:off x="4260063" y="884"/>
        <a:ext cx="2905273" cy="1743164"/>
      </dsp:txXfrm>
    </dsp:sp>
    <dsp:sp modelId="{5C9A7F39-3DA9-4638-A0FC-14FE4A50FBD4}">
      <dsp:nvSpPr>
        <dsp:cNvPr id="0" name=""/>
        <dsp:cNvSpPr/>
      </dsp:nvSpPr>
      <dsp:spPr>
        <a:xfrm>
          <a:off x="1064262" y="2034575"/>
          <a:ext cx="2905273" cy="1743164"/>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Arial" panose="020B0604020202020204" pitchFamily="34" charset="0"/>
              <a:cs typeface="Arial" panose="020B0604020202020204" pitchFamily="34" charset="0"/>
            </a:rPr>
            <a:t>Science and Engineering Practices</a:t>
          </a:r>
        </a:p>
      </dsp:txBody>
      <dsp:txXfrm>
        <a:off x="1064262" y="2034575"/>
        <a:ext cx="2905273" cy="1743164"/>
      </dsp:txXfrm>
    </dsp:sp>
    <dsp:sp modelId="{A60914E1-A756-4557-A903-ECD0C578EAAB}">
      <dsp:nvSpPr>
        <dsp:cNvPr id="0" name=""/>
        <dsp:cNvSpPr/>
      </dsp:nvSpPr>
      <dsp:spPr>
        <a:xfrm>
          <a:off x="4260063" y="2034575"/>
          <a:ext cx="2905273" cy="1743164"/>
        </a:xfrm>
        <a:prstGeom prst="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Arial" panose="020B0604020202020204" pitchFamily="34" charset="0"/>
              <a:cs typeface="Arial" panose="020B0604020202020204" pitchFamily="34" charset="0"/>
            </a:rPr>
            <a:t>Technology and Engineering Practices</a:t>
          </a:r>
        </a:p>
      </dsp:txBody>
      <dsp:txXfrm>
        <a:off x="4260063" y="2034575"/>
        <a:ext cx="2905273" cy="17431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0C45F-84A1-4161-8383-1D6BDBADEBC4}">
      <dsp:nvSpPr>
        <dsp:cNvPr id="0" name=""/>
        <dsp:cNvSpPr/>
      </dsp:nvSpPr>
      <dsp:spPr>
        <a:xfrm>
          <a:off x="0" y="283708"/>
          <a:ext cx="2478741" cy="1499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378" tIns="291592" rIns="19237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kern="1200">
              <a:latin typeface="Arial" panose="020B0604020202020204" pitchFamily="34" charset="0"/>
              <a:cs typeface="Arial" panose="020B0604020202020204" pitchFamily="34" charset="0"/>
            </a:rPr>
            <a:t>Foundational ideas in each science discipline </a:t>
          </a:r>
          <a:r>
            <a:rPr lang="en-US" sz="1400" b="0" kern="1200">
              <a:latin typeface="Arial" panose="020B0604020202020204" pitchFamily="34" charset="0"/>
              <a:cs typeface="Arial" panose="020B0604020202020204" pitchFamily="34" charset="0"/>
            </a:rPr>
            <a:t>focused on </a:t>
          </a:r>
          <a:r>
            <a:rPr lang="en-US" sz="1400" kern="1200">
              <a:latin typeface="Arial" panose="020B0604020202020204" pitchFamily="34" charset="0"/>
              <a:cs typeface="Arial" panose="020B0604020202020204" pitchFamily="34" charset="0"/>
            </a:rPr>
            <a:t>in greater depth rather than shallow coverage of a larger number of topics</a:t>
          </a:r>
        </a:p>
      </dsp:txBody>
      <dsp:txXfrm>
        <a:off x="0" y="283708"/>
        <a:ext cx="2478741" cy="1499400"/>
      </dsp:txXfrm>
    </dsp:sp>
    <dsp:sp modelId="{29613602-A07D-4A13-8108-DA818CE3FB5B}">
      <dsp:nvSpPr>
        <dsp:cNvPr id="0" name=""/>
        <dsp:cNvSpPr/>
      </dsp:nvSpPr>
      <dsp:spPr>
        <a:xfrm>
          <a:off x="123937" y="77068"/>
          <a:ext cx="173511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83" tIns="0" rIns="65583"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What are they?</a:t>
          </a:r>
        </a:p>
      </dsp:txBody>
      <dsp:txXfrm>
        <a:off x="144112" y="97243"/>
        <a:ext cx="1694768" cy="3729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1DDD5-EACB-4C42-931B-826962420F01}">
      <dsp:nvSpPr>
        <dsp:cNvPr id="0" name=""/>
        <dsp:cNvSpPr/>
      </dsp:nvSpPr>
      <dsp:spPr>
        <a:xfrm>
          <a:off x="1243" y="0"/>
          <a:ext cx="1213151" cy="146379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Life Science</a:t>
          </a:r>
          <a:endParaRPr lang="en-US" sz="2000" kern="1200" dirty="0">
            <a:solidFill>
              <a:schemeClr val="tx1"/>
            </a:solidFill>
          </a:endParaRPr>
        </a:p>
      </dsp:txBody>
      <dsp:txXfrm>
        <a:off x="36775" y="35532"/>
        <a:ext cx="1142087" cy="1392733"/>
      </dsp:txXfrm>
    </dsp:sp>
    <dsp:sp modelId="{2322ED42-6197-4DF6-9279-84C1914C59A7}">
      <dsp:nvSpPr>
        <dsp:cNvPr id="0" name=""/>
        <dsp:cNvSpPr/>
      </dsp:nvSpPr>
      <dsp:spPr>
        <a:xfrm>
          <a:off x="1418204" y="0"/>
          <a:ext cx="1213151" cy="146379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Physical Science</a:t>
          </a:r>
          <a:endParaRPr lang="en-US" sz="2000" kern="1200" dirty="0">
            <a:solidFill>
              <a:schemeClr val="tx1"/>
            </a:solidFill>
          </a:endParaRPr>
        </a:p>
      </dsp:txBody>
      <dsp:txXfrm>
        <a:off x="1453736" y="35532"/>
        <a:ext cx="1142087" cy="1392733"/>
      </dsp:txXfrm>
    </dsp:sp>
    <dsp:sp modelId="{024E6BA2-7B0F-4298-BB82-CBB393D70050}">
      <dsp:nvSpPr>
        <dsp:cNvPr id="0" name=""/>
        <dsp:cNvSpPr/>
      </dsp:nvSpPr>
      <dsp:spPr>
        <a:xfrm>
          <a:off x="2835165" y="0"/>
          <a:ext cx="1213151" cy="146379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Earth and Space Science</a:t>
          </a:r>
          <a:endParaRPr lang="en-US" sz="2000" kern="1200" dirty="0">
            <a:solidFill>
              <a:schemeClr val="tx1"/>
            </a:solidFill>
          </a:endParaRPr>
        </a:p>
      </dsp:txBody>
      <dsp:txXfrm>
        <a:off x="2870697" y="35532"/>
        <a:ext cx="1142087" cy="1392733"/>
      </dsp:txXfrm>
    </dsp:sp>
    <dsp:sp modelId="{59CC0097-9F05-43F0-A1AD-9116FC3C597D}">
      <dsp:nvSpPr>
        <dsp:cNvPr id="0" name=""/>
        <dsp:cNvSpPr/>
      </dsp:nvSpPr>
      <dsp:spPr>
        <a:xfrm>
          <a:off x="4252126" y="0"/>
          <a:ext cx="1213151" cy="146379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40080">
            <a:lnSpc>
              <a:spcPct val="90000"/>
            </a:lnSpc>
            <a:spcBef>
              <a:spcPct val="0"/>
            </a:spcBef>
            <a:spcAft>
              <a:spcPct val="35000"/>
            </a:spcAft>
            <a:buFont typeface="Arial" panose="020B0604020202020204" pitchFamily="34" charset="0"/>
            <a:buNone/>
          </a:pPr>
          <a:r>
            <a:rPr lang="en-US" sz="1440" kern="1200" dirty="0">
              <a:solidFill>
                <a:schemeClr val="tx1"/>
              </a:solidFill>
              <a:latin typeface="Arial" panose="020B0604020202020204" pitchFamily="34" charset="0"/>
              <a:cs typeface="Arial" panose="020B0604020202020204" pitchFamily="34" charset="0"/>
            </a:rPr>
            <a:t>Engineering, Technology, &amp; Applications of Science</a:t>
          </a:r>
          <a:endParaRPr lang="en-US" sz="1440" kern="1200" dirty="0">
            <a:solidFill>
              <a:schemeClr val="tx1"/>
            </a:solidFill>
          </a:endParaRPr>
        </a:p>
      </dsp:txBody>
      <dsp:txXfrm>
        <a:off x="4287658" y="35532"/>
        <a:ext cx="1142087" cy="139273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5BF0-D3B9-490B-AFDC-E2E5A35D7CAA}">
      <dsp:nvSpPr>
        <dsp:cNvPr id="0" name=""/>
        <dsp:cNvSpPr/>
      </dsp:nvSpPr>
      <dsp:spPr>
        <a:xfrm>
          <a:off x="0" y="360135"/>
          <a:ext cx="8130988" cy="1921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055" tIns="416560" rIns="631055" bIns="142240" numCol="1" spcCol="1270" anchor="t" anchorCtr="0">
          <a:noAutofit/>
        </a:bodyPr>
        <a:lstStyle/>
        <a:p>
          <a:pPr marL="228600" lvl="1" indent="-228600" algn="l" defTabSz="889000">
            <a:lnSpc>
              <a:spcPct val="90000"/>
            </a:lnSpc>
            <a:spcBef>
              <a:spcPct val="0"/>
            </a:spcBef>
            <a:spcAft>
              <a:spcPct val="15000"/>
            </a:spcAft>
            <a:buNone/>
          </a:pPr>
          <a:r>
            <a:rPr lang="en" sz="2000" b="0" u="none" strike="noStrike" kern="1200" cap="none" dirty="0">
              <a:solidFill>
                <a:srgbClr val="000000"/>
              </a:solidFill>
              <a:latin typeface="Arial" panose="020B0604020202020204" pitchFamily="34" charset="0"/>
              <a:ea typeface="Lato"/>
              <a:cs typeface="Arial" panose="020B0604020202020204" pitchFamily="34" charset="0"/>
            </a:rPr>
            <a:t>Students need to know </a:t>
          </a:r>
          <a:r>
            <a:rPr lang="en" sz="2000" b="1" u="none" strike="noStrike" kern="1200" cap="none" dirty="0">
              <a:solidFill>
                <a:srgbClr val="000000"/>
              </a:solidFill>
              <a:latin typeface="Arial" panose="020B0604020202020204" pitchFamily="34" charset="0"/>
              <a:ea typeface="Lato"/>
              <a:cs typeface="Arial" panose="020B0604020202020204" pitchFamily="34" charset="0"/>
            </a:rPr>
            <a:t>“</a:t>
          </a:r>
          <a:r>
            <a:rPr lang="en-US" sz="2000" b="1" i="0" u="none" strike="noStrike" kern="1200" cap="none" noProof="0" dirty="0">
              <a:solidFill>
                <a:srgbClr val="000000"/>
              </a:solidFill>
              <a:latin typeface="Arial" panose="020B0604020202020204" pitchFamily="34" charset="0"/>
              <a:cs typeface="Arial" panose="020B0604020202020204" pitchFamily="34" charset="0"/>
            </a:rPr>
            <a:t>the amount (weight) </a:t>
          </a:r>
          <a:r>
            <a:rPr lang="en-US" sz="2000" b="1" i="0" u="none" strike="noStrike" kern="1200" cap="none" noProof="0" dirty="0">
              <a:solidFill>
                <a:srgbClr val="000000"/>
              </a:solidFill>
              <a:latin typeface="Arial" panose="020B0604020202020204" pitchFamily="34" charset="0"/>
              <a:cs typeface="Arial" panose="020B0604020202020204" pitchFamily="34" charset="0"/>
              <a:sym typeface="Lato"/>
            </a:rPr>
            <a:t>of </a:t>
          </a:r>
          <a:r>
            <a:rPr lang="en-US" sz="2000" b="1" i="0" u="none" strike="noStrike" kern="1200" cap="none" noProof="0" dirty="0">
              <a:solidFill>
                <a:srgbClr val="000000"/>
              </a:solidFill>
              <a:latin typeface="Arial" panose="020B0604020202020204" pitchFamily="34" charset="0"/>
              <a:cs typeface="Arial" panose="020B0604020202020204" pitchFamily="34" charset="0"/>
            </a:rPr>
            <a:t>matter is conserved when it changes form, even in transitions in which it seems </a:t>
          </a:r>
          <a:r>
            <a:rPr lang="en-US" sz="2000" b="1" i="0" u="none" strike="noStrike" kern="1200" cap="none" noProof="0" dirty="0">
              <a:solidFill>
                <a:srgbClr val="000000"/>
              </a:solidFill>
              <a:latin typeface="Arial" panose="020B0604020202020204" pitchFamily="34" charset="0"/>
              <a:cs typeface="Arial" panose="020B0604020202020204" pitchFamily="34" charset="0"/>
              <a:sym typeface="Lato"/>
            </a:rPr>
            <a:t>to </a:t>
          </a:r>
          <a:r>
            <a:rPr lang="en-US" sz="2000" b="1" i="0" u="none" strike="noStrike" kern="1200" cap="none" noProof="0" dirty="0">
              <a:solidFill>
                <a:srgbClr val="000000"/>
              </a:solidFill>
              <a:latin typeface="Arial" panose="020B0604020202020204" pitchFamily="34" charset="0"/>
              <a:cs typeface="Arial" panose="020B0604020202020204" pitchFamily="34" charset="0"/>
            </a:rPr>
            <a:t>vanish</a:t>
          </a:r>
          <a:r>
            <a:rPr lang="en-US" sz="2000" b="0" i="0" u="none" strike="noStrike" kern="1200" cap="none" noProof="0" dirty="0">
              <a:solidFill>
                <a:srgbClr val="000000"/>
              </a:solidFill>
              <a:latin typeface="Arial" panose="020B0604020202020204" pitchFamily="34" charset="0"/>
              <a:cs typeface="Arial" panose="020B0604020202020204" pitchFamily="34" charset="0"/>
            </a:rPr>
            <a:t>”</a:t>
          </a:r>
          <a:r>
            <a:rPr lang="en" sz="2000" b="1" u="none" strike="noStrike" kern="1200" cap="none" dirty="0">
              <a:solidFill>
                <a:srgbClr val="000000"/>
              </a:solidFill>
              <a:latin typeface="Arial" panose="020B0604020202020204" pitchFamily="34" charset="0"/>
              <a:ea typeface="Lato"/>
              <a:cs typeface="Arial" panose="020B0604020202020204" pitchFamily="34" charset="0"/>
            </a:rPr>
            <a:t> </a:t>
          </a:r>
          <a:r>
            <a:rPr lang="en" sz="2000" b="0" u="none" strike="noStrike" kern="1200" cap="none" dirty="0">
              <a:solidFill>
                <a:srgbClr val="000000"/>
              </a:solidFill>
              <a:latin typeface="Arial" panose="020B0604020202020204" pitchFamily="34" charset="0"/>
              <a:ea typeface="Lato"/>
              <a:cs typeface="Arial" panose="020B0604020202020204" pitchFamily="34" charset="0"/>
            </a:rPr>
            <a:t>(PS1.A: Structure and Properties of Matter, Grade 3</a:t>
          </a:r>
          <a:r>
            <a:rPr lang="en-US" sz="2000" kern="1200" dirty="0"/>
            <a:t>–</a:t>
          </a:r>
          <a:r>
            <a:rPr lang="en" sz="2000" b="0" u="none" strike="noStrike" kern="1200" cap="none" dirty="0">
              <a:solidFill>
                <a:srgbClr val="000000"/>
              </a:solidFill>
              <a:latin typeface="Arial" panose="020B0604020202020204" pitchFamily="34" charset="0"/>
              <a:ea typeface="Lato"/>
              <a:cs typeface="Arial" panose="020B0604020202020204" pitchFamily="34" charset="0"/>
            </a:rPr>
            <a:t>5) when explaining how a solar still works to produce fresh water.</a:t>
          </a:r>
          <a:endParaRPr lang="en-US" sz="2000" b="0" kern="1200" dirty="0"/>
        </a:p>
      </dsp:txBody>
      <dsp:txXfrm>
        <a:off x="0" y="360135"/>
        <a:ext cx="8130988" cy="1921500"/>
      </dsp:txXfrm>
    </dsp:sp>
    <dsp:sp modelId="{BACB53D7-D4EB-47FC-B230-DE70C9C4E8DD}">
      <dsp:nvSpPr>
        <dsp:cNvPr id="0" name=""/>
        <dsp:cNvSpPr/>
      </dsp:nvSpPr>
      <dsp:spPr>
        <a:xfrm>
          <a:off x="406549" y="88438"/>
          <a:ext cx="5691691"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32" tIns="0" rIns="21513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Example</a:t>
          </a:r>
        </a:p>
      </dsp:txBody>
      <dsp:txXfrm>
        <a:off x="435370" y="117259"/>
        <a:ext cx="5634049" cy="53275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0C45F-84A1-4161-8383-1D6BDBADEBC4}">
      <dsp:nvSpPr>
        <dsp:cNvPr id="0" name=""/>
        <dsp:cNvSpPr/>
      </dsp:nvSpPr>
      <dsp:spPr>
        <a:xfrm>
          <a:off x="0" y="237537"/>
          <a:ext cx="2478741" cy="1606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378" tIns="312420" rIns="192378"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None/>
          </a:pPr>
          <a:r>
            <a:rPr lang="en-US" sz="1500" kern="1200" dirty="0">
              <a:latin typeface="Arial" panose="020B0604020202020204" pitchFamily="34" charset="0"/>
              <a:cs typeface="Arial" panose="020B0604020202020204" pitchFamily="34" charset="0"/>
            </a:rPr>
            <a:t>Concepts and intellectual tools that bridge and help deepen understanding of core ideas and make sense of things</a:t>
          </a:r>
        </a:p>
      </dsp:txBody>
      <dsp:txXfrm>
        <a:off x="0" y="237537"/>
        <a:ext cx="2478741" cy="1606500"/>
      </dsp:txXfrm>
    </dsp:sp>
    <dsp:sp modelId="{29613602-A07D-4A13-8108-DA818CE3FB5B}">
      <dsp:nvSpPr>
        <dsp:cNvPr id="0" name=""/>
        <dsp:cNvSpPr/>
      </dsp:nvSpPr>
      <dsp:spPr>
        <a:xfrm>
          <a:off x="123937" y="16137"/>
          <a:ext cx="1735118" cy="442800"/>
        </a:xfrm>
        <a:prstGeom prst="round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83" tIns="0" rIns="6558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What are they?</a:t>
          </a:r>
        </a:p>
      </dsp:txBody>
      <dsp:txXfrm>
        <a:off x="145553" y="37753"/>
        <a:ext cx="1691886"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D0FB0-08AA-49E6-9C0A-991CEE5F0A18}">
      <dsp:nvSpPr>
        <dsp:cNvPr id="0" name=""/>
        <dsp:cNvSpPr/>
      </dsp:nvSpPr>
      <dsp:spPr>
        <a:xfrm>
          <a:off x="1670"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Patterns</a:t>
          </a:r>
          <a:endParaRPr lang="en-US" sz="1600" kern="1200"/>
        </a:p>
      </dsp:txBody>
      <dsp:txXfrm>
        <a:off x="1670" y="68730"/>
        <a:ext cx="1325165" cy="795099"/>
      </dsp:txXfrm>
    </dsp:sp>
    <dsp:sp modelId="{ECC31C2E-EBEF-4FEE-B056-D21BB7F3C05C}">
      <dsp:nvSpPr>
        <dsp:cNvPr id="0" name=""/>
        <dsp:cNvSpPr/>
      </dsp:nvSpPr>
      <dsp:spPr>
        <a:xfrm>
          <a:off x="1459352"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Cause and Effect</a:t>
          </a:r>
        </a:p>
      </dsp:txBody>
      <dsp:txXfrm>
        <a:off x="1459352" y="68730"/>
        <a:ext cx="1325165" cy="795099"/>
      </dsp:txXfrm>
    </dsp:sp>
    <dsp:sp modelId="{9DC649BB-6C0B-4678-954C-19B416DC25DE}">
      <dsp:nvSpPr>
        <dsp:cNvPr id="0" name=""/>
        <dsp:cNvSpPr/>
      </dsp:nvSpPr>
      <dsp:spPr>
        <a:xfrm>
          <a:off x="2917034"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Scale, Proportion, and Quantity</a:t>
          </a:r>
        </a:p>
      </dsp:txBody>
      <dsp:txXfrm>
        <a:off x="2917034" y="68730"/>
        <a:ext cx="1325165" cy="795099"/>
      </dsp:txXfrm>
    </dsp:sp>
    <dsp:sp modelId="{C2161DB9-8F23-4D7B-8BF9-F1D4F109AA29}">
      <dsp:nvSpPr>
        <dsp:cNvPr id="0" name=""/>
        <dsp:cNvSpPr/>
      </dsp:nvSpPr>
      <dsp:spPr>
        <a:xfrm>
          <a:off x="4374716"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Systems and System Models</a:t>
          </a:r>
        </a:p>
      </dsp:txBody>
      <dsp:txXfrm>
        <a:off x="4374716" y="68730"/>
        <a:ext cx="1325165" cy="795099"/>
      </dsp:txXfrm>
    </dsp:sp>
    <dsp:sp modelId="{81413E18-CFE7-4337-A404-B413F81E4131}">
      <dsp:nvSpPr>
        <dsp:cNvPr id="0" name=""/>
        <dsp:cNvSpPr/>
      </dsp:nvSpPr>
      <dsp:spPr>
        <a:xfrm>
          <a:off x="730511"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Energy and Matter</a:t>
          </a:r>
        </a:p>
      </dsp:txBody>
      <dsp:txXfrm>
        <a:off x="730511" y="996346"/>
        <a:ext cx="1325165" cy="795099"/>
      </dsp:txXfrm>
    </dsp:sp>
    <dsp:sp modelId="{D85ACCB5-8B4D-47DA-8201-D90D6EA37D1A}">
      <dsp:nvSpPr>
        <dsp:cNvPr id="0" name=""/>
        <dsp:cNvSpPr/>
      </dsp:nvSpPr>
      <dsp:spPr>
        <a:xfrm>
          <a:off x="2188193"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Structure and Function</a:t>
          </a:r>
        </a:p>
      </dsp:txBody>
      <dsp:txXfrm>
        <a:off x="2188193" y="996346"/>
        <a:ext cx="1325165" cy="795099"/>
      </dsp:txXfrm>
    </dsp:sp>
    <dsp:sp modelId="{B25A6EC4-61AB-4B82-BA24-1A00217138E7}">
      <dsp:nvSpPr>
        <dsp:cNvPr id="0" name=""/>
        <dsp:cNvSpPr/>
      </dsp:nvSpPr>
      <dsp:spPr>
        <a:xfrm>
          <a:off x="3645875"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Stability and Change</a:t>
          </a:r>
        </a:p>
      </dsp:txBody>
      <dsp:txXfrm>
        <a:off x="3645875" y="996346"/>
        <a:ext cx="1325165" cy="7950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5BF0-D3B9-490B-AFDC-E2E5A35D7CAA}">
      <dsp:nvSpPr>
        <dsp:cNvPr id="0" name=""/>
        <dsp:cNvSpPr/>
      </dsp:nvSpPr>
      <dsp:spPr>
        <a:xfrm>
          <a:off x="0" y="241464"/>
          <a:ext cx="8130988" cy="189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055" tIns="312420" rIns="631055"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effectLst/>
              <a:latin typeface="Arial" panose="020B0604020202020204" pitchFamily="34" charset="0"/>
              <a:cs typeface="Arial" panose="020B0604020202020204" pitchFamily="34" charset="0"/>
            </a:rPr>
            <a:t>Students use the idea that </a:t>
          </a:r>
          <a:r>
            <a:rPr lang="en-US" sz="1500" b="1" i="0" kern="1200" dirty="0">
              <a:effectLst/>
              <a:latin typeface="Arial" panose="020B0604020202020204" pitchFamily="34" charset="0"/>
              <a:cs typeface="Arial" panose="020B0604020202020204" pitchFamily="34" charset="0"/>
            </a:rPr>
            <a:t>“a system can be described in terms of its components and their interactions” </a:t>
          </a:r>
          <a:r>
            <a:rPr lang="en-US" sz="1500" b="0" i="0" kern="1200" dirty="0">
              <a:effectLst/>
              <a:latin typeface="Arial" panose="020B0604020202020204" pitchFamily="34" charset="0"/>
              <a:cs typeface="Arial" panose="020B0604020202020204" pitchFamily="34" charset="0"/>
            </a:rPr>
            <a:t>(Systems and System Models, Grade 3</a:t>
          </a:r>
          <a:r>
            <a:rPr lang="en-US" sz="1500" kern="1200" dirty="0"/>
            <a:t>–</a:t>
          </a:r>
          <a:r>
            <a:rPr lang="en-US" sz="1500" b="0" i="0" kern="1200" dirty="0">
              <a:effectLst/>
              <a:latin typeface="Arial" panose="020B0604020202020204" pitchFamily="34" charset="0"/>
              <a:cs typeface="Arial" panose="020B0604020202020204" pitchFamily="34" charset="0"/>
            </a:rPr>
            <a:t>5) to help them think about how a solar still works to produce fresh water</a:t>
          </a:r>
          <a:r>
            <a:rPr lang="en-US" sz="1500" kern="1200" dirty="0">
              <a:latin typeface="Arial" panose="020B0604020202020204" pitchFamily="34" charset="0"/>
              <a:cs typeface="Arial" panose="020B0604020202020204" pitchFamily="34" charset="0"/>
            </a:rPr>
            <a:t>.</a:t>
          </a:r>
          <a:endParaRPr lang="en-US" sz="1500" b="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b="0" kern="1200" dirty="0">
              <a:latin typeface="Arial" panose="020B0604020202020204" pitchFamily="34" charset="0"/>
              <a:cs typeface="Arial" panose="020B0604020202020204" pitchFamily="34" charset="0"/>
            </a:rPr>
            <a:t>Students use the idea that </a:t>
          </a:r>
          <a:r>
            <a:rPr lang="en-US" sz="1500" b="1" i="0" kern="1200" dirty="0">
              <a:latin typeface="Arial" panose="020B0604020202020204" pitchFamily="34" charset="0"/>
              <a:cs typeface="Arial" panose="020B0604020202020204" pitchFamily="34" charset="0"/>
            </a:rPr>
            <a:t>“relationships can be classified as causal or correlational, and correlation does not necessarily imply causation” </a:t>
          </a:r>
          <a:r>
            <a:rPr lang="en-US" sz="1500" b="0" i="0" kern="1200" dirty="0">
              <a:latin typeface="Arial" panose="020B0604020202020204" pitchFamily="34" charset="0"/>
              <a:cs typeface="Arial" panose="020B0604020202020204" pitchFamily="34" charset="0"/>
            </a:rPr>
            <a:t>(Cause and Effect, Grade 6</a:t>
          </a:r>
          <a:r>
            <a:rPr lang="en-US" sz="1500" kern="1200" dirty="0"/>
            <a:t>–</a:t>
          </a:r>
          <a:r>
            <a:rPr lang="en-US" sz="1500" b="0" i="0" kern="1200" dirty="0">
              <a:latin typeface="Arial" panose="020B0604020202020204" pitchFamily="34" charset="0"/>
              <a:cs typeface="Arial" panose="020B0604020202020204" pitchFamily="34" charset="0"/>
            </a:rPr>
            <a:t>8) to make sense of the relationship between mountain growth and earthquakes. </a:t>
          </a:r>
          <a:endParaRPr lang="en-US" sz="1500" b="0" kern="1200" dirty="0">
            <a:latin typeface="Arial" panose="020B0604020202020204" pitchFamily="34" charset="0"/>
            <a:cs typeface="Arial" panose="020B0604020202020204" pitchFamily="34" charset="0"/>
          </a:endParaRPr>
        </a:p>
      </dsp:txBody>
      <dsp:txXfrm>
        <a:off x="0" y="241464"/>
        <a:ext cx="8130988" cy="1890000"/>
      </dsp:txXfrm>
    </dsp:sp>
    <dsp:sp modelId="{BACB53D7-D4EB-47FC-B230-DE70C9C4E8DD}">
      <dsp:nvSpPr>
        <dsp:cNvPr id="0" name=""/>
        <dsp:cNvSpPr/>
      </dsp:nvSpPr>
      <dsp:spPr>
        <a:xfrm>
          <a:off x="406549" y="20064"/>
          <a:ext cx="5691691" cy="442800"/>
        </a:xfrm>
        <a:prstGeom prst="round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32" tIns="0" rIns="215132"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Examples</a:t>
          </a:r>
        </a:p>
      </dsp:txBody>
      <dsp:txXfrm>
        <a:off x="428165" y="41680"/>
        <a:ext cx="5648459"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F326F-87B7-403C-85F9-563CA4D39AC9}">
      <dsp:nvSpPr>
        <dsp:cNvPr id="0" name=""/>
        <dsp:cNvSpPr/>
      </dsp:nvSpPr>
      <dsp:spPr>
        <a:xfrm>
          <a:off x="0" y="266700"/>
          <a:ext cx="8229599" cy="7619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Arial" panose="020B0604020202020204" pitchFamily="34" charset="0"/>
              <a:cs typeface="Arial" panose="020B0604020202020204" pitchFamily="34" charset="0"/>
            </a:rPr>
            <a:t>Build a common understanding of features of quality STEELS assessments, including:</a:t>
          </a:r>
          <a:endParaRPr lang="en-US" sz="2400" kern="1200">
            <a:latin typeface="Arial" panose="020B0604020202020204" pitchFamily="34" charset="0"/>
            <a:cs typeface="Arial" panose="020B0604020202020204" pitchFamily="34" charset="0"/>
          </a:endParaRPr>
        </a:p>
      </dsp:txBody>
      <dsp:txXfrm>
        <a:off x="22318" y="289018"/>
        <a:ext cx="8184963" cy="717363"/>
      </dsp:txXfrm>
    </dsp:sp>
    <dsp:sp modelId="{DF936D73-6D71-46F5-BF03-D426D314D325}">
      <dsp:nvSpPr>
        <dsp:cNvPr id="0" name=""/>
        <dsp:cNvSpPr/>
      </dsp:nvSpPr>
      <dsp:spPr>
        <a:xfrm>
          <a:off x="0" y="1165860"/>
          <a:ext cx="761999" cy="76199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8793D-5D0B-4E8D-9C67-7F77352BAFE0}">
      <dsp:nvSpPr>
        <dsp:cNvPr id="0" name=""/>
        <dsp:cNvSpPr/>
      </dsp:nvSpPr>
      <dsp:spPr>
        <a:xfrm>
          <a:off x="807720" y="1165860"/>
          <a:ext cx="7421880" cy="761999"/>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Phenomenon- and problem-based assessments</a:t>
          </a:r>
        </a:p>
      </dsp:txBody>
      <dsp:txXfrm>
        <a:off x="844924" y="1203064"/>
        <a:ext cx="7347472" cy="687591"/>
      </dsp:txXfrm>
    </dsp:sp>
    <dsp:sp modelId="{B731E888-D033-41B2-B953-1FA5BBD2D1ED}">
      <dsp:nvSpPr>
        <dsp:cNvPr id="0" name=""/>
        <dsp:cNvSpPr/>
      </dsp:nvSpPr>
      <dsp:spPr>
        <a:xfrm>
          <a:off x="0" y="2019300"/>
          <a:ext cx="761999" cy="761999"/>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5B91F-9CC9-4EB0-A69B-22BD03DE6A62}">
      <dsp:nvSpPr>
        <dsp:cNvPr id="0" name=""/>
        <dsp:cNvSpPr/>
      </dsp:nvSpPr>
      <dsp:spPr>
        <a:xfrm>
          <a:off x="807720" y="2019300"/>
          <a:ext cx="7421880" cy="761999"/>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Multi-dimensional assessments</a:t>
          </a:r>
        </a:p>
      </dsp:txBody>
      <dsp:txXfrm>
        <a:off x="844924" y="2056504"/>
        <a:ext cx="7347472" cy="68759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DE642-1CC6-43D1-9A58-40A24082F49D}">
      <dsp:nvSpPr>
        <dsp:cNvPr id="0" name=""/>
        <dsp:cNvSpPr/>
      </dsp:nvSpPr>
      <dsp:spPr>
        <a:xfrm>
          <a:off x="990" y="811955"/>
          <a:ext cx="3862957" cy="231777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1" kern="1200">
              <a:latin typeface="Arial" panose="020B0604020202020204" pitchFamily="34" charset="0"/>
              <a:cs typeface="Arial" panose="020B0604020202020204" pitchFamily="34" charset="0"/>
            </a:rPr>
            <a:t>Students have been working toward explaining the phenomenon of how a seed became a </a:t>
          </a:r>
          <a:r>
            <a:rPr lang="en-US" sz="1700" i="1" kern="1200">
              <a:latin typeface="Arial" panose="020B0604020202020204" pitchFamily="34" charset="0"/>
              <a:cs typeface="Arial" panose="020B0604020202020204" pitchFamily="34" charset="0"/>
            </a:rPr>
            <a:t>tree (where did all that mass come from?). </a:t>
          </a:r>
          <a:r>
            <a:rPr lang="en-US" sz="1700" b="0" i="1" kern="1200">
              <a:latin typeface="Arial" panose="020B0604020202020204" pitchFamily="34" charset="0"/>
              <a:cs typeface="Arial" panose="020B0604020202020204" pitchFamily="34" charset="0"/>
            </a:rPr>
            <a:t>They are prompted to think about the different CCCs they have used before and consider which one they want to use to help them start figuring out the phenomenon. </a:t>
          </a:r>
          <a:endParaRPr lang="en-US" sz="1700" kern="1200"/>
        </a:p>
      </dsp:txBody>
      <dsp:txXfrm>
        <a:off x="990" y="811955"/>
        <a:ext cx="3862957" cy="2317774"/>
      </dsp:txXfrm>
    </dsp:sp>
    <dsp:sp modelId="{7B6BA0F9-DF5E-4B19-A4AA-DEDF332F0372}">
      <dsp:nvSpPr>
        <dsp:cNvPr id="0" name=""/>
        <dsp:cNvSpPr/>
      </dsp:nvSpPr>
      <dsp:spPr>
        <a:xfrm>
          <a:off x="4250243" y="811955"/>
          <a:ext cx="3862957" cy="231777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1" kern="1200">
              <a:latin typeface="Arial" panose="020B0604020202020204" pitchFamily="34" charset="0"/>
              <a:cs typeface="Arial" panose="020B0604020202020204" pitchFamily="34" charset="0"/>
            </a:rPr>
            <a:t>They think about the CCC element “</a:t>
          </a:r>
          <a:r>
            <a:rPr lang="en-US" sz="1700" b="1" i="1" kern="1200">
              <a:latin typeface="Arial" panose="020B0604020202020204" pitchFamily="34" charset="0"/>
              <a:cs typeface="Arial" panose="020B0604020202020204" pitchFamily="34" charset="0"/>
            </a:rPr>
            <a:t>systems may interact with other systems; they may have sub-systems and be a part of larger complex systems</a:t>
          </a:r>
          <a:r>
            <a:rPr lang="en-US" sz="1700" b="0" i="1" kern="1200">
              <a:latin typeface="Arial" panose="020B0604020202020204" pitchFamily="34" charset="0"/>
              <a:cs typeface="Arial" panose="020B0604020202020204" pitchFamily="34" charset="0"/>
            </a:rPr>
            <a:t>” and that leads them to think about:</a:t>
          </a:r>
        </a:p>
        <a:p>
          <a:pPr marL="114300" lvl="1" indent="-114300" algn="l" defTabSz="577850">
            <a:lnSpc>
              <a:spcPct val="90000"/>
            </a:lnSpc>
            <a:spcBef>
              <a:spcPct val="0"/>
            </a:spcBef>
            <a:spcAft>
              <a:spcPct val="15000"/>
            </a:spcAft>
            <a:buChar char="•"/>
          </a:pPr>
          <a:r>
            <a:rPr lang="en-US" sz="1300" b="0" i="1" kern="1200">
              <a:latin typeface="Arial" panose="020B0604020202020204" pitchFamily="34" charset="0"/>
              <a:cs typeface="Arial" panose="020B0604020202020204" pitchFamily="34" charset="0"/>
            </a:rPr>
            <a:t>Whether a tree interacts with a larger system, and if so, what the components of that system are; and </a:t>
          </a:r>
        </a:p>
        <a:p>
          <a:pPr marL="114300" lvl="1" indent="-114300" algn="l" defTabSz="577850">
            <a:lnSpc>
              <a:spcPct val="90000"/>
            </a:lnSpc>
            <a:spcBef>
              <a:spcPct val="0"/>
            </a:spcBef>
            <a:spcAft>
              <a:spcPct val="15000"/>
            </a:spcAft>
            <a:buChar char="•"/>
          </a:pPr>
          <a:r>
            <a:rPr lang="en-US" sz="1300" b="0" i="1" kern="1200">
              <a:latin typeface="Arial" panose="020B0604020202020204" pitchFamily="34" charset="0"/>
              <a:cs typeface="Arial" panose="020B0604020202020204" pitchFamily="34" charset="0"/>
            </a:rPr>
            <a:t>What sub-systems might operate within a tree.</a:t>
          </a:r>
        </a:p>
      </dsp:txBody>
      <dsp:txXfrm>
        <a:off x="4250243" y="811955"/>
        <a:ext cx="3862957" cy="231777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0C45F-84A1-4161-8383-1D6BDBADEBC4}">
      <dsp:nvSpPr>
        <dsp:cNvPr id="0" name=""/>
        <dsp:cNvSpPr/>
      </dsp:nvSpPr>
      <dsp:spPr>
        <a:xfrm>
          <a:off x="0" y="332037"/>
          <a:ext cx="2478741" cy="1417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378" tIns="312420" rIns="192378"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None/>
          </a:pPr>
          <a:r>
            <a:rPr lang="en-US" sz="1500" kern="1200">
              <a:latin typeface="Arial" panose="020B0604020202020204" pitchFamily="34" charset="0"/>
              <a:cs typeface="Arial" panose="020B0604020202020204" pitchFamily="34" charset="0"/>
            </a:rPr>
            <a:t>Practices used by scientists and engineers to build, deepen, and apply DCI and CCC knowledge</a:t>
          </a:r>
        </a:p>
      </dsp:txBody>
      <dsp:txXfrm>
        <a:off x="0" y="332037"/>
        <a:ext cx="2478741" cy="1417500"/>
      </dsp:txXfrm>
    </dsp:sp>
    <dsp:sp modelId="{29613602-A07D-4A13-8108-DA818CE3FB5B}">
      <dsp:nvSpPr>
        <dsp:cNvPr id="0" name=""/>
        <dsp:cNvSpPr/>
      </dsp:nvSpPr>
      <dsp:spPr>
        <a:xfrm>
          <a:off x="123937" y="110637"/>
          <a:ext cx="1735118" cy="44280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83" tIns="0" rIns="65583" bIns="0"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What are they?</a:t>
          </a:r>
        </a:p>
      </dsp:txBody>
      <dsp:txXfrm>
        <a:off x="145553" y="132253"/>
        <a:ext cx="1691886" cy="39956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D0FB0-08AA-49E6-9C0A-991CEE5F0A18}">
      <dsp:nvSpPr>
        <dsp:cNvPr id="0" name=""/>
        <dsp:cNvSpPr/>
      </dsp:nvSpPr>
      <dsp:spPr>
        <a:xfrm>
          <a:off x="1670" y="68730"/>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Asking questions (for science) and defining problems (for engineering)</a:t>
          </a:r>
          <a:endParaRPr lang="en-US" sz="1000" kern="1200"/>
        </a:p>
      </dsp:txBody>
      <dsp:txXfrm>
        <a:off x="1670" y="68730"/>
        <a:ext cx="1325165" cy="795099"/>
      </dsp:txXfrm>
    </dsp:sp>
    <dsp:sp modelId="{59E1CE63-4B02-4219-8349-5D89B6F77637}">
      <dsp:nvSpPr>
        <dsp:cNvPr id="0" name=""/>
        <dsp:cNvSpPr/>
      </dsp:nvSpPr>
      <dsp:spPr>
        <a:xfrm>
          <a:off x="1459352" y="68730"/>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Developing and using models</a:t>
          </a:r>
        </a:p>
      </dsp:txBody>
      <dsp:txXfrm>
        <a:off x="1459352" y="68730"/>
        <a:ext cx="1325165" cy="795099"/>
      </dsp:txXfrm>
    </dsp:sp>
    <dsp:sp modelId="{FBB6E812-C286-44C2-968A-4250ACC07C2C}">
      <dsp:nvSpPr>
        <dsp:cNvPr id="0" name=""/>
        <dsp:cNvSpPr/>
      </dsp:nvSpPr>
      <dsp:spPr>
        <a:xfrm>
          <a:off x="2917034" y="68730"/>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Planning and carrying out investigations</a:t>
          </a:r>
        </a:p>
      </dsp:txBody>
      <dsp:txXfrm>
        <a:off x="2917034" y="68730"/>
        <a:ext cx="1325165" cy="795099"/>
      </dsp:txXfrm>
    </dsp:sp>
    <dsp:sp modelId="{A8A592B2-7EDE-4B30-BDC2-5B22B91949E6}">
      <dsp:nvSpPr>
        <dsp:cNvPr id="0" name=""/>
        <dsp:cNvSpPr/>
      </dsp:nvSpPr>
      <dsp:spPr>
        <a:xfrm>
          <a:off x="4374716" y="68730"/>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Analyzing and interpreting data</a:t>
          </a:r>
        </a:p>
      </dsp:txBody>
      <dsp:txXfrm>
        <a:off x="4374716" y="68730"/>
        <a:ext cx="1325165" cy="795099"/>
      </dsp:txXfrm>
    </dsp:sp>
    <dsp:sp modelId="{78FB42CB-8FFB-4213-90AA-B796CEC47CAF}">
      <dsp:nvSpPr>
        <dsp:cNvPr id="0" name=""/>
        <dsp:cNvSpPr/>
      </dsp:nvSpPr>
      <dsp:spPr>
        <a:xfrm>
          <a:off x="1670" y="996346"/>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Using mathematics and computational thinking</a:t>
          </a:r>
        </a:p>
      </dsp:txBody>
      <dsp:txXfrm>
        <a:off x="1670" y="996346"/>
        <a:ext cx="1325165" cy="795099"/>
      </dsp:txXfrm>
    </dsp:sp>
    <dsp:sp modelId="{F88F1813-4395-42CC-A6C3-A05FF7987DCC}">
      <dsp:nvSpPr>
        <dsp:cNvPr id="0" name=""/>
        <dsp:cNvSpPr/>
      </dsp:nvSpPr>
      <dsp:spPr>
        <a:xfrm>
          <a:off x="1459352" y="996346"/>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Constructing explanations (for science) and designing solutions (for engineering)</a:t>
          </a:r>
        </a:p>
      </dsp:txBody>
      <dsp:txXfrm>
        <a:off x="1459352" y="996346"/>
        <a:ext cx="1325165" cy="795099"/>
      </dsp:txXfrm>
    </dsp:sp>
    <dsp:sp modelId="{57A0A3E8-8FA1-419E-85E0-696D2936C6B4}">
      <dsp:nvSpPr>
        <dsp:cNvPr id="0" name=""/>
        <dsp:cNvSpPr/>
      </dsp:nvSpPr>
      <dsp:spPr>
        <a:xfrm>
          <a:off x="2917034" y="996346"/>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Engaging in argument from evidence</a:t>
          </a:r>
        </a:p>
      </dsp:txBody>
      <dsp:txXfrm>
        <a:off x="2917034" y="996346"/>
        <a:ext cx="1325165" cy="795099"/>
      </dsp:txXfrm>
    </dsp:sp>
    <dsp:sp modelId="{90C1BFA3-3271-4315-875F-D96C91A7191B}">
      <dsp:nvSpPr>
        <dsp:cNvPr id="0" name=""/>
        <dsp:cNvSpPr/>
      </dsp:nvSpPr>
      <dsp:spPr>
        <a:xfrm>
          <a:off x="4374716" y="996346"/>
          <a:ext cx="1325165" cy="795099"/>
        </a:xfrm>
        <a:prstGeom prst="rect">
          <a:avLst/>
        </a:prstGeom>
        <a:solidFill>
          <a:schemeClr val="accent3">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US" sz="1000" kern="1200">
              <a:latin typeface="Arial" panose="020B0604020202020204" pitchFamily="34" charset="0"/>
              <a:cs typeface="Arial" panose="020B0604020202020204" pitchFamily="34" charset="0"/>
            </a:rPr>
            <a:t>Obtaining, evaluating, and communicating information</a:t>
          </a:r>
        </a:p>
      </dsp:txBody>
      <dsp:txXfrm>
        <a:off x="4374716" y="996346"/>
        <a:ext cx="1325165" cy="7950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5BF0-D3B9-490B-AFDC-E2E5A35D7CAA}">
      <dsp:nvSpPr>
        <dsp:cNvPr id="0" name=""/>
        <dsp:cNvSpPr/>
      </dsp:nvSpPr>
      <dsp:spPr>
        <a:xfrm>
          <a:off x="0" y="408647"/>
          <a:ext cx="8130988" cy="18254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055" tIns="395732" rIns="631055" bIns="135128" numCol="1" spcCol="1270" anchor="t" anchorCtr="0">
          <a:noAutofit/>
        </a:bodyPr>
        <a:lstStyle/>
        <a:p>
          <a:pPr marL="171450" lvl="1" indent="-171450" algn="l" defTabSz="844550">
            <a:lnSpc>
              <a:spcPct val="90000"/>
            </a:lnSpc>
            <a:spcBef>
              <a:spcPct val="0"/>
            </a:spcBef>
            <a:spcAft>
              <a:spcPct val="15000"/>
            </a:spcAft>
            <a:buNone/>
          </a:pPr>
          <a:r>
            <a:rPr lang="en" sz="1900" b="0" u="none" strike="noStrike" kern="1200" cap="none">
              <a:latin typeface="Arial" panose="020B0604020202020204" pitchFamily="34" charset="0"/>
              <a:ea typeface="Lato"/>
              <a:cs typeface="Arial" panose="020B0604020202020204" pitchFamily="34" charset="0"/>
            </a:rPr>
            <a:t>Students</a:t>
          </a:r>
          <a:r>
            <a:rPr lang="en-US" sz="1900" b="0" u="none" strike="noStrike" kern="1200" cap="none">
              <a:latin typeface="Arial" panose="020B0604020202020204" pitchFamily="34" charset="0"/>
              <a:ea typeface="Lato"/>
              <a:cs typeface="Arial" panose="020B0604020202020204" pitchFamily="34" charset="0"/>
            </a:rPr>
            <a:t> </a:t>
          </a:r>
          <a:r>
            <a:rPr lang="en-US" sz="1900" b="1" u="none" strike="noStrike" kern="1200" cap="none">
              <a:latin typeface="Arial" panose="020B0604020202020204" pitchFamily="34" charset="0"/>
              <a:ea typeface="Lato"/>
              <a:cs typeface="Arial" panose="020B0604020202020204" pitchFamily="34" charset="0"/>
            </a:rPr>
            <a:t>“</a:t>
          </a:r>
          <a:r>
            <a:rPr lang="en-US" sz="1900" b="1" u="none" strike="noStrike" kern="1200" cap="none">
              <a:solidFill>
                <a:schemeClr val="tx1"/>
              </a:solidFill>
              <a:latin typeface="Arial" panose="020B0604020202020204" pitchFamily="34" charset="0"/>
              <a:ea typeface="Lato"/>
              <a:cs typeface="Arial" panose="020B0604020202020204" pitchFamily="34" charset="0"/>
            </a:rPr>
            <a:t>Develop a model using an analogy, example, or abstract representation to </a:t>
          </a:r>
          <a:r>
            <a:rPr lang="en-US" sz="1900" b="1" u="none" strike="noStrike" kern="1200" cap="none">
              <a:latin typeface="Arial" panose="020B0604020202020204" pitchFamily="34" charset="0"/>
              <a:ea typeface="Lato"/>
              <a:cs typeface="Arial" panose="020B0604020202020204" pitchFamily="34" charset="0"/>
            </a:rPr>
            <a:t>describe a scientific principle or design solution</a:t>
          </a:r>
          <a:r>
            <a:rPr lang="en-US" sz="1900" b="1" i="0" u="none" strike="noStrike" kern="1200" cap="none" noProof="0">
              <a:latin typeface="Arial" panose="020B0604020202020204" pitchFamily="34" charset="0"/>
              <a:cs typeface="Arial" panose="020B0604020202020204" pitchFamily="34" charset="0"/>
            </a:rPr>
            <a:t>”</a:t>
          </a:r>
          <a:r>
            <a:rPr lang="en" sz="1900" b="1" u="none" strike="noStrike" kern="1200" cap="none">
              <a:latin typeface="Arial" panose="020B0604020202020204" pitchFamily="34" charset="0"/>
              <a:ea typeface="Lato"/>
              <a:cs typeface="Arial" panose="020B0604020202020204" pitchFamily="34" charset="0"/>
            </a:rPr>
            <a:t> </a:t>
          </a:r>
          <a:r>
            <a:rPr lang="en" sz="1900" b="0" u="none" strike="noStrike" kern="1200" cap="none">
              <a:latin typeface="Arial" panose="020B0604020202020204" pitchFamily="34" charset="0"/>
              <a:ea typeface="Lato"/>
              <a:cs typeface="Arial" panose="020B0604020202020204" pitchFamily="34" charset="0"/>
            </a:rPr>
            <a:t>(Developing and Using Models, Grade 3</a:t>
          </a:r>
          <a:r>
            <a:rPr lang="en-US" sz="1900" kern="1200"/>
            <a:t>–</a:t>
          </a:r>
          <a:r>
            <a:rPr lang="en" sz="1900" b="0" u="none" strike="noStrike" kern="1200" cap="none">
              <a:latin typeface="Arial" panose="020B0604020202020204" pitchFamily="34" charset="0"/>
              <a:ea typeface="Lato"/>
              <a:cs typeface="Arial" panose="020B0604020202020204" pitchFamily="34" charset="0"/>
            </a:rPr>
            <a:t>5) when showing evaporated water on a model to explain how a solar still works to produce fresh water.</a:t>
          </a:r>
          <a:endParaRPr lang="en-US" sz="1900" b="0" kern="1200"/>
        </a:p>
      </dsp:txBody>
      <dsp:txXfrm>
        <a:off x="0" y="408647"/>
        <a:ext cx="8130988" cy="1825425"/>
      </dsp:txXfrm>
    </dsp:sp>
    <dsp:sp modelId="{BACB53D7-D4EB-47FC-B230-DE70C9C4E8DD}">
      <dsp:nvSpPr>
        <dsp:cNvPr id="0" name=""/>
        <dsp:cNvSpPr/>
      </dsp:nvSpPr>
      <dsp:spPr>
        <a:xfrm>
          <a:off x="406549" y="128207"/>
          <a:ext cx="5691691" cy="56088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32" tIns="0" rIns="215132" bIns="0" numCol="1" spcCol="1270" anchor="ctr" anchorCtr="0">
          <a:noAutofit/>
        </a:bodyPr>
        <a:lstStyle/>
        <a:p>
          <a:pPr marL="0" lvl="0" indent="0" algn="l" defTabSz="844550">
            <a:lnSpc>
              <a:spcPct val="90000"/>
            </a:lnSpc>
            <a:spcBef>
              <a:spcPct val="0"/>
            </a:spcBef>
            <a:spcAft>
              <a:spcPct val="35000"/>
            </a:spcAft>
            <a:buNone/>
          </a:pPr>
          <a:r>
            <a:rPr lang="en-US" sz="1900" b="1" kern="1200"/>
            <a:t>Example</a:t>
          </a:r>
        </a:p>
      </dsp:txBody>
      <dsp:txXfrm>
        <a:off x="433929" y="155587"/>
        <a:ext cx="5636931" cy="5061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0C45F-84A1-4161-8383-1D6BDBADEBC4}">
      <dsp:nvSpPr>
        <dsp:cNvPr id="0" name=""/>
        <dsp:cNvSpPr/>
      </dsp:nvSpPr>
      <dsp:spPr>
        <a:xfrm>
          <a:off x="0" y="252297"/>
          <a:ext cx="2478741" cy="1606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378" tIns="354076" rIns="192378"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None/>
          </a:pPr>
          <a:r>
            <a:rPr lang="en-US" sz="1700" kern="1200" dirty="0">
              <a:latin typeface="Arial" panose="020B0604020202020204" pitchFamily="34" charset="0"/>
              <a:cs typeface="Arial" panose="020B0604020202020204" pitchFamily="34" charset="0"/>
            </a:rPr>
            <a:t>Skills and abilities students have to successfully apply technology and engineering DCIs</a:t>
          </a:r>
        </a:p>
      </dsp:txBody>
      <dsp:txXfrm>
        <a:off x="0" y="252297"/>
        <a:ext cx="2478741" cy="1606500"/>
      </dsp:txXfrm>
    </dsp:sp>
    <dsp:sp modelId="{29613602-A07D-4A13-8108-DA818CE3FB5B}">
      <dsp:nvSpPr>
        <dsp:cNvPr id="0" name=""/>
        <dsp:cNvSpPr/>
      </dsp:nvSpPr>
      <dsp:spPr>
        <a:xfrm>
          <a:off x="123937" y="1377"/>
          <a:ext cx="1735118" cy="501840"/>
        </a:xfrm>
        <a:prstGeom prst="round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83" tIns="0" rIns="65583" bIns="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What are they?</a:t>
          </a:r>
        </a:p>
      </dsp:txBody>
      <dsp:txXfrm>
        <a:off x="148435" y="25875"/>
        <a:ext cx="1686122" cy="4528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D0FB0-08AA-49E6-9C0A-991CEE5F0A18}">
      <dsp:nvSpPr>
        <dsp:cNvPr id="0" name=""/>
        <dsp:cNvSpPr/>
      </dsp:nvSpPr>
      <dsp:spPr>
        <a:xfrm>
          <a:off x="1670"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a:t>Attention to Ethics</a:t>
          </a:r>
        </a:p>
      </dsp:txBody>
      <dsp:txXfrm>
        <a:off x="1670" y="68730"/>
        <a:ext cx="1325165" cy="795099"/>
      </dsp:txXfrm>
    </dsp:sp>
    <dsp:sp modelId="{59D9EEE5-8E3B-41B5-AD91-0D928AEDD10A}">
      <dsp:nvSpPr>
        <dsp:cNvPr id="0" name=""/>
        <dsp:cNvSpPr/>
      </dsp:nvSpPr>
      <dsp:spPr>
        <a:xfrm>
          <a:off x="1459352"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Systems Thinking</a:t>
          </a:r>
        </a:p>
      </dsp:txBody>
      <dsp:txXfrm>
        <a:off x="1459352" y="68730"/>
        <a:ext cx="1325165" cy="795099"/>
      </dsp:txXfrm>
    </dsp:sp>
    <dsp:sp modelId="{34F15E8C-CF7A-49F5-9E6A-BDA66262464D}">
      <dsp:nvSpPr>
        <dsp:cNvPr id="0" name=""/>
        <dsp:cNvSpPr/>
      </dsp:nvSpPr>
      <dsp:spPr>
        <a:xfrm>
          <a:off x="2917034"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Creativity</a:t>
          </a:r>
        </a:p>
      </dsp:txBody>
      <dsp:txXfrm>
        <a:off x="2917034" y="68730"/>
        <a:ext cx="1325165" cy="795099"/>
      </dsp:txXfrm>
    </dsp:sp>
    <dsp:sp modelId="{B7463C23-F207-47E2-98D1-5D697D532C2C}">
      <dsp:nvSpPr>
        <dsp:cNvPr id="0" name=""/>
        <dsp:cNvSpPr/>
      </dsp:nvSpPr>
      <dsp:spPr>
        <a:xfrm>
          <a:off x="4374716" y="68730"/>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Making and Doing</a:t>
          </a:r>
        </a:p>
      </dsp:txBody>
      <dsp:txXfrm>
        <a:off x="4374716" y="68730"/>
        <a:ext cx="1325165" cy="795099"/>
      </dsp:txXfrm>
    </dsp:sp>
    <dsp:sp modelId="{369F71AD-6F15-41EB-B62F-89C9AD2EB62A}">
      <dsp:nvSpPr>
        <dsp:cNvPr id="0" name=""/>
        <dsp:cNvSpPr/>
      </dsp:nvSpPr>
      <dsp:spPr>
        <a:xfrm>
          <a:off x="1670"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Critical Thinking</a:t>
          </a:r>
        </a:p>
      </dsp:txBody>
      <dsp:txXfrm>
        <a:off x="1670" y="996346"/>
        <a:ext cx="1325165" cy="795099"/>
      </dsp:txXfrm>
    </dsp:sp>
    <dsp:sp modelId="{71F80930-E534-401C-8B74-FCF468383742}">
      <dsp:nvSpPr>
        <dsp:cNvPr id="0" name=""/>
        <dsp:cNvSpPr/>
      </dsp:nvSpPr>
      <dsp:spPr>
        <a:xfrm>
          <a:off x="1459352"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Optimism</a:t>
          </a:r>
        </a:p>
      </dsp:txBody>
      <dsp:txXfrm>
        <a:off x="1459352" y="996346"/>
        <a:ext cx="1325165" cy="795099"/>
      </dsp:txXfrm>
    </dsp:sp>
    <dsp:sp modelId="{826996F4-B5D0-4D14-A6D0-6A2FF71CB669}">
      <dsp:nvSpPr>
        <dsp:cNvPr id="0" name=""/>
        <dsp:cNvSpPr/>
      </dsp:nvSpPr>
      <dsp:spPr>
        <a:xfrm>
          <a:off x="2917034"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Collaboration</a:t>
          </a:r>
        </a:p>
      </dsp:txBody>
      <dsp:txXfrm>
        <a:off x="2917034" y="996346"/>
        <a:ext cx="1325165" cy="795099"/>
      </dsp:txXfrm>
    </dsp:sp>
    <dsp:sp modelId="{45202483-57DA-45B5-A6F4-0A92206079DC}">
      <dsp:nvSpPr>
        <dsp:cNvPr id="0" name=""/>
        <dsp:cNvSpPr/>
      </dsp:nvSpPr>
      <dsp:spPr>
        <a:xfrm>
          <a:off x="4374716" y="996346"/>
          <a:ext cx="1325165" cy="795099"/>
        </a:xfrm>
        <a:prstGeom prst="rect">
          <a:avLst/>
        </a:prstGeom>
        <a:solidFill>
          <a:srgbClr val="90367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Communication</a:t>
          </a:r>
        </a:p>
      </dsp:txBody>
      <dsp:txXfrm>
        <a:off x="4374716" y="996346"/>
        <a:ext cx="1325165" cy="7950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5BF0-D3B9-490B-AFDC-E2E5A35D7CAA}">
      <dsp:nvSpPr>
        <dsp:cNvPr id="0" name=""/>
        <dsp:cNvSpPr/>
      </dsp:nvSpPr>
      <dsp:spPr>
        <a:xfrm>
          <a:off x="0" y="358348"/>
          <a:ext cx="8340092" cy="1927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284" tIns="354076" rIns="647284"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b="0" i="0" kern="1200" dirty="0">
              <a:effectLst/>
              <a:latin typeface="Arial" panose="020B0604020202020204" pitchFamily="34" charset="0"/>
              <a:cs typeface="Arial" panose="020B0604020202020204" pitchFamily="34" charset="0"/>
            </a:rPr>
            <a:t>Students </a:t>
          </a:r>
          <a:r>
            <a:rPr lang="en-US" sz="1700" b="1" i="0" kern="1200" dirty="0">
              <a:effectLst/>
              <a:latin typeface="Arial" panose="020B0604020202020204" pitchFamily="34" charset="0"/>
              <a:cs typeface="Arial" panose="020B0604020202020204" pitchFamily="34" charset="0"/>
            </a:rPr>
            <a:t>“develop written and oral communication skills” </a:t>
          </a:r>
          <a:r>
            <a:rPr lang="en-US" sz="1700" b="0" i="0" kern="1200" dirty="0">
              <a:effectLst/>
              <a:latin typeface="Arial" panose="020B0604020202020204" pitchFamily="34" charset="0"/>
              <a:cs typeface="Arial" panose="020B0604020202020204" pitchFamily="34" charset="0"/>
            </a:rPr>
            <a:t>(Communication, Grade 3</a:t>
          </a:r>
          <a:r>
            <a:rPr lang="en-US" sz="1700" kern="1200" dirty="0"/>
            <a:t>–</a:t>
          </a:r>
          <a:r>
            <a:rPr lang="en-US" sz="1700" b="0" i="0" kern="1200" dirty="0">
              <a:effectLst/>
              <a:latin typeface="Arial" panose="020B0604020202020204" pitchFamily="34" charset="0"/>
              <a:cs typeface="Arial" panose="020B0604020202020204" pitchFamily="34" charset="0"/>
            </a:rPr>
            <a:t>5) while engaging in argument from evidence about whether a solar still design will work.</a:t>
          </a:r>
          <a:endParaRPr lang="en-US" sz="1700" b="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Font typeface="Arial" panose="020B0604020202020204" pitchFamily="34" charset="0"/>
            <a:buChar char="•"/>
          </a:pPr>
          <a:r>
            <a:rPr lang="en-US" sz="1700" b="0" kern="1200" dirty="0">
              <a:latin typeface="Arial" panose="020B0604020202020204" pitchFamily="34" charset="0"/>
              <a:cs typeface="Arial" panose="020B0604020202020204" pitchFamily="34" charset="0"/>
            </a:rPr>
            <a:t>Students </a:t>
          </a:r>
          <a:r>
            <a:rPr lang="en-US" sz="1700" b="1" kern="1200" dirty="0">
              <a:latin typeface="Arial" panose="020B0604020202020204" pitchFamily="34" charset="0"/>
              <a:cs typeface="Arial" panose="020B0604020202020204" pitchFamily="34" charset="0"/>
            </a:rPr>
            <a:t>“exhibit safe, effective ways of producing technological products, systems, and processes” </a:t>
          </a:r>
          <a:r>
            <a:rPr lang="en-US" sz="1700" b="0" kern="1200" dirty="0">
              <a:latin typeface="Arial" panose="020B0604020202020204" pitchFamily="34" charset="0"/>
              <a:cs typeface="Arial" panose="020B0604020202020204" pitchFamily="34" charset="0"/>
            </a:rPr>
            <a:t>(Making and Doing, Grade 6</a:t>
          </a:r>
          <a:r>
            <a:rPr lang="en-US" sz="1700" kern="1200" dirty="0"/>
            <a:t>–</a:t>
          </a:r>
          <a:r>
            <a:rPr lang="en-US" sz="1700" b="0" kern="1200" dirty="0">
              <a:latin typeface="Arial" panose="020B0604020202020204" pitchFamily="34" charset="0"/>
              <a:cs typeface="Arial" panose="020B0604020202020204" pitchFamily="34" charset="0"/>
            </a:rPr>
            <a:t>8) while designing a solution to prevent a garden from flooding.</a:t>
          </a:r>
        </a:p>
      </dsp:txBody>
      <dsp:txXfrm>
        <a:off x="0" y="358348"/>
        <a:ext cx="8340092" cy="1927800"/>
      </dsp:txXfrm>
    </dsp:sp>
    <dsp:sp modelId="{BACB53D7-D4EB-47FC-B230-DE70C9C4E8DD}">
      <dsp:nvSpPr>
        <dsp:cNvPr id="0" name=""/>
        <dsp:cNvSpPr/>
      </dsp:nvSpPr>
      <dsp:spPr>
        <a:xfrm>
          <a:off x="417004" y="107428"/>
          <a:ext cx="5838064" cy="501840"/>
        </a:xfrm>
        <a:prstGeom prst="roundRect">
          <a:avLst/>
        </a:prstGeom>
        <a:solidFill>
          <a:srgbClr val="9036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665" tIns="0" rIns="220665" bIns="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Examples</a:t>
          </a:r>
        </a:p>
      </dsp:txBody>
      <dsp:txXfrm>
        <a:off x="441502" y="131926"/>
        <a:ext cx="5789068" cy="45284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021A2-0B1E-4A39-AFA6-470D27994DB2}">
      <dsp:nvSpPr>
        <dsp:cNvPr id="0" name=""/>
        <dsp:cNvSpPr/>
      </dsp:nvSpPr>
      <dsp:spPr>
        <a:xfrm>
          <a:off x="267111" y="1921"/>
          <a:ext cx="1811928" cy="714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US" sz="1800" kern="1200" dirty="0">
              <a:solidFill>
                <a:schemeClr val="tx1"/>
              </a:solidFill>
            </a:rPr>
            <a:t>Find a partner</a:t>
          </a:r>
        </a:p>
      </dsp:txBody>
      <dsp:txXfrm>
        <a:off x="288048" y="22858"/>
        <a:ext cx="1770054" cy="672956"/>
      </dsp:txXfrm>
    </dsp:sp>
    <dsp:sp modelId="{4B996727-EBCF-41AA-A730-60154428C0BB}">
      <dsp:nvSpPr>
        <dsp:cNvPr id="0" name=""/>
        <dsp:cNvSpPr/>
      </dsp:nvSpPr>
      <dsp:spPr>
        <a:xfrm rot="5400000">
          <a:off x="1039045" y="734623"/>
          <a:ext cx="268061" cy="321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76574" y="761429"/>
        <a:ext cx="193003" cy="187643"/>
      </dsp:txXfrm>
    </dsp:sp>
    <dsp:sp modelId="{9E68CBAC-709C-49D1-993C-A08B45F3789D}">
      <dsp:nvSpPr>
        <dsp:cNvPr id="0" name=""/>
        <dsp:cNvSpPr/>
      </dsp:nvSpPr>
      <dsp:spPr>
        <a:xfrm>
          <a:off x="267111" y="1074167"/>
          <a:ext cx="1811928" cy="714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US" sz="1800" kern="1200" dirty="0">
              <a:solidFill>
                <a:schemeClr val="tx1"/>
              </a:solidFill>
            </a:rPr>
            <a:t>One partner reads Resource A</a:t>
          </a:r>
        </a:p>
      </dsp:txBody>
      <dsp:txXfrm>
        <a:off x="288048" y="1095104"/>
        <a:ext cx="1770054" cy="672956"/>
      </dsp:txXfrm>
    </dsp:sp>
    <dsp:sp modelId="{364EC785-1632-43E9-9203-FA2067093E48}">
      <dsp:nvSpPr>
        <dsp:cNvPr id="0" name=""/>
        <dsp:cNvSpPr/>
      </dsp:nvSpPr>
      <dsp:spPr>
        <a:xfrm rot="5400000">
          <a:off x="1039045" y="1806869"/>
          <a:ext cx="268061" cy="321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76574" y="1833675"/>
        <a:ext cx="193003" cy="187643"/>
      </dsp:txXfrm>
    </dsp:sp>
    <dsp:sp modelId="{A4C648D1-6359-480C-80D5-6A16778B22C9}">
      <dsp:nvSpPr>
        <dsp:cNvPr id="0" name=""/>
        <dsp:cNvSpPr/>
      </dsp:nvSpPr>
      <dsp:spPr>
        <a:xfrm>
          <a:off x="267111" y="2146414"/>
          <a:ext cx="1811928" cy="714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US" sz="1800" kern="1200" dirty="0">
              <a:solidFill>
                <a:schemeClr val="tx1"/>
              </a:solidFill>
            </a:rPr>
            <a:t>One partner reads Resource B</a:t>
          </a:r>
        </a:p>
      </dsp:txBody>
      <dsp:txXfrm>
        <a:off x="288048" y="2167351"/>
        <a:ext cx="1770054" cy="672956"/>
      </dsp:txXfrm>
    </dsp:sp>
    <dsp:sp modelId="{4BF3D688-45F1-4E2C-A1E5-F41F5C889331}">
      <dsp:nvSpPr>
        <dsp:cNvPr id="0" name=""/>
        <dsp:cNvSpPr/>
      </dsp:nvSpPr>
      <dsp:spPr>
        <a:xfrm rot="5400000">
          <a:off x="1039045" y="2879115"/>
          <a:ext cx="268061" cy="321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76574" y="2905921"/>
        <a:ext cx="193003" cy="187643"/>
      </dsp:txXfrm>
    </dsp:sp>
    <dsp:sp modelId="{2D6C73E3-C0A0-4B1E-999B-62845649D51A}">
      <dsp:nvSpPr>
        <dsp:cNvPr id="0" name=""/>
        <dsp:cNvSpPr/>
      </dsp:nvSpPr>
      <dsp:spPr>
        <a:xfrm>
          <a:off x="267111" y="3218660"/>
          <a:ext cx="1811928" cy="714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US" sz="1800" kern="1200" dirty="0">
              <a:solidFill>
                <a:schemeClr val="tx1"/>
              </a:solidFill>
            </a:rPr>
            <a:t>Teach each other what you learned</a:t>
          </a:r>
        </a:p>
      </dsp:txBody>
      <dsp:txXfrm>
        <a:off x="288048" y="3239597"/>
        <a:ext cx="1770054" cy="67295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6A18-997A-4134-B3AC-FFA3C570BF39}">
      <dsp:nvSpPr>
        <dsp:cNvPr id="0" name=""/>
        <dsp:cNvSpPr/>
      </dsp:nvSpPr>
      <dsp:spPr>
        <a:xfrm>
          <a:off x="596726" y="2552"/>
          <a:ext cx="2921347" cy="17528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solidFill>
                <a:schemeClr val="tx1"/>
              </a:solidFill>
              <a:latin typeface="Arial" panose="020B0604020202020204" pitchFamily="34" charset="0"/>
              <a:cs typeface="Arial" panose="020B0604020202020204" pitchFamily="34" charset="0"/>
            </a:rPr>
            <a:t>Not just completing the mechanics/skill</a:t>
          </a:r>
          <a:endParaRPr lang="en-US" sz="2300" kern="1200" dirty="0">
            <a:solidFill>
              <a:schemeClr val="tx1"/>
            </a:solidFill>
            <a:latin typeface="Arial" panose="020B0604020202020204" pitchFamily="34" charset="0"/>
            <a:cs typeface="Arial" panose="020B0604020202020204" pitchFamily="34" charset="0"/>
          </a:endParaRPr>
        </a:p>
      </dsp:txBody>
      <dsp:txXfrm>
        <a:off x="596726" y="2552"/>
        <a:ext cx="2921347" cy="1752808"/>
      </dsp:txXfrm>
    </dsp:sp>
    <dsp:sp modelId="{4D1510FF-5191-4129-A411-F83AB7DC5B76}">
      <dsp:nvSpPr>
        <dsp:cNvPr id="0" name=""/>
        <dsp:cNvSpPr/>
      </dsp:nvSpPr>
      <dsp:spPr>
        <a:xfrm>
          <a:off x="596726" y="2047495"/>
          <a:ext cx="2921347" cy="17528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solidFill>
                <a:schemeClr val="tx1"/>
              </a:solidFill>
              <a:latin typeface="Arial" panose="020B0604020202020204" pitchFamily="34" charset="0"/>
              <a:cs typeface="Arial" panose="020B0604020202020204" pitchFamily="34" charset="0"/>
            </a:rPr>
            <a:t>Not just representing what the student already knows (“rote” knowledge) </a:t>
          </a:r>
          <a:endParaRPr lang="en-US" sz="2300" kern="1200" dirty="0">
            <a:solidFill>
              <a:schemeClr val="tx1"/>
            </a:solidFill>
            <a:latin typeface="Arial" panose="020B0604020202020204" pitchFamily="34" charset="0"/>
            <a:cs typeface="Arial" panose="020B0604020202020204" pitchFamily="34" charset="0"/>
          </a:endParaRPr>
        </a:p>
      </dsp:txBody>
      <dsp:txXfrm>
        <a:off x="596726" y="2047495"/>
        <a:ext cx="2921347" cy="175280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6A18-997A-4134-B3AC-FFA3C570BF39}">
      <dsp:nvSpPr>
        <dsp:cNvPr id="0" name=""/>
        <dsp:cNvSpPr/>
      </dsp:nvSpPr>
      <dsp:spPr>
        <a:xfrm>
          <a:off x="853901" y="2401"/>
          <a:ext cx="2406997" cy="144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b="0" i="0" kern="1200" dirty="0">
              <a:solidFill>
                <a:schemeClr val="tx1"/>
              </a:solidFill>
              <a:latin typeface="Arial" panose="020B0604020202020204" pitchFamily="34" charset="0"/>
              <a:cs typeface="Arial" panose="020B0604020202020204" pitchFamily="34" charset="0"/>
            </a:rPr>
            <a:t>Not just implicitly related</a:t>
          </a:r>
          <a:endParaRPr lang="en-US" sz="2900" kern="1200" dirty="0">
            <a:solidFill>
              <a:schemeClr val="tx1"/>
            </a:solidFill>
            <a:latin typeface="Arial" panose="020B0604020202020204" pitchFamily="34" charset="0"/>
            <a:cs typeface="Arial" panose="020B0604020202020204" pitchFamily="34" charset="0"/>
          </a:endParaRPr>
        </a:p>
      </dsp:txBody>
      <dsp:txXfrm>
        <a:off x="853901" y="2401"/>
        <a:ext cx="2406997" cy="1444198"/>
      </dsp:txXfrm>
    </dsp:sp>
    <dsp:sp modelId="{4D1510FF-5191-4129-A411-F83AB7DC5B76}">
      <dsp:nvSpPr>
        <dsp:cNvPr id="0" name=""/>
        <dsp:cNvSpPr/>
      </dsp:nvSpPr>
      <dsp:spPr>
        <a:xfrm>
          <a:off x="853901" y="1687299"/>
          <a:ext cx="2406997" cy="144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b="0" i="0" kern="1200" dirty="0">
              <a:solidFill>
                <a:schemeClr val="tx1"/>
              </a:solidFill>
              <a:latin typeface="Arial" panose="020B0604020202020204" pitchFamily="34" charset="0"/>
              <a:cs typeface="Arial" panose="020B0604020202020204" pitchFamily="34" charset="0"/>
            </a:rPr>
            <a:t>Requires use of a specific CCC</a:t>
          </a:r>
          <a:endParaRPr lang="en-US" sz="2900" kern="1200" dirty="0">
            <a:solidFill>
              <a:schemeClr val="tx1"/>
            </a:solidFill>
            <a:latin typeface="Arial" panose="020B0604020202020204" pitchFamily="34" charset="0"/>
            <a:cs typeface="Arial" panose="020B0604020202020204" pitchFamily="34" charset="0"/>
          </a:endParaRPr>
        </a:p>
      </dsp:txBody>
      <dsp:txXfrm>
        <a:off x="853901" y="1687299"/>
        <a:ext cx="2406997" cy="1444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1.4</a:t>
          </a:r>
        </a:p>
      </dsp:txBody>
      <dsp:txXfrm>
        <a:off x="6716203" y="825014"/>
        <a:ext cx="1489062" cy="65841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5907" y="793753"/>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1.3 </a:t>
          </a:r>
        </a:p>
      </dsp:txBody>
      <dsp:txXfrm>
        <a:off x="4646391" y="814237"/>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1.4</a:t>
          </a:r>
        </a:p>
      </dsp:txBody>
      <dsp:txXfrm>
        <a:off x="6716203" y="825014"/>
        <a:ext cx="1489062" cy="6584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BC7A6-7874-4F16-A89A-37D7FC5D9BDF}">
      <dsp:nvSpPr>
        <dsp:cNvPr id="0" name=""/>
        <dsp:cNvSpPr/>
      </dsp:nvSpPr>
      <dsp:spPr>
        <a:xfrm>
          <a:off x="414114" y="818"/>
          <a:ext cx="4505771" cy="2703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latin typeface="Arial" panose="020B0604020202020204" pitchFamily="34" charset="0"/>
              <a:cs typeface="Arial" panose="020B0604020202020204" pitchFamily="34" charset="0"/>
            </a:rPr>
            <a:t>What does evidence of multiple dimensions look like in an example task?</a:t>
          </a:r>
        </a:p>
      </dsp:txBody>
      <dsp:txXfrm>
        <a:off x="414114" y="818"/>
        <a:ext cx="4505771" cy="27034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3B2E-6A61-484B-8F90-3833B47F384B}">
      <dsp:nvSpPr>
        <dsp:cNvPr id="0" name=""/>
        <dsp:cNvSpPr/>
      </dsp:nvSpPr>
      <dsp:spPr>
        <a:xfrm>
          <a:off x="813966" y="312"/>
          <a:ext cx="2051986" cy="1231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Clr>
              <a:schemeClr val="dk1"/>
            </a:buClr>
            <a:buSzPts val="1300"/>
            <a:buFont typeface="Lato"/>
            <a:buNone/>
          </a:pPr>
          <a:r>
            <a:rPr lang="en-US" sz="2300" kern="1200" dirty="0">
              <a:solidFill>
                <a:schemeClr val="tx1"/>
              </a:solidFill>
              <a:latin typeface="Arial"/>
              <a:ea typeface="Lato"/>
              <a:cs typeface="Arial"/>
              <a:sym typeface="Lato"/>
            </a:rPr>
            <a:t>Color-code your answers by dimension.</a:t>
          </a:r>
          <a:endParaRPr lang="en-US" sz="2300" kern="1200" dirty="0">
            <a:solidFill>
              <a:schemeClr val="tx1"/>
            </a:solidFill>
            <a:latin typeface="Arial"/>
            <a:cs typeface="Arial"/>
          </a:endParaRPr>
        </a:p>
      </dsp:txBody>
      <dsp:txXfrm>
        <a:off x="813966" y="312"/>
        <a:ext cx="2051986" cy="123119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3B2E-6A61-484B-8F90-3833B47F384B}">
      <dsp:nvSpPr>
        <dsp:cNvPr id="0" name=""/>
        <dsp:cNvSpPr/>
      </dsp:nvSpPr>
      <dsp:spPr>
        <a:xfrm>
          <a:off x="545977" y="1097"/>
          <a:ext cx="2750524" cy="1650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dk1"/>
            </a:buClr>
            <a:buSzPts val="1300"/>
            <a:buFont typeface="Lato"/>
            <a:buNone/>
          </a:pPr>
          <a:r>
            <a:rPr lang="en-US" sz="1600" kern="1200" dirty="0">
              <a:solidFill>
                <a:schemeClr val="tx1"/>
              </a:solidFill>
              <a:latin typeface="Arial" panose="020B0604020202020204" pitchFamily="34" charset="0"/>
              <a:ea typeface="Lato"/>
              <a:cs typeface="Arial" panose="020B0604020202020204" pitchFamily="34" charset="0"/>
              <a:sym typeface="Lato"/>
            </a:rPr>
            <a:t>Compare against the performance outcome to determine whether </a:t>
          </a:r>
          <a:r>
            <a:rPr lang="en" sz="1600" kern="1200" dirty="0">
              <a:solidFill>
                <a:schemeClr val="tx1"/>
              </a:solidFill>
              <a:latin typeface="Arial" panose="020B0604020202020204" pitchFamily="34" charset="0"/>
              <a:ea typeface="Lato"/>
              <a:cs typeface="Arial" panose="020B0604020202020204" pitchFamily="34" charset="0"/>
              <a:sym typeface="Lato"/>
            </a:rPr>
            <a:t>the assessment prompts fully require use of the intended three dimensions. </a:t>
          </a:r>
          <a:br>
            <a:rPr lang="en" sz="1600" kern="1200" dirty="0">
              <a:solidFill>
                <a:schemeClr val="tx1"/>
              </a:solidFill>
              <a:latin typeface="Arial" panose="020B0604020202020204" pitchFamily="34" charset="0"/>
              <a:ea typeface="Lato"/>
              <a:cs typeface="Arial" panose="020B0604020202020204" pitchFamily="34" charset="0"/>
              <a:sym typeface="Lato"/>
            </a:rPr>
          </a:br>
          <a:r>
            <a:rPr lang="en" sz="1600" b="1" kern="1200" dirty="0">
              <a:solidFill>
                <a:schemeClr val="tx1"/>
              </a:solidFill>
              <a:latin typeface="Arial" panose="020B0604020202020204" pitchFamily="34" charset="0"/>
              <a:ea typeface="Lato"/>
              <a:cs typeface="Arial" panose="020B0604020202020204" pitchFamily="34" charset="0"/>
              <a:sym typeface="Lato"/>
            </a:rPr>
            <a:t>Why or why not?</a:t>
          </a:r>
          <a:endParaRPr lang="en-US" sz="1600" b="1" kern="1200" dirty="0">
            <a:solidFill>
              <a:schemeClr val="tx1"/>
            </a:solidFill>
            <a:latin typeface="Arial" panose="020B0604020202020204" pitchFamily="34" charset="0"/>
            <a:cs typeface="Arial" panose="020B0604020202020204" pitchFamily="34" charset="0"/>
          </a:endParaRPr>
        </a:p>
      </dsp:txBody>
      <dsp:txXfrm>
        <a:off x="545977" y="1097"/>
        <a:ext cx="2750524" cy="165031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668475" y="2142"/>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Phenomena and Problems</a:t>
          </a:r>
        </a:p>
      </dsp:txBody>
      <dsp:txXfrm>
        <a:off x="3668475" y="2142"/>
        <a:ext cx="2059360" cy="931416"/>
      </dsp:txXfrm>
    </dsp:sp>
    <dsp:sp modelId="{74CD2CAC-3ED1-4CA5-8307-D6695B6689A7}">
      <dsp:nvSpPr>
        <dsp:cNvPr id="0" name=""/>
        <dsp:cNvSpPr/>
      </dsp:nvSpPr>
      <dsp:spPr>
        <a:xfrm>
          <a:off x="2654163" y="2142"/>
          <a:ext cx="922101" cy="9314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654163" y="10872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Multi-Dimensional</a:t>
          </a:r>
        </a:p>
      </dsp:txBody>
      <dsp:txXfrm>
        <a:off x="2654163" y="1087241"/>
        <a:ext cx="2059360" cy="931416"/>
      </dsp:txXfrm>
    </dsp:sp>
    <dsp:sp modelId="{4A511E94-A73E-4923-B5BE-D9E39D31A871}">
      <dsp:nvSpPr>
        <dsp:cNvPr id="0" name=""/>
        <dsp:cNvSpPr/>
      </dsp:nvSpPr>
      <dsp:spPr>
        <a:xfrm>
          <a:off x="4805734" y="1087241"/>
          <a:ext cx="922101" cy="9314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668475" y="21723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Sense-Making / Reasoning</a:t>
          </a:r>
        </a:p>
      </dsp:txBody>
      <dsp:txXfrm>
        <a:off x="3668475" y="2172341"/>
        <a:ext cx="2059360" cy="931416"/>
      </dsp:txXfrm>
    </dsp:sp>
    <dsp:sp modelId="{BCDD4BB7-5BBA-44AD-B4CB-E08F2A78083E}">
      <dsp:nvSpPr>
        <dsp:cNvPr id="0" name=""/>
        <dsp:cNvSpPr/>
      </dsp:nvSpPr>
      <dsp:spPr>
        <a:xfrm>
          <a:off x="2654163" y="2172341"/>
          <a:ext cx="922101" cy="93141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654163" y="3257440"/>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Fair and Equitable</a:t>
          </a:r>
        </a:p>
      </dsp:txBody>
      <dsp:txXfrm>
        <a:off x="2654163" y="3257440"/>
        <a:ext cx="2059360" cy="931416"/>
      </dsp:txXfrm>
    </dsp:sp>
    <dsp:sp modelId="{70ACA211-0FC1-41CF-97D6-A8B5CCAA317B}">
      <dsp:nvSpPr>
        <dsp:cNvPr id="0" name=""/>
        <dsp:cNvSpPr/>
      </dsp:nvSpPr>
      <dsp:spPr>
        <a:xfrm>
          <a:off x="4805734" y="3257440"/>
          <a:ext cx="922101" cy="93141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53974-71B2-45B2-B6EA-AD7629AF147D}">
      <dsp:nvSpPr>
        <dsp:cNvPr id="0" name=""/>
        <dsp:cNvSpPr/>
      </dsp:nvSpPr>
      <dsp:spPr>
        <a:xfrm>
          <a:off x="1583884" y="406497"/>
          <a:ext cx="1434710" cy="14347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092EE-FB1B-4CC0-9A9E-19A15DBA6766}">
      <dsp:nvSpPr>
        <dsp:cNvPr id="0" name=""/>
        <dsp:cNvSpPr/>
      </dsp:nvSpPr>
      <dsp:spPr>
        <a:xfrm>
          <a:off x="1631660" y="454373"/>
          <a:ext cx="1339014" cy="1338957"/>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What's one act of caring you experienced in today's session?</a:t>
          </a:r>
        </a:p>
      </dsp:txBody>
      <dsp:txXfrm>
        <a:off x="1823050" y="645653"/>
        <a:ext cx="956521" cy="956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1.4</a:t>
          </a:r>
        </a:p>
      </dsp:txBody>
      <dsp:txXfrm>
        <a:off x="6716203" y="825014"/>
        <a:ext cx="1489062" cy="658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0D55-1E87-44F5-A3AA-CB60163A5B73}">
      <dsp:nvSpPr>
        <dsp:cNvPr id="0" name=""/>
        <dsp:cNvSpPr/>
      </dsp:nvSpPr>
      <dsp:spPr>
        <a:xfrm>
          <a:off x="0" y="365317"/>
          <a:ext cx="6858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What do you want the student’s experience in science to look like?</a:t>
          </a:r>
        </a:p>
      </dsp:txBody>
      <dsp:txXfrm>
        <a:off x="48547" y="413864"/>
        <a:ext cx="6760906" cy="897406"/>
      </dsp:txXfrm>
    </dsp:sp>
    <dsp:sp modelId="{ADB42F02-3C34-47B7-B199-DE0207236A81}">
      <dsp:nvSpPr>
        <dsp:cNvPr id="0" name=""/>
        <dsp:cNvSpPr/>
      </dsp:nvSpPr>
      <dsp:spPr>
        <a:xfrm>
          <a:off x="0" y="1434375"/>
          <a:ext cx="68580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What do you expect their performance to look like at the end of their science learning experience?</a:t>
          </a:r>
        </a:p>
      </dsp:txBody>
      <dsp:txXfrm>
        <a:off x="48547" y="1482922"/>
        <a:ext cx="6760906" cy="897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D1CD-9609-4FC2-A8AA-F51626C529A1}">
      <dsp:nvSpPr>
        <dsp:cNvPr id="0" name=""/>
        <dsp:cNvSpPr/>
      </dsp:nvSpPr>
      <dsp:spPr>
        <a:xfrm>
          <a:off x="0" y="1244028"/>
          <a:ext cx="4191000" cy="907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Figuring out phenomena / problems</a:t>
          </a:r>
        </a:p>
      </dsp:txBody>
      <dsp:txXfrm>
        <a:off x="0" y="1244028"/>
        <a:ext cx="4191000" cy="907084"/>
      </dsp:txXfrm>
    </dsp:sp>
    <dsp:sp modelId="{FB35D407-F445-40F7-BED6-A867AF5A670F}">
      <dsp:nvSpPr>
        <dsp:cNvPr id="0" name=""/>
        <dsp:cNvSpPr/>
      </dsp:nvSpPr>
      <dsp:spPr>
        <a:xfrm rot="10800000">
          <a:off x="0" y="1032"/>
          <a:ext cx="4191000" cy="139509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Learning about topics in science</a:t>
          </a:r>
        </a:p>
      </dsp:txBody>
      <dsp:txXfrm rot="10800000">
        <a:off x="0" y="1032"/>
        <a:ext cx="4191000" cy="906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08C3-3517-4373-B5A7-A417744EFB5D}">
      <dsp:nvSpPr>
        <dsp:cNvPr id="0" name=""/>
        <dsp:cNvSpPr/>
      </dsp:nvSpPr>
      <dsp:spPr>
        <a:xfrm rot="16200000">
          <a:off x="-317199" y="318082"/>
          <a:ext cx="2933699" cy="22975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40" bIns="0" numCol="1" spcCol="1270" anchor="ctr" anchorCtr="0">
          <a:noAutofit/>
        </a:bodyPr>
        <a:lstStyle/>
        <a:p>
          <a:pPr marL="0" lvl="0" indent="0" algn="ctr" defTabSz="1066800">
            <a:lnSpc>
              <a:spcPct val="90000"/>
            </a:lnSpc>
            <a:spcBef>
              <a:spcPct val="0"/>
            </a:spcBef>
            <a:spcAft>
              <a:spcPct val="35000"/>
            </a:spcAft>
            <a:buNone/>
          </a:pPr>
          <a:r>
            <a:rPr lang="en-US" sz="2400" i="0" u="none" strike="noStrike" kern="1200" dirty="0">
              <a:solidFill>
                <a:schemeClr val="tx1"/>
              </a:solidFill>
              <a:effectLst/>
              <a:latin typeface="Arial" panose="020B0604020202020204" pitchFamily="34" charset="0"/>
              <a:cs typeface="Arial" panose="020B0604020202020204" pitchFamily="34" charset="0"/>
            </a:rPr>
            <a:t>What might this look like in assessment?</a:t>
          </a:r>
          <a:endParaRPr lang="en-US" sz="2400" kern="1200" dirty="0">
            <a:solidFill>
              <a:schemeClr val="tx1"/>
            </a:solidFill>
            <a:latin typeface="Arial" panose="020B0604020202020204" pitchFamily="34" charset="0"/>
            <a:cs typeface="Arial" panose="020B0604020202020204" pitchFamily="34" charset="0"/>
          </a:endParaRPr>
        </a:p>
      </dsp:txBody>
      <dsp:txXfrm rot="5400000">
        <a:off x="884" y="586739"/>
        <a:ext cx="2297534" cy="1760219"/>
      </dsp:txXfrm>
    </dsp:sp>
    <dsp:sp modelId="{9A050646-011D-4A50-893D-808844832219}">
      <dsp:nvSpPr>
        <dsp:cNvPr id="0" name=""/>
        <dsp:cNvSpPr/>
      </dsp:nvSpPr>
      <dsp:spPr>
        <a:xfrm rot="16200000">
          <a:off x="2152650" y="318082"/>
          <a:ext cx="2933699" cy="22975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4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latin typeface="Arial" panose="020B0604020202020204" pitchFamily="34" charset="0"/>
              <a:cs typeface="Arial" panose="020B0604020202020204" pitchFamily="34" charset="0"/>
            </a:rPr>
            <a:t>How would student experience change with assessments?</a:t>
          </a:r>
        </a:p>
      </dsp:txBody>
      <dsp:txXfrm rot="5400000">
        <a:off x="2470733" y="586739"/>
        <a:ext cx="2297534" cy="1760219"/>
      </dsp:txXfrm>
    </dsp:sp>
    <dsp:sp modelId="{03003649-847D-4F29-BE45-5D81E2C3297F}">
      <dsp:nvSpPr>
        <dsp:cNvPr id="0" name=""/>
        <dsp:cNvSpPr/>
      </dsp:nvSpPr>
      <dsp:spPr>
        <a:xfrm rot="16200000">
          <a:off x="4622499" y="318082"/>
          <a:ext cx="2933699" cy="22975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40" bIns="0" numCol="1" spcCol="1270" anchor="ctr" anchorCtr="0">
          <a:noAutofit/>
        </a:bodyPr>
        <a:lstStyle/>
        <a:p>
          <a:pPr marL="0" lvl="0" indent="0" algn="ctr" defTabSz="1066800">
            <a:lnSpc>
              <a:spcPct val="90000"/>
            </a:lnSpc>
            <a:spcBef>
              <a:spcPct val="0"/>
            </a:spcBef>
            <a:spcAft>
              <a:spcPct val="35000"/>
            </a:spcAft>
            <a:buNone/>
          </a:pPr>
          <a:r>
            <a:rPr lang="en-US" sz="2400" i="0" u="none" strike="noStrike" kern="1200" dirty="0">
              <a:solidFill>
                <a:schemeClr val="tx1"/>
              </a:solidFill>
              <a:effectLst/>
              <a:latin typeface="Arial" panose="020B0604020202020204" pitchFamily="34" charset="0"/>
              <a:cs typeface="Arial" panose="020B0604020202020204" pitchFamily="34" charset="0"/>
            </a:rPr>
            <a:t>What might this look like in our work together?</a:t>
          </a:r>
          <a:endParaRPr lang="en-US" sz="2400" kern="1200" dirty="0">
            <a:solidFill>
              <a:schemeClr val="tx1"/>
            </a:solidFill>
            <a:effectLst/>
            <a:latin typeface="Arial" panose="020B0604020202020204" pitchFamily="34" charset="0"/>
            <a:cs typeface="Arial" panose="020B0604020202020204" pitchFamily="34" charset="0"/>
          </a:endParaRPr>
        </a:p>
      </dsp:txBody>
      <dsp:txXfrm rot="5400000">
        <a:off x="4940582" y="586739"/>
        <a:ext cx="2297534" cy="1760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29549-8CAE-4E32-AB24-3B3A827C5B7A}">
      <dsp:nvSpPr>
        <dsp:cNvPr id="0" name=""/>
        <dsp:cNvSpPr/>
      </dsp:nvSpPr>
      <dsp:spPr>
        <a:xfrm>
          <a:off x="2577911" y="1410"/>
          <a:ext cx="2769989" cy="1661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They have a shared overall vision for science education for all students… </a:t>
          </a:r>
        </a:p>
      </dsp:txBody>
      <dsp:txXfrm>
        <a:off x="2577911" y="1410"/>
        <a:ext cx="2769989" cy="1661993"/>
      </dsp:txXfrm>
    </dsp:sp>
    <dsp:sp modelId="{133749B7-044D-4766-8A8F-26DC56CDA708}">
      <dsp:nvSpPr>
        <dsp:cNvPr id="0" name=""/>
        <dsp:cNvSpPr/>
      </dsp:nvSpPr>
      <dsp:spPr>
        <a:xfrm>
          <a:off x="5624899" y="1410"/>
          <a:ext cx="2769989" cy="16619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…but they disagree about the “right” trade-offs to make to support all students.</a:t>
          </a:r>
        </a:p>
      </dsp:txBody>
      <dsp:txXfrm>
        <a:off x="5624899" y="1410"/>
        <a:ext cx="2769989" cy="16619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6/17/2025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rUET3PnPZng&amp;feature=youtu.be"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417157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32</a:t>
            </a:fld>
            <a:endParaRPr lang="en-US"/>
          </a:p>
        </p:txBody>
      </p:sp>
    </p:spTree>
    <p:extLst>
      <p:ext uri="{BB962C8B-B14F-4D97-AF65-F5344CB8AC3E}">
        <p14:creationId xmlns:p14="http://schemas.microsoft.com/office/powerpoint/2010/main" val="385775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33</a:t>
            </a:fld>
            <a:endParaRPr lang="en-US"/>
          </a:p>
        </p:txBody>
      </p:sp>
    </p:spTree>
    <p:extLst>
      <p:ext uri="{BB962C8B-B14F-4D97-AF65-F5344CB8AC3E}">
        <p14:creationId xmlns:p14="http://schemas.microsoft.com/office/powerpoint/2010/main" val="359014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effectLst/>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34</a:t>
            </a:fld>
            <a:endParaRPr lang="en-US"/>
          </a:p>
        </p:txBody>
      </p:sp>
    </p:spTree>
    <p:extLst>
      <p:ext uri="{BB962C8B-B14F-4D97-AF65-F5344CB8AC3E}">
        <p14:creationId xmlns:p14="http://schemas.microsoft.com/office/powerpoint/2010/main" val="124172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35</a:t>
            </a:fld>
            <a:endParaRPr lang="en-US"/>
          </a:p>
        </p:txBody>
      </p:sp>
    </p:spTree>
    <p:extLst>
      <p:ext uri="{BB962C8B-B14F-4D97-AF65-F5344CB8AC3E}">
        <p14:creationId xmlns:p14="http://schemas.microsoft.com/office/powerpoint/2010/main" val="19384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40</a:t>
            </a:fld>
            <a:endParaRPr lang="en-US"/>
          </a:p>
        </p:txBody>
      </p:sp>
    </p:spTree>
    <p:extLst>
      <p:ext uri="{BB962C8B-B14F-4D97-AF65-F5344CB8AC3E}">
        <p14:creationId xmlns:p14="http://schemas.microsoft.com/office/powerpoint/2010/main" val="226642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41</a:t>
            </a:fld>
            <a:endParaRPr lang="en-US"/>
          </a:p>
        </p:txBody>
      </p:sp>
    </p:spTree>
    <p:extLst>
      <p:ext uri="{BB962C8B-B14F-4D97-AF65-F5344CB8AC3E}">
        <p14:creationId xmlns:p14="http://schemas.microsoft.com/office/powerpoint/2010/main" val="144420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45</a:t>
            </a:fld>
            <a:endParaRPr lang="en-US"/>
          </a:p>
        </p:txBody>
      </p:sp>
    </p:spTree>
    <p:extLst>
      <p:ext uri="{BB962C8B-B14F-4D97-AF65-F5344CB8AC3E}">
        <p14:creationId xmlns:p14="http://schemas.microsoft.com/office/powerpoint/2010/main" val="179305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52</a:t>
            </a:fld>
            <a:endParaRPr lang="en-US"/>
          </a:p>
        </p:txBody>
      </p:sp>
    </p:spTree>
    <p:extLst>
      <p:ext uri="{BB962C8B-B14F-4D97-AF65-F5344CB8AC3E}">
        <p14:creationId xmlns:p14="http://schemas.microsoft.com/office/powerpoint/2010/main" val="259108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53</a:t>
            </a:fld>
            <a:endParaRPr lang="en-US"/>
          </a:p>
        </p:txBody>
      </p:sp>
    </p:spTree>
    <p:extLst>
      <p:ext uri="{BB962C8B-B14F-4D97-AF65-F5344CB8AC3E}">
        <p14:creationId xmlns:p14="http://schemas.microsoft.com/office/powerpoint/2010/main" val="1171634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CCC: Matter flows and cycles can be tracked in terms of the weight of the substances before and after a process</a:t>
            </a:r>
          </a:p>
          <a:p>
            <a:r>
              <a:rPr lang="en-US"/>
              <a:t>occurs. The total weight of the substances does not change. This is what is meant by conservation of matter. Matter is transported into, out of, and within systems.</a:t>
            </a:r>
          </a:p>
        </p:txBody>
      </p:sp>
      <p:sp>
        <p:nvSpPr>
          <p:cNvPr id="4" name="Slide Number Placeholder 3"/>
          <p:cNvSpPr>
            <a:spLocks noGrp="1"/>
          </p:cNvSpPr>
          <p:nvPr>
            <p:ph type="sldNum" sz="quarter" idx="5"/>
          </p:nvPr>
        </p:nvSpPr>
        <p:spPr/>
        <p:txBody>
          <a:bodyPr/>
          <a:lstStyle/>
          <a:p>
            <a:fld id="{3C0DDAA2-1C43-4F84-BCB8-BB799C3B521C}" type="slidenum">
              <a:rPr lang="en-US" smtClean="0"/>
              <a:t>54</a:t>
            </a:fld>
            <a:endParaRPr lang="en-US"/>
          </a:p>
        </p:txBody>
      </p:sp>
    </p:spTree>
    <p:extLst>
      <p:ext uri="{BB962C8B-B14F-4D97-AF65-F5344CB8AC3E}">
        <p14:creationId xmlns:p14="http://schemas.microsoft.com/office/powerpoint/2010/main" val="424457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214625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solidFill>
                  <a:schemeClr val="hlink"/>
                </a:solidFill>
                <a:hlinkClick r:id="rId3"/>
              </a:rPr>
              <a:t>https://www.youtube.com/watch?v=rUET3PnPZng&amp;feature=youtu.be</a:t>
            </a:r>
            <a:endParaRPr lang="en-US"/>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63</a:t>
            </a:fld>
            <a:endParaRPr lang="en-US"/>
          </a:p>
        </p:txBody>
      </p:sp>
    </p:spTree>
    <p:extLst>
      <p:ext uri="{BB962C8B-B14F-4D97-AF65-F5344CB8AC3E}">
        <p14:creationId xmlns:p14="http://schemas.microsoft.com/office/powerpoint/2010/main" val="213052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a:t>For sake of time, we're going to focus on analyzing one prompt - this is a good example of a three-dimensional prompt that addresses the phenomenon of the assessment and we can get lots of useful information about our students just from this prompt.</a:t>
            </a:r>
          </a:p>
          <a:p>
            <a:pPr marL="0" lvl="0" indent="0" algn="l" rtl="0">
              <a:lnSpc>
                <a:spcPct val="100000"/>
              </a:lnSpc>
              <a:spcBef>
                <a:spcPts val="0"/>
              </a:spcBef>
              <a:spcAft>
                <a:spcPts val="0"/>
              </a:spcAft>
              <a:buSzPts val="1400"/>
              <a:buNone/>
            </a:pPr>
            <a:endParaRPr lang="en-US"/>
          </a:p>
          <a:p>
            <a:pPr marL="0" lvl="0" indent="0" algn="l" rtl="0">
              <a:spcBef>
                <a:spcPts val="0"/>
              </a:spcBef>
              <a:spcAft>
                <a:spcPts val="0"/>
              </a:spcAft>
              <a:buClr>
                <a:schemeClr val="dk1"/>
              </a:buClr>
              <a:buSzPts val="1400"/>
              <a:buFont typeface="Arial"/>
              <a:buNone/>
            </a:pPr>
            <a:r>
              <a:rPr lang="en-US"/>
              <a:t>We first need to get really clear about which aspects of the dimensions this prompt assesses by looking at the performance outcome (click) so that we know what we are looking for in student work.</a:t>
            </a:r>
          </a:p>
          <a:p>
            <a:pPr marL="0" lvl="0" indent="0" algn="l" rtl="0">
              <a:lnSpc>
                <a:spcPct val="100000"/>
              </a:lnSpc>
              <a:spcBef>
                <a:spcPts val="0"/>
              </a:spcBef>
              <a:spcAft>
                <a:spcPts val="0"/>
              </a:spcAft>
              <a:buSzPts val="1400"/>
              <a:buNone/>
            </a:pPr>
            <a:endParaRPr lang="en-US"/>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64</a:t>
            </a:fld>
            <a:endParaRPr lang="en-US"/>
          </a:p>
        </p:txBody>
      </p:sp>
    </p:spTree>
    <p:extLst>
      <p:ext uri="{BB962C8B-B14F-4D97-AF65-F5344CB8AC3E}">
        <p14:creationId xmlns:p14="http://schemas.microsoft.com/office/powerpoint/2010/main" val="5677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66</a:t>
            </a:fld>
            <a:endParaRPr lang="en-US"/>
          </a:p>
        </p:txBody>
      </p:sp>
    </p:spTree>
    <p:extLst>
      <p:ext uri="{BB962C8B-B14F-4D97-AF65-F5344CB8AC3E}">
        <p14:creationId xmlns:p14="http://schemas.microsoft.com/office/powerpoint/2010/main" val="46116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67</a:t>
            </a:fld>
            <a:endParaRPr lang="en-US"/>
          </a:p>
        </p:txBody>
      </p:sp>
    </p:spTree>
    <p:extLst>
      <p:ext uri="{BB962C8B-B14F-4D97-AF65-F5344CB8AC3E}">
        <p14:creationId xmlns:p14="http://schemas.microsoft.com/office/powerpoint/2010/main" val="3890349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68</a:t>
            </a:fld>
            <a:endParaRPr lang="en-US"/>
          </a:p>
        </p:txBody>
      </p:sp>
    </p:spTree>
    <p:extLst>
      <p:ext uri="{BB962C8B-B14F-4D97-AF65-F5344CB8AC3E}">
        <p14:creationId xmlns:p14="http://schemas.microsoft.com/office/powerpoint/2010/main" val="268038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69</a:t>
            </a:fld>
            <a:endParaRPr lang="en-US"/>
          </a:p>
        </p:txBody>
      </p:sp>
    </p:spTree>
    <p:extLst>
      <p:ext uri="{BB962C8B-B14F-4D97-AF65-F5344CB8AC3E}">
        <p14:creationId xmlns:p14="http://schemas.microsoft.com/office/powerpoint/2010/main" val="365726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1"/>
        <p:cNvGrpSpPr/>
        <p:nvPr/>
      </p:nvGrpSpPr>
      <p:grpSpPr>
        <a:xfrm>
          <a:off x="0" y="0"/>
          <a:ext cx="0" cy="0"/>
          <a:chOff x="0" y="0"/>
          <a:chExt cx="0" cy="0"/>
        </a:xfrm>
      </p:grpSpPr>
      <p:sp>
        <p:nvSpPr>
          <p:cNvPr id="6322" name="Google Shape;6322;g19d297a8c1f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3" name="Google Shape;6323;g19d297a8c1f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lang="en">
              <a:ea typeface="Calibri" panose="020F0502020204030204"/>
              <a:cs typeface="Calibri" panose="020F0502020204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71</a:t>
            </a:fld>
            <a:endParaRPr lang="en-US"/>
          </a:p>
        </p:txBody>
      </p:sp>
    </p:spTree>
    <p:extLst>
      <p:ext uri="{BB962C8B-B14F-4D97-AF65-F5344CB8AC3E}">
        <p14:creationId xmlns:p14="http://schemas.microsoft.com/office/powerpoint/2010/main" val="213271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73</a:t>
            </a:fld>
            <a:endParaRPr lang="en-US"/>
          </a:p>
        </p:txBody>
      </p:sp>
    </p:spTree>
    <p:extLst>
      <p:ext uri="{BB962C8B-B14F-4D97-AF65-F5344CB8AC3E}">
        <p14:creationId xmlns:p14="http://schemas.microsoft.com/office/powerpoint/2010/main" val="4256640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74</a:t>
            </a:fld>
            <a:endParaRPr lang="en-US"/>
          </a:p>
        </p:txBody>
      </p:sp>
    </p:spTree>
    <p:extLst>
      <p:ext uri="{BB962C8B-B14F-4D97-AF65-F5344CB8AC3E}">
        <p14:creationId xmlns:p14="http://schemas.microsoft.com/office/powerpoint/2010/main" val="60411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49859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See supplement for more details </a:t>
            </a:r>
            <a:r>
              <a:rPr lang="en-US" sz="1800" b="0" i="0" u="sng" strike="noStrike">
                <a:solidFill>
                  <a:srgbClr val="2200CC"/>
                </a:solidFill>
                <a:effectLst/>
                <a:latin typeface="Arial" panose="020B0604020202020204" pitchFamily="34" charset="0"/>
                <a:hlinkClick r:id="rId3"/>
              </a:rPr>
              <a:t>https://docs.google.com/document/d/1QFzXHdk2n8qdfj_XObgjFEQD_cV3fSZTvzdI19b_58I/edit?usp=sharing</a:t>
            </a:r>
            <a:endParaRPr lang="en-US">
              <a:effectLst/>
            </a:endParaRPr>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75</a:t>
            </a:fld>
            <a:endParaRPr lang="en-US"/>
          </a:p>
        </p:txBody>
      </p:sp>
    </p:spTree>
    <p:extLst>
      <p:ext uri="{BB962C8B-B14F-4D97-AF65-F5344CB8AC3E}">
        <p14:creationId xmlns:p14="http://schemas.microsoft.com/office/powerpoint/2010/main" val="277759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See supplement for more details </a:t>
            </a:r>
            <a:r>
              <a:rPr lang="en-US" sz="1800" b="0" i="0" u="sng" strike="noStrike">
                <a:solidFill>
                  <a:srgbClr val="2200CC"/>
                </a:solidFill>
                <a:effectLst/>
                <a:latin typeface="Arial" panose="020B0604020202020204" pitchFamily="34" charset="0"/>
                <a:hlinkClick r:id="rId3"/>
              </a:rPr>
              <a:t>https://docs.google.com/document/d/1QFzXHdk2n8qdfj_XObgjFEQD_cV3fSZTvzdI19b_58I/edit?usp=sharing</a:t>
            </a:r>
            <a:endParaRPr lang="en-US">
              <a:effectLst/>
            </a:endParaRPr>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a:p>
        </p:txBody>
      </p:sp>
    </p:spTree>
    <p:extLst>
      <p:ext uri="{BB962C8B-B14F-4D97-AF65-F5344CB8AC3E}">
        <p14:creationId xmlns:p14="http://schemas.microsoft.com/office/powerpoint/2010/main" val="268674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a:p>
        </p:txBody>
      </p:sp>
    </p:spTree>
    <p:extLst>
      <p:ext uri="{BB962C8B-B14F-4D97-AF65-F5344CB8AC3E}">
        <p14:creationId xmlns:p14="http://schemas.microsoft.com/office/powerpoint/2010/main" val="174784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19</a:t>
            </a:fld>
            <a:endParaRPr lang="en-US"/>
          </a:p>
        </p:txBody>
      </p:sp>
    </p:spTree>
    <p:extLst>
      <p:ext uri="{BB962C8B-B14F-4D97-AF65-F5344CB8AC3E}">
        <p14:creationId xmlns:p14="http://schemas.microsoft.com/office/powerpoint/2010/main" val="92522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a:p>
        </p:txBody>
      </p:sp>
    </p:spTree>
    <p:extLst>
      <p:ext uri="{BB962C8B-B14F-4D97-AF65-F5344CB8AC3E}">
        <p14:creationId xmlns:p14="http://schemas.microsoft.com/office/powerpoint/2010/main" val="317177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effectLst/>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30</a:t>
            </a:fld>
            <a:endParaRPr lang="en-US"/>
          </a:p>
        </p:txBody>
      </p:sp>
    </p:spTree>
    <p:extLst>
      <p:ext uri="{BB962C8B-B14F-4D97-AF65-F5344CB8AC3E}">
        <p14:creationId xmlns:p14="http://schemas.microsoft.com/office/powerpoint/2010/main" val="148708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a:effectLst/>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31</a:t>
            </a:fld>
            <a:endParaRPr lang="en-US"/>
          </a:p>
        </p:txBody>
      </p:sp>
    </p:spTree>
    <p:extLst>
      <p:ext uri="{BB962C8B-B14F-4D97-AF65-F5344CB8AC3E}">
        <p14:creationId xmlns:p14="http://schemas.microsoft.com/office/powerpoint/2010/main" val="158659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noAutofit/>
          </a:bodyPr>
          <a:lstStyle>
            <a:lvl1pPr marL="457189" lvl="0" indent="-342892">
              <a:spcBef>
                <a:spcPts val="600"/>
              </a:spcBef>
              <a:spcAft>
                <a:spcPts val="0"/>
              </a:spcAft>
              <a:buClr>
                <a:schemeClr val="accent6"/>
              </a:buClr>
              <a:buSzPts val="1800"/>
              <a:buChar char="▷"/>
              <a:defRPr>
                <a:solidFill>
                  <a:schemeClr val="dk1"/>
                </a:solidFill>
              </a:defRPr>
            </a:lvl1pPr>
            <a:lvl2pPr marL="914378" lvl="1" indent="-380990">
              <a:spcBef>
                <a:spcPts val="0"/>
              </a:spcBef>
              <a:spcAft>
                <a:spcPts val="0"/>
              </a:spcAft>
              <a:buClr>
                <a:schemeClr val="dk1"/>
              </a:buClr>
              <a:buSzPts val="2400"/>
              <a:buChar char="○"/>
              <a:defRPr>
                <a:solidFill>
                  <a:schemeClr val="dk1"/>
                </a:solidFill>
              </a:defRPr>
            </a:lvl2pPr>
            <a:lvl3pPr marL="1371566" lvl="2" indent="-380990">
              <a:spcBef>
                <a:spcPts val="0"/>
              </a:spcBef>
              <a:spcAft>
                <a:spcPts val="0"/>
              </a:spcAft>
              <a:buClr>
                <a:schemeClr val="dk1"/>
              </a:buClr>
              <a:buSzPts val="2400"/>
              <a:buChar char="■"/>
              <a:defRPr>
                <a:solidFill>
                  <a:schemeClr val="dk1"/>
                </a:solidFill>
              </a:defRPr>
            </a:lvl3pPr>
            <a:lvl4pPr marL="1828754" lvl="3" indent="-380990">
              <a:spcBef>
                <a:spcPts val="0"/>
              </a:spcBef>
              <a:spcAft>
                <a:spcPts val="0"/>
              </a:spcAft>
              <a:buClr>
                <a:schemeClr val="dk1"/>
              </a:buClr>
              <a:buSzPts val="2400"/>
              <a:buChar char="●"/>
              <a:defRPr>
                <a:solidFill>
                  <a:schemeClr val="dk1"/>
                </a:solidFill>
              </a:defRPr>
            </a:lvl4pPr>
            <a:lvl5pPr marL="2285943" lvl="4" indent="-380990">
              <a:spcBef>
                <a:spcPts val="0"/>
              </a:spcBef>
              <a:spcAft>
                <a:spcPts val="0"/>
              </a:spcAft>
              <a:buClr>
                <a:schemeClr val="dk1"/>
              </a:buClr>
              <a:buSzPts val="2400"/>
              <a:buChar char="○"/>
              <a:defRPr>
                <a:solidFill>
                  <a:schemeClr val="dk1"/>
                </a:solidFill>
              </a:defRPr>
            </a:lvl5pPr>
            <a:lvl6pPr marL="2743132" lvl="5" indent="-380990">
              <a:spcBef>
                <a:spcPts val="0"/>
              </a:spcBef>
              <a:spcAft>
                <a:spcPts val="0"/>
              </a:spcAft>
              <a:buClr>
                <a:schemeClr val="dk1"/>
              </a:buClr>
              <a:buSzPts val="2400"/>
              <a:buChar char="■"/>
              <a:defRPr>
                <a:solidFill>
                  <a:schemeClr val="dk1"/>
                </a:solidFill>
              </a:defRPr>
            </a:lvl6pPr>
            <a:lvl7pPr marL="3200320" lvl="6" indent="-380990">
              <a:spcBef>
                <a:spcPts val="0"/>
              </a:spcBef>
              <a:spcAft>
                <a:spcPts val="0"/>
              </a:spcAft>
              <a:buClr>
                <a:schemeClr val="dk1"/>
              </a:buClr>
              <a:buSzPts val="2400"/>
              <a:buChar char="●"/>
              <a:defRPr>
                <a:solidFill>
                  <a:schemeClr val="dk1"/>
                </a:solidFill>
              </a:defRPr>
            </a:lvl7pPr>
            <a:lvl8pPr marL="3657509" lvl="7" indent="-380990">
              <a:spcBef>
                <a:spcPts val="0"/>
              </a:spcBef>
              <a:spcAft>
                <a:spcPts val="0"/>
              </a:spcAft>
              <a:buClr>
                <a:schemeClr val="dk1"/>
              </a:buClr>
              <a:buSzPts val="2400"/>
              <a:buChar char="○"/>
              <a:defRPr>
                <a:solidFill>
                  <a:schemeClr val="dk1"/>
                </a:solidFill>
              </a:defRPr>
            </a:lvl8pPr>
            <a:lvl9pPr marL="4114697" lvl="8" indent="-38099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5" name="Google Shape;35;p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6" name="Google Shape;36;p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7" name="Google Shape;37;p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8" name="Google Shape;38;p5"/>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485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
        <p:nvSpPr>
          <p:cNvPr id="4" name="Date Placeholder 3"/>
          <p:cNvSpPr>
            <a:spLocks noGrp="1"/>
          </p:cNvSpPr>
          <p:nvPr>
            <p:ph type="dt" sz="half" idx="10"/>
          </p:nvPr>
        </p:nvSpPr>
        <p:spPr/>
        <p:txBody>
          <a:bodyPr/>
          <a:lstStyle/>
          <a:p>
            <a:fld id="{ED0CF1AE-9D07-4FAF-9EEC-B15CCCFC2843}"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ABBFCA-7A7C-4191-8BC8-370AEEE02C16}" type="datetime1">
              <a:rPr lang="en-US" smtClean="0"/>
              <a:t>6/17/2025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6/17/2025</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60D5E9-816A-404D-95C5-1BCCD4E30359}" type="datetime1">
              <a:rPr lang="en-US" smtClean="0"/>
              <a:t>6/17/2025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6/17/2025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6/17/2025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6/17/2025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6/17/2025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6/17/2025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3.svg"/><Relationship Id="rId7" Type="http://schemas.openxmlformats.org/officeDocument/2006/relationships/diagramLayout" Target="../diagrams/layout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11.svg"/><Relationship Id="rId10" Type="http://schemas.microsoft.com/office/2007/relationships/diagramDrawing" Target="../diagrams/drawing6.xml"/><Relationship Id="rId4" Type="http://schemas.openxmlformats.org/officeDocument/2006/relationships/image" Target="../media/image10.png"/><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belonging.berkeley.edu/cultures-of-care/overview/takeaway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28.png"/><Relationship Id="rId5" Type="http://schemas.openxmlformats.org/officeDocument/2006/relationships/diagramQuickStyle" Target="../diagrams/quickStyle11.xml"/><Relationship Id="rId10" Type="http://schemas.openxmlformats.org/officeDocument/2006/relationships/image" Target="../media/image27.png"/><Relationship Id="rId4" Type="http://schemas.openxmlformats.org/officeDocument/2006/relationships/diagramLayout" Target="../diagrams/layout11.xml"/><Relationship Id="rId9" Type="http://schemas.openxmlformats.org/officeDocument/2006/relationships/image" Target="../media/image26.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13.xml"/><Relationship Id="rId7" Type="http://schemas.openxmlformats.org/officeDocument/2006/relationships/image" Target="../media/image1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3.svg"/><Relationship Id="rId4" Type="http://schemas.openxmlformats.org/officeDocument/2006/relationships/diagramQuickStyle" Target="../diagrams/quickStyle13.xml"/><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extgenscience.org/task-annotation-project-science"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48.sv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diagramData" Target="../diagrams/data29.xml"/><Relationship Id="rId2" Type="http://schemas.openxmlformats.org/officeDocument/2006/relationships/diagramData" Target="../diagrams/data27.xml"/><Relationship Id="rId16" Type="http://schemas.microsoft.com/office/2007/relationships/diagramDrawing" Target="../diagrams/drawing29.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5" Type="http://schemas.openxmlformats.org/officeDocument/2006/relationships/diagramColors" Target="../diagrams/colors29.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diagramData" Target="../diagrams/data33.xml"/><Relationship Id="rId2" Type="http://schemas.openxmlformats.org/officeDocument/2006/relationships/diagramData" Target="../diagrams/data31.xml"/><Relationship Id="rId16" Type="http://schemas.microsoft.com/office/2007/relationships/diagramDrawing" Target="../diagrams/drawing33.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5" Type="http://schemas.openxmlformats.org/officeDocument/2006/relationships/diagramColors" Target="../diagrams/colors33.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5.xml"/><Relationship Id="rId13" Type="http://schemas.openxmlformats.org/officeDocument/2006/relationships/diagramLayout" Target="../diagrams/layout36.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diagramData" Target="../diagrams/data36.xml"/><Relationship Id="rId2" Type="http://schemas.openxmlformats.org/officeDocument/2006/relationships/diagramData" Target="../diagrams/data34.xml"/><Relationship Id="rId16" Type="http://schemas.microsoft.com/office/2007/relationships/diagramDrawing" Target="../diagrams/drawing36.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5" Type="http://schemas.openxmlformats.org/officeDocument/2006/relationships/diagramColors" Target="../diagrams/colors36.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 Id="rId14" Type="http://schemas.openxmlformats.org/officeDocument/2006/relationships/diagramQuickStyle" Target="../diagrams/quickStyle3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5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63.png"/><Relationship Id="rId7" Type="http://schemas.openxmlformats.org/officeDocument/2006/relationships/diagramColors" Target="../diagrams/colors37.xml"/><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 Id="rId9" Type="http://schemas.openxmlformats.org/officeDocument/2006/relationships/hyperlink" Target="https://www.nextgenscience.org/task-annotation-project-science" TargetMode="Externa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5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2.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rUET3PnPZng?feature=oembed" TargetMode="External"/><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72.png"/><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26.xml"/><Relationship Id="rId16" Type="http://schemas.openxmlformats.org/officeDocument/2006/relationships/image" Target="../media/image75.svg"/><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5" Type="http://schemas.openxmlformats.org/officeDocument/2006/relationships/image" Target="../media/image74.png"/><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 Id="rId14" Type="http://schemas.openxmlformats.org/officeDocument/2006/relationships/image" Target="../media/image73.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hyperlink" Target="https://belonging.berkeley.edu/cultures-of-care/overview/takeaways" TargetMode="External"/><Relationship Id="rId7" Type="http://schemas.openxmlformats.org/officeDocument/2006/relationships/diagramColors" Target="../diagrams/colors4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76.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1975"/>
          </a:xfrm>
        </p:spPr>
        <p:txBody>
          <a:bodyPr>
            <a:normAutofit fontScale="90000"/>
          </a:bodyPr>
          <a:lstStyle/>
          <a:p>
            <a:r>
              <a:rPr lang="en-US"/>
              <a:t>The Pennsylvania STEELS Assessment Foundations Toolkit</a:t>
            </a:r>
            <a:br>
              <a:rPr lang="en-US"/>
            </a:br>
            <a:br>
              <a:rPr lang="en-US"/>
            </a:br>
            <a:r>
              <a:rPr lang="en-US" sz="2700" b="1" i="1"/>
              <a:t>Module 1</a:t>
            </a:r>
            <a:r>
              <a:rPr lang="en-US" sz="2700" i="1"/>
              <a:t>: Features of Quality Assessments for the Science, Technology &amp; Engineering, Environmental Literacy Sustainability (STEELS) Standards</a:t>
            </a:r>
            <a:endParaRPr lang="en-US" i="1"/>
          </a:p>
        </p:txBody>
      </p:sp>
      <p:sp>
        <p:nvSpPr>
          <p:cNvPr id="3" name="Subtitle 2"/>
          <p:cNvSpPr>
            <a:spLocks noGrp="1"/>
          </p:cNvSpPr>
          <p:nvPr>
            <p:ph type="subTitle" idx="1"/>
          </p:nvPr>
        </p:nvSpPr>
        <p:spPr>
          <a:xfrm>
            <a:off x="1371600" y="4572000"/>
            <a:ext cx="6400800" cy="1066800"/>
          </a:xfrm>
        </p:spPr>
        <p:txBody>
          <a:bodyPr/>
          <a:lstStyle/>
          <a:p>
            <a:r>
              <a:rPr lang="en-US"/>
              <a:t>[Date]</a:t>
            </a:r>
          </a:p>
        </p:txBody>
      </p:sp>
      <p:sp>
        <p:nvSpPr>
          <p:cNvPr id="5" name="Date Placeholder 4"/>
          <p:cNvSpPr>
            <a:spLocks noGrp="1"/>
          </p:cNvSpPr>
          <p:nvPr>
            <p:ph type="dt" sz="half" idx="10"/>
          </p:nvPr>
        </p:nvSpPr>
        <p:spPr/>
        <p:txBody>
          <a:bodyPr/>
          <a:lstStyle/>
          <a:p>
            <a:fld id="{01DC3D52-904E-4A66-ACEA-A7B79BE56C18}" type="datetime1">
              <a:rPr lang="en-US" smtClean="0">
                <a:solidFill>
                  <a:schemeClr val="tx1"/>
                </a:solidFill>
              </a:rPr>
              <a:t>6/17/2025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r>
              <a:rPr lang="en-US" dirty="0"/>
              <a:t>Vision (continued)</a:t>
            </a:r>
          </a:p>
        </p:txBody>
      </p:sp>
      <p:pic>
        <p:nvPicPr>
          <p:cNvPr id="9" name="Graphic 8">
            <a:extLst>
              <a:ext uri="{FF2B5EF4-FFF2-40B4-BE49-F238E27FC236}">
                <a16:creationId xmlns:a16="http://schemas.microsoft.com/office/drawing/2014/main" id="{315C3631-022E-6E19-1611-D6BFDA8785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2000" y="4333412"/>
            <a:ext cx="685800" cy="685800"/>
          </a:xfrm>
          <a:prstGeom prst="rect">
            <a:avLst/>
          </a:prstGeom>
        </p:spPr>
      </p:pic>
      <p:pic>
        <p:nvPicPr>
          <p:cNvPr id="7" name="Graphic 6">
            <a:extLst>
              <a:ext uri="{FF2B5EF4-FFF2-40B4-BE49-F238E27FC236}">
                <a16:creationId xmlns:a16="http://schemas.microsoft.com/office/drawing/2014/main" id="{82B7BEB4-C49C-6B57-AFB6-B3AFCD7E355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0" y="3276600"/>
            <a:ext cx="685800" cy="685800"/>
          </a:xfrm>
          <a:prstGeom prst="rect">
            <a:avLst/>
          </a:prstGeom>
        </p:spPr>
      </p:pic>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57200" y="1600200"/>
            <a:ext cx="8229600" cy="1371600"/>
          </a:xfrm>
        </p:spPr>
        <p:txBody>
          <a:bodyPr>
            <a:normAutofit/>
          </a:bodyPr>
          <a:lstStyle/>
          <a:p>
            <a:pPr marL="0" indent="0">
              <a:buNone/>
            </a:pPr>
            <a:r>
              <a:rPr lang="en-US" sz="2400"/>
              <a:t>Think of a student who </a:t>
            </a:r>
            <a:r>
              <a:rPr lang="en-US" sz="2400" b="1">
                <a:solidFill>
                  <a:schemeClr val="tx2"/>
                </a:solidFill>
              </a:rPr>
              <a:t>means a lot to you </a:t>
            </a:r>
            <a:r>
              <a:rPr lang="en-US" sz="2400"/>
              <a:t>(personal connection, student of yours, someone you are concerned about).</a:t>
            </a:r>
          </a:p>
        </p:txBody>
      </p:sp>
      <p:graphicFrame>
        <p:nvGraphicFramePr>
          <p:cNvPr id="6" name="Diagram 5" descr="What do you want the student's experience in science to look like?&#10;&#10;What do you expect their performance to look like at the end of their science learning experience?">
            <a:extLst>
              <a:ext uri="{FF2B5EF4-FFF2-40B4-BE49-F238E27FC236}">
                <a16:creationId xmlns:a16="http://schemas.microsoft.com/office/drawing/2014/main" id="{7EDA4F81-68CD-DA54-261D-ED7CFE3E73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2006007"/>
              </p:ext>
            </p:extLst>
          </p:nvPr>
        </p:nvGraphicFramePr>
        <p:xfrm>
          <a:off x="1752600" y="2743200"/>
          <a:ext cx="6858000" cy="279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09587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CF8-674D-E2AC-4E6F-AE3F7C3CB26E}"/>
              </a:ext>
            </a:extLst>
          </p:cNvPr>
          <p:cNvSpPr>
            <a:spLocks noGrp="1"/>
          </p:cNvSpPr>
          <p:nvPr>
            <p:ph type="title"/>
          </p:nvPr>
        </p:nvSpPr>
        <p:spPr/>
        <p:txBody>
          <a:bodyPr/>
          <a:lstStyle/>
          <a:p>
            <a:r>
              <a:rPr lang="en-US"/>
              <a:t>Common Answers</a:t>
            </a:r>
          </a:p>
        </p:txBody>
      </p:sp>
      <p:sp>
        <p:nvSpPr>
          <p:cNvPr id="7" name="Speech Bubble: Rectangle 6">
            <a:extLst>
              <a:ext uri="{FF2B5EF4-FFF2-40B4-BE49-F238E27FC236}">
                <a16:creationId xmlns:a16="http://schemas.microsoft.com/office/drawing/2014/main" id="{2520603C-D73C-9EAC-411A-0095C0EC3011}"/>
              </a:ext>
            </a:extLst>
          </p:cNvPr>
          <p:cNvSpPr/>
          <p:nvPr/>
        </p:nvSpPr>
        <p:spPr>
          <a:xfrm>
            <a:off x="762000" y="21082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Critical thinking</a:t>
            </a:r>
          </a:p>
        </p:txBody>
      </p:sp>
      <p:sp>
        <p:nvSpPr>
          <p:cNvPr id="8" name="Speech Bubble: Rectangle 7" descr="Quotes of common answers people of provides when doing this activity in the past. ">
            <a:extLst>
              <a:ext uri="{FF2B5EF4-FFF2-40B4-BE49-F238E27FC236}">
                <a16:creationId xmlns:a16="http://schemas.microsoft.com/office/drawing/2014/main" id="{361902FF-4DF1-A486-996B-6156A3592C13}"/>
              </a:ext>
            </a:extLst>
          </p:cNvPr>
          <p:cNvSpPr/>
          <p:nvPr/>
        </p:nvSpPr>
        <p:spPr>
          <a:xfrm>
            <a:off x="2800109" y="21082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All students</a:t>
            </a:r>
          </a:p>
        </p:txBody>
      </p:sp>
      <p:sp>
        <p:nvSpPr>
          <p:cNvPr id="9" name="Speech Bubble: Rectangle 8">
            <a:extLst>
              <a:ext uri="{FF2B5EF4-FFF2-40B4-BE49-F238E27FC236}">
                <a16:creationId xmlns:a16="http://schemas.microsoft.com/office/drawing/2014/main" id="{794E6B4C-F8CB-3DC8-D559-03A38AC2E6BA}"/>
              </a:ext>
            </a:extLst>
          </p:cNvPr>
          <p:cNvSpPr/>
          <p:nvPr/>
        </p:nvSpPr>
        <p:spPr>
          <a:xfrm>
            <a:off x="4838218" y="1574800"/>
            <a:ext cx="1828800" cy="13716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Students as “doers” engaging as scientists and engineers</a:t>
            </a:r>
          </a:p>
        </p:txBody>
      </p:sp>
      <p:sp>
        <p:nvSpPr>
          <p:cNvPr id="10" name="Speech Bubble: Rectangle 9" descr="Quotes of common answers people of provides when doing this activity in the past. ">
            <a:extLst>
              <a:ext uri="{FF2B5EF4-FFF2-40B4-BE49-F238E27FC236}">
                <a16:creationId xmlns:a16="http://schemas.microsoft.com/office/drawing/2014/main" id="{D1EE7CA2-8B08-91EE-4148-FB594AD8F643}"/>
              </a:ext>
            </a:extLst>
          </p:cNvPr>
          <p:cNvSpPr/>
          <p:nvPr/>
        </p:nvSpPr>
        <p:spPr>
          <a:xfrm>
            <a:off x="6858000" y="213192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Flexible, creative reasoning</a:t>
            </a:r>
          </a:p>
        </p:txBody>
      </p:sp>
      <p:sp>
        <p:nvSpPr>
          <p:cNvPr id="12" name="Speech Bubble: Rectangle 11">
            <a:extLst>
              <a:ext uri="{FF2B5EF4-FFF2-40B4-BE49-F238E27FC236}">
                <a16:creationId xmlns:a16="http://schemas.microsoft.com/office/drawing/2014/main" id="{AB62521C-0C07-F992-B714-30023A11EEC7}"/>
              </a:ext>
            </a:extLst>
          </p:cNvPr>
          <p:cNvSpPr/>
          <p:nvPr/>
        </p:nvSpPr>
        <p:spPr>
          <a:xfrm>
            <a:off x="762000" y="334687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Figuring out the world around them</a:t>
            </a:r>
          </a:p>
        </p:txBody>
      </p:sp>
      <p:sp>
        <p:nvSpPr>
          <p:cNvPr id="14" name="Speech Bubble: Rectangle 13" descr="Quotes of common answers people of provides when doing this activity in the past. ">
            <a:extLst>
              <a:ext uri="{FF2B5EF4-FFF2-40B4-BE49-F238E27FC236}">
                <a16:creationId xmlns:a16="http://schemas.microsoft.com/office/drawing/2014/main" id="{F88C39F6-C8B9-FBAE-4F78-F20732E2710B}"/>
              </a:ext>
            </a:extLst>
          </p:cNvPr>
          <p:cNvSpPr/>
          <p:nvPr/>
        </p:nvSpPr>
        <p:spPr>
          <a:xfrm>
            <a:off x="2800109" y="3327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Relevant and authentic</a:t>
            </a:r>
          </a:p>
        </p:txBody>
      </p:sp>
      <p:sp>
        <p:nvSpPr>
          <p:cNvPr id="13" name="Speech Bubble: Rectangle 12" descr="Quotes of common answers people of provides when doing this activity in the past. ">
            <a:extLst>
              <a:ext uri="{FF2B5EF4-FFF2-40B4-BE49-F238E27FC236}">
                <a16:creationId xmlns:a16="http://schemas.microsoft.com/office/drawing/2014/main" id="{7826AD30-97D6-AC57-CBB1-95A6E7890978}"/>
              </a:ext>
            </a:extLst>
          </p:cNvPr>
          <p:cNvSpPr/>
          <p:nvPr/>
        </p:nvSpPr>
        <p:spPr>
          <a:xfrm>
            <a:off x="4838218" y="3327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Solving local community problems</a:t>
            </a:r>
          </a:p>
        </p:txBody>
      </p:sp>
      <p:sp>
        <p:nvSpPr>
          <p:cNvPr id="11" name="Speech Bubble: Rectangle 10" descr="Quotes of common answers people of provides when doing this activity in the past. ">
            <a:extLst>
              <a:ext uri="{FF2B5EF4-FFF2-40B4-BE49-F238E27FC236}">
                <a16:creationId xmlns:a16="http://schemas.microsoft.com/office/drawing/2014/main" id="{0937DFC0-8559-3C31-4CF9-87F7C1E96520}"/>
              </a:ext>
            </a:extLst>
          </p:cNvPr>
          <p:cNvSpPr/>
          <p:nvPr/>
        </p:nvSpPr>
        <p:spPr>
          <a:xfrm>
            <a:off x="6858000" y="3327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Working in new contexts</a:t>
            </a:r>
          </a:p>
        </p:txBody>
      </p:sp>
      <p:sp>
        <p:nvSpPr>
          <p:cNvPr id="15" name="Speech Bubble: Rectangle 14">
            <a:extLst>
              <a:ext uri="{FF2B5EF4-FFF2-40B4-BE49-F238E27FC236}">
                <a16:creationId xmlns:a16="http://schemas.microsoft.com/office/drawing/2014/main" id="{73F5F5B6-2669-9A17-5F30-29A5DFA43A7A}"/>
              </a:ext>
            </a:extLst>
          </p:cNvPr>
          <p:cNvSpPr/>
          <p:nvPr/>
        </p:nvSpPr>
        <p:spPr>
          <a:xfrm>
            <a:off x="756213" y="4498191"/>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Motivated, engaged, inspired students</a:t>
            </a:r>
          </a:p>
        </p:txBody>
      </p:sp>
      <p:sp>
        <p:nvSpPr>
          <p:cNvPr id="16" name="Speech Bubble: Rectangle 15">
            <a:extLst>
              <a:ext uri="{FF2B5EF4-FFF2-40B4-BE49-F238E27FC236}">
                <a16:creationId xmlns:a16="http://schemas.microsoft.com/office/drawing/2014/main" id="{0A54E05A-8FE0-9878-8C80-6D51994A3E65}"/>
              </a:ext>
            </a:extLst>
          </p:cNvPr>
          <p:cNvSpPr/>
          <p:nvPr/>
        </p:nvSpPr>
        <p:spPr>
          <a:xfrm>
            <a:off x="2800109" y="4498191"/>
            <a:ext cx="1828800" cy="1146959"/>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Prepared for college, careers, and citizenship</a:t>
            </a:r>
          </a:p>
        </p:txBody>
      </p:sp>
      <p:sp>
        <p:nvSpPr>
          <p:cNvPr id="4" name="Date Placeholder 3">
            <a:extLst>
              <a:ext uri="{FF2B5EF4-FFF2-40B4-BE49-F238E27FC236}">
                <a16:creationId xmlns:a16="http://schemas.microsoft.com/office/drawing/2014/main" id="{8180BD2F-8506-C6AA-5D28-D9A487143BF0}"/>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A1F11A-3EA0-B4F8-6665-CED60A74C0D1}"/>
              </a:ext>
            </a:extLst>
          </p:cNvPr>
          <p:cNvSpPr>
            <a:spLocks noGrp="1"/>
          </p:cNvSpPr>
          <p:nvPr>
            <p:ph type="sldNum" sz="quarter" idx="12"/>
          </p:nvPr>
        </p:nvSpPr>
        <p:spPr/>
        <p:txBody>
          <a:bodyPr/>
          <a:lstStyle/>
          <a:p>
            <a:fld id="{680C5762-CF65-4775-9966-A58D40CC61B9}"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59468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CF8-674D-E2AC-4E6F-AE3F7C3CB26E}"/>
              </a:ext>
            </a:extLst>
          </p:cNvPr>
          <p:cNvSpPr>
            <a:spLocks noGrp="1"/>
          </p:cNvSpPr>
          <p:nvPr>
            <p:ph type="title"/>
          </p:nvPr>
        </p:nvSpPr>
        <p:spPr>
          <a:xfrm>
            <a:off x="457200" y="304800"/>
            <a:ext cx="8229600" cy="1143000"/>
          </a:xfrm>
        </p:spPr>
        <p:txBody>
          <a:bodyPr>
            <a:normAutofit/>
          </a:bodyPr>
          <a:lstStyle/>
          <a:p>
            <a:r>
              <a:rPr lang="en-US" sz="3000"/>
              <a:t>Assessments That Measure What We Value</a:t>
            </a:r>
          </a:p>
        </p:txBody>
      </p:sp>
      <p:sp>
        <p:nvSpPr>
          <p:cNvPr id="3" name="Content Placeholder 2">
            <a:extLst>
              <a:ext uri="{FF2B5EF4-FFF2-40B4-BE49-F238E27FC236}">
                <a16:creationId xmlns:a16="http://schemas.microsoft.com/office/drawing/2014/main" id="{38C2184B-9544-A00A-478A-242011CD7A9E}"/>
              </a:ext>
            </a:extLst>
          </p:cNvPr>
          <p:cNvSpPr>
            <a:spLocks noGrp="1"/>
          </p:cNvSpPr>
          <p:nvPr>
            <p:ph idx="1"/>
          </p:nvPr>
        </p:nvSpPr>
        <p:spPr>
          <a:xfrm>
            <a:off x="457200" y="1600200"/>
            <a:ext cx="5221111" cy="4349044"/>
          </a:xfrm>
        </p:spPr>
        <p:txBody>
          <a:bodyPr>
            <a:normAutofit/>
          </a:bodyPr>
          <a:lstStyle/>
          <a:p>
            <a:pPr marL="0" indent="0">
              <a:buNone/>
            </a:pPr>
            <a:r>
              <a:rPr lang="en-US" sz="2800"/>
              <a:t>If that vision is </a:t>
            </a:r>
            <a:r>
              <a:rPr lang="en-US" sz="2800" b="1">
                <a:solidFill>
                  <a:schemeClr val="tx2"/>
                </a:solidFill>
              </a:rPr>
              <a:t>what we value </a:t>
            </a:r>
            <a:r>
              <a:rPr lang="en-US" sz="2800"/>
              <a:t>in science and engineering education… </a:t>
            </a:r>
          </a:p>
          <a:p>
            <a:pPr marL="0" indent="0">
              <a:buNone/>
            </a:pPr>
            <a:endParaRPr lang="en-US" sz="2800"/>
          </a:p>
          <a:p>
            <a:pPr marL="0" indent="0">
              <a:buNone/>
            </a:pPr>
            <a:r>
              <a:rPr lang="en-US" sz="2800"/>
              <a:t>How many of our current assessments measure </a:t>
            </a:r>
            <a:r>
              <a:rPr lang="en-US" sz="2800" b="1">
                <a:solidFill>
                  <a:schemeClr val="tx2"/>
                </a:solidFill>
              </a:rPr>
              <a:t>what we value</a:t>
            </a:r>
            <a:r>
              <a:rPr lang="en-US" sz="2800"/>
              <a:t>?</a:t>
            </a:r>
          </a:p>
        </p:txBody>
      </p:sp>
      <p:sp>
        <p:nvSpPr>
          <p:cNvPr id="4" name="Date Placeholder 3">
            <a:extLst>
              <a:ext uri="{FF2B5EF4-FFF2-40B4-BE49-F238E27FC236}">
                <a16:creationId xmlns:a16="http://schemas.microsoft.com/office/drawing/2014/main" id="{8180BD2F-8506-C6AA-5D28-D9A487143BF0}"/>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A1F11A-3EA0-B4F8-6665-CED60A74C0D1}"/>
              </a:ext>
            </a:extLst>
          </p:cNvPr>
          <p:cNvSpPr>
            <a:spLocks noGrp="1"/>
          </p:cNvSpPr>
          <p:nvPr>
            <p:ph type="sldNum" sz="quarter" idx="12"/>
          </p:nvPr>
        </p:nvSpPr>
        <p:spPr/>
        <p:txBody>
          <a:bodyPr/>
          <a:lstStyle/>
          <a:p>
            <a:fld id="{680C5762-CF65-4775-9966-A58D40CC61B9}" type="slidenum">
              <a:rPr lang="en-US" smtClean="0">
                <a:solidFill>
                  <a:schemeClr val="tx1"/>
                </a:solidFill>
              </a:rPr>
              <a:t>12</a:t>
            </a:fld>
            <a:endParaRPr lang="en-US" dirty="0">
              <a:solidFill>
                <a:schemeClr val="tx1"/>
              </a:solidFill>
            </a:endParaRPr>
          </a:p>
        </p:txBody>
      </p:sp>
      <p:pic>
        <p:nvPicPr>
          <p:cNvPr id="17" name="Graphic 16">
            <a:extLst>
              <a:ext uri="{FF2B5EF4-FFF2-40B4-BE49-F238E27FC236}">
                <a16:creationId xmlns:a16="http://schemas.microsoft.com/office/drawing/2014/main" id="{1F992D6E-8CDA-A818-6C3A-CDA917BA9C9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53200" y="1442008"/>
            <a:ext cx="2133600" cy="2133600"/>
          </a:xfrm>
          <a:prstGeom prst="rect">
            <a:avLst/>
          </a:prstGeom>
        </p:spPr>
      </p:pic>
      <p:pic>
        <p:nvPicPr>
          <p:cNvPr id="18" name="Graphic 17">
            <a:extLst>
              <a:ext uri="{FF2B5EF4-FFF2-40B4-BE49-F238E27FC236}">
                <a16:creationId xmlns:a16="http://schemas.microsoft.com/office/drawing/2014/main" id="{1A7811B4-2BB9-FA37-D7BF-718B32E189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54889" y="3613910"/>
            <a:ext cx="1682193" cy="1682193"/>
          </a:xfrm>
          <a:prstGeom prst="rect">
            <a:avLst/>
          </a:prstGeom>
        </p:spPr>
      </p:pic>
      <p:pic>
        <p:nvPicPr>
          <p:cNvPr id="19" name="Graphic 18">
            <a:extLst>
              <a:ext uri="{FF2B5EF4-FFF2-40B4-BE49-F238E27FC236}">
                <a16:creationId xmlns:a16="http://schemas.microsoft.com/office/drawing/2014/main" id="{434BB3F1-C2FD-026A-1525-F0E0630100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1911" y="2029753"/>
            <a:ext cx="1584157" cy="1584157"/>
          </a:xfrm>
          <a:prstGeom prst="rect">
            <a:avLst/>
          </a:prstGeom>
        </p:spPr>
      </p:pic>
    </p:spTree>
    <p:extLst>
      <p:ext uri="{BB962C8B-B14F-4D97-AF65-F5344CB8AC3E}">
        <p14:creationId xmlns:p14="http://schemas.microsoft.com/office/powerpoint/2010/main" val="183604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r>
              <a:rPr lang="en-US" dirty="0"/>
              <a:t>Vision (cont.)</a:t>
            </a:r>
          </a:p>
        </p:txBody>
      </p:sp>
      <p:pic>
        <p:nvPicPr>
          <p:cNvPr id="7" name="Graphic 6" descr="3d Glasses with solid fill">
            <a:extLst>
              <a:ext uri="{FF2B5EF4-FFF2-40B4-BE49-F238E27FC236}">
                <a16:creationId xmlns:a16="http://schemas.microsoft.com/office/drawing/2014/main" id="{82B7BEB4-C49C-6B57-AFB6-B3AFCD7E355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82256" y="1407561"/>
            <a:ext cx="1979488" cy="1979488"/>
          </a:xfrm>
          <a:prstGeom prst="rect">
            <a:avLst/>
          </a:prstGeom>
        </p:spPr>
      </p:pic>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57200" y="3262489"/>
            <a:ext cx="8229600" cy="2187950"/>
          </a:xfrm>
        </p:spPr>
        <p:txBody>
          <a:bodyPr>
            <a:normAutofit lnSpcReduction="10000"/>
          </a:bodyPr>
          <a:lstStyle/>
          <a:p>
            <a:pPr marL="0" indent="0" algn="ctr">
              <a:buFont typeface="Arial" panose="020B0604020202020204" pitchFamily="34" charset="0"/>
              <a:buNone/>
            </a:pPr>
            <a:r>
              <a:rPr lang="en-US" sz="3600"/>
              <a:t>It’s important that </a:t>
            </a:r>
            <a:r>
              <a:rPr lang="en-US" sz="3600" b="1">
                <a:solidFill>
                  <a:schemeClr val="tx2"/>
                </a:solidFill>
              </a:rPr>
              <a:t>assessments measure what we value </a:t>
            </a:r>
            <a:r>
              <a:rPr lang="en-US" sz="3600"/>
              <a:t>for all learners and </a:t>
            </a:r>
            <a:r>
              <a:rPr lang="en-US" sz="3600" b="1">
                <a:solidFill>
                  <a:srgbClr val="003C7C"/>
                </a:solidFill>
              </a:rPr>
              <a:t>support us </a:t>
            </a:r>
            <a:r>
              <a:rPr lang="en-US" sz="3600"/>
              <a:t>in reaching our vision.</a:t>
            </a:r>
          </a:p>
        </p:txBody>
      </p:sp>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78082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05D0-F041-B914-EA62-EAC9D5A02F57}"/>
              </a:ext>
            </a:extLst>
          </p:cNvPr>
          <p:cNvSpPr>
            <a:spLocks noGrp="1"/>
          </p:cNvSpPr>
          <p:nvPr>
            <p:ph type="title"/>
          </p:nvPr>
        </p:nvSpPr>
        <p:spPr/>
        <p:txBody>
          <a:bodyPr/>
          <a:lstStyle/>
          <a:p>
            <a:r>
              <a:rPr lang="en-US"/>
              <a:t>Assessments That Support Our Vision</a:t>
            </a:r>
          </a:p>
        </p:txBody>
      </p:sp>
      <p:sp>
        <p:nvSpPr>
          <p:cNvPr id="3" name="Content Placeholder 2">
            <a:extLst>
              <a:ext uri="{FF2B5EF4-FFF2-40B4-BE49-F238E27FC236}">
                <a16:creationId xmlns:a16="http://schemas.microsoft.com/office/drawing/2014/main" id="{99C0BA22-668E-D1EE-39AF-86B186D2575B}"/>
              </a:ext>
            </a:extLst>
          </p:cNvPr>
          <p:cNvSpPr>
            <a:spLocks noGrp="1"/>
          </p:cNvSpPr>
          <p:nvPr>
            <p:ph idx="1"/>
          </p:nvPr>
        </p:nvSpPr>
        <p:spPr>
          <a:xfrm>
            <a:off x="457200" y="1524000"/>
            <a:ext cx="8229600" cy="1259685"/>
          </a:xfrm>
        </p:spPr>
        <p:txBody>
          <a:bodyPr vert="horz" lIns="91440" tIns="45720" rIns="91440" bIns="45720" rtlCol="0" anchor="t">
            <a:normAutofit/>
          </a:bodyPr>
          <a:lstStyle/>
          <a:p>
            <a:pPr marL="0" indent="0">
              <a:buNone/>
            </a:pPr>
            <a:r>
              <a:rPr lang="en-US">
                <a:latin typeface="Arial"/>
                <a:cs typeface="Arial"/>
              </a:rPr>
              <a:t>The STEELS standards </a:t>
            </a:r>
            <a:r>
              <a:rPr lang="en-US" b="1">
                <a:latin typeface="Arial"/>
                <a:cs typeface="Arial"/>
              </a:rPr>
              <a:t>require us </a:t>
            </a:r>
            <a:r>
              <a:rPr lang="en-US">
                <a:latin typeface="Arial"/>
                <a:cs typeface="Arial"/>
              </a:rPr>
              <a:t>to think about assessment differently. </a:t>
            </a:r>
          </a:p>
        </p:txBody>
      </p:sp>
      <p:pic>
        <p:nvPicPr>
          <p:cNvPr id="7" name="Picture 6" descr="A diagram of performance expectations showing three dimensions of PA STEELS">
            <a:extLst>
              <a:ext uri="{FF2B5EF4-FFF2-40B4-BE49-F238E27FC236}">
                <a16:creationId xmlns:a16="http://schemas.microsoft.com/office/drawing/2014/main" id="{A117DB70-6C2E-6A8A-3D66-D99ABA1D47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2783685"/>
            <a:ext cx="2696240" cy="2605763"/>
          </a:xfrm>
          <a:prstGeom prst="rect">
            <a:avLst/>
          </a:prstGeom>
        </p:spPr>
      </p:pic>
      <p:graphicFrame>
        <p:nvGraphicFramePr>
          <p:cNvPr id="6" name="Diagram 5" descr="Learning about topics in science to Figuring out phenomena/problems">
            <a:extLst>
              <a:ext uri="{FF2B5EF4-FFF2-40B4-BE49-F238E27FC236}">
                <a16:creationId xmlns:a16="http://schemas.microsoft.com/office/drawing/2014/main" id="{B09573B6-BA37-E0B6-79FE-9818219121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0027858"/>
              </p:ext>
            </p:extLst>
          </p:nvPr>
        </p:nvGraphicFramePr>
        <p:xfrm>
          <a:off x="4186494" y="2941248"/>
          <a:ext cx="4191000" cy="229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64ECEE7-4432-E459-93E6-058F4E025595}"/>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D90496C-3F8F-CFC0-1648-40947EAEE037}"/>
              </a:ext>
            </a:extLst>
          </p:cNvPr>
          <p:cNvSpPr>
            <a:spLocks noGrp="1"/>
          </p:cNvSpPr>
          <p:nvPr>
            <p:ph type="sldNum" sz="quarter" idx="12"/>
          </p:nvPr>
        </p:nvSpPr>
        <p:spPr/>
        <p:txBody>
          <a:bodyPr/>
          <a:lstStyle/>
          <a:p>
            <a:fld id="{680C5762-CF65-4775-9966-A58D40CC61B9}"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76917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lstStyle/>
          <a:p>
            <a:r>
              <a:rPr lang="en-US"/>
              <a:t>Norms: Cultivating a Culture of Caring</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rgbClr val="1F497D"/>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rgbClr val="1F497D"/>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rgbClr val="1F497D"/>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rgbClr val="1F497D"/>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rgbClr val="1F497D"/>
                </a:solidFill>
                <a:effectLst/>
              </a:rPr>
              <a:t>reciprocal.</a:t>
            </a:r>
          </a:p>
          <a:p>
            <a:pPr rtl="0" fontAlgn="base">
              <a:spcBef>
                <a:spcPts val="600"/>
              </a:spcBef>
              <a:spcAft>
                <a:spcPts val="1200"/>
              </a:spcAft>
              <a:buFont typeface="+mj-lt"/>
              <a:buAutoNum type="arabicPeriod"/>
            </a:pPr>
            <a:r>
              <a:rPr lang="en-US" sz="1800" b="1" i="0" u="none" strike="noStrike" dirty="0">
                <a:solidFill>
                  <a:srgbClr val="1F497D"/>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rgbClr val="1F497D"/>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rgbClr val="1F497D"/>
                </a:solidFill>
                <a:effectLst/>
              </a:rPr>
              <a:t>record of your progress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rgbClr val="1F497D"/>
                </a:solidFill>
                <a:effectLst/>
              </a:rPr>
              <a:t>leadership and knowledge of the people indigenous to where you are.</a:t>
            </a:r>
          </a:p>
          <a:p>
            <a:pPr rtl="0" fontAlgn="base">
              <a:spcBef>
                <a:spcPts val="600"/>
              </a:spcBef>
              <a:spcAft>
                <a:spcPts val="600"/>
              </a:spcAft>
              <a:buFont typeface="+mj-lt"/>
              <a:buAutoNum type="arabicPeriod" startAt="6"/>
            </a:pPr>
            <a:r>
              <a:rPr lang="en-US" sz="1800" b="1" i="0" u="none" strike="noStrike" dirty="0">
                <a:solidFill>
                  <a:srgbClr val="1F497D"/>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rgbClr val="1F497D"/>
                </a:solidFill>
                <a:effectLst/>
              </a:rPr>
              <a:t>imagination.</a:t>
            </a:r>
          </a:p>
          <a:p>
            <a:pPr rtl="0" fontAlgn="base">
              <a:spcBef>
                <a:spcPts val="600"/>
              </a:spcBef>
              <a:spcAft>
                <a:spcPts val="600"/>
              </a:spcAft>
              <a:buFont typeface="+mj-lt"/>
              <a:buAutoNum type="arabicPeriod" startAt="6"/>
            </a:pPr>
            <a:r>
              <a:rPr lang="en-US" sz="1800" b="1" i="0" u="none" strike="noStrike" dirty="0">
                <a:solidFill>
                  <a:srgbClr val="1F497D"/>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20485" y="6360117"/>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55708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24A2-930D-B1E2-D22E-4A47F58F46B3}"/>
              </a:ext>
            </a:extLst>
          </p:cNvPr>
          <p:cNvSpPr>
            <a:spLocks noGrp="1"/>
          </p:cNvSpPr>
          <p:nvPr>
            <p:ph type="title"/>
          </p:nvPr>
        </p:nvSpPr>
        <p:spPr/>
        <p:txBody>
          <a:bodyPr>
            <a:normAutofit/>
          </a:bodyPr>
          <a:lstStyle/>
          <a:p>
            <a:r>
              <a:rPr lang="en-US" sz="2800"/>
              <a:t>What if… Assessment Were a </a:t>
            </a:r>
            <a:r>
              <a:rPr lang="en-US" sz="2800" i="1"/>
              <a:t>Caring</a:t>
            </a:r>
            <a:r>
              <a:rPr lang="en-US" sz="2800"/>
              <a:t> Practice?</a:t>
            </a:r>
          </a:p>
        </p:txBody>
      </p:sp>
      <p:graphicFrame>
        <p:nvGraphicFramePr>
          <p:cNvPr id="7" name="Content Placeholder 6" descr="What might this look like in assessment?&#10;&#10;How would student experience change with assessments?&#10;&#10;What might this look like in our work together?">
            <a:extLst>
              <a:ext uri="{FF2B5EF4-FFF2-40B4-BE49-F238E27FC236}">
                <a16:creationId xmlns:a16="http://schemas.microsoft.com/office/drawing/2014/main" id="{1D07E387-FC67-FAF3-0250-FE0FC5867BBE}"/>
              </a:ext>
              <a:ext uri="{C183D7F6-B498-43B3-948B-1728B52AA6E4}">
                <adec:decorative xmlns:adec="http://schemas.microsoft.com/office/drawing/2017/decorative" val="0"/>
              </a:ext>
            </a:extLst>
          </p:cNvPr>
          <p:cNvGraphicFramePr>
            <a:graphicFrameLocks noGrp="1"/>
          </p:cNvGraphicFramePr>
          <p:nvPr>
            <p:ph sz="half" idx="1"/>
            <p:extLst>
              <p:ext uri="{D42A27DB-BD31-4B8C-83A1-F6EECF244321}">
                <p14:modId xmlns:p14="http://schemas.microsoft.com/office/powerpoint/2010/main" val="1035969579"/>
              </p:ext>
            </p:extLst>
          </p:nvPr>
        </p:nvGraphicFramePr>
        <p:xfrm>
          <a:off x="952500" y="2057400"/>
          <a:ext cx="7239000" cy="293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17B2FD65-B0C0-248F-17A7-73BC0A1D79BC}"/>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11" name="TextBox 10">
            <a:extLst>
              <a:ext uri="{FF2B5EF4-FFF2-40B4-BE49-F238E27FC236}">
                <a16:creationId xmlns:a16="http://schemas.microsoft.com/office/drawing/2014/main" id="{2082E56F-80BC-7647-076A-E937EE387D0D}"/>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6" name="Slide Number Placeholder 5">
            <a:extLst>
              <a:ext uri="{FF2B5EF4-FFF2-40B4-BE49-F238E27FC236}">
                <a16:creationId xmlns:a16="http://schemas.microsoft.com/office/drawing/2014/main" id="{B9D71CEE-BE12-40E4-97DC-F1F53926CC7C}"/>
              </a:ext>
            </a:extLst>
          </p:cNvPr>
          <p:cNvSpPr>
            <a:spLocks noGrp="1"/>
          </p:cNvSpPr>
          <p:nvPr>
            <p:ph type="sldNum" sz="quarter" idx="12"/>
          </p:nvPr>
        </p:nvSpPr>
        <p:spPr/>
        <p:txBody>
          <a:bodyPr/>
          <a:lstStyle/>
          <a:p>
            <a:fld id="{680C5762-CF65-4775-9966-A58D40CC61B9}"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21473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3E2D-2DC2-3C53-27DF-956165EB948D}"/>
              </a:ext>
            </a:extLst>
          </p:cNvPr>
          <p:cNvSpPr>
            <a:spLocks noGrp="1"/>
          </p:cNvSpPr>
          <p:nvPr>
            <p:ph type="title"/>
          </p:nvPr>
        </p:nvSpPr>
        <p:spPr/>
        <p:txBody>
          <a:bodyPr/>
          <a:lstStyle/>
          <a:p>
            <a:r>
              <a:rPr lang="en-US"/>
              <a:t>Thought Experiment: Jack and Jill</a:t>
            </a:r>
          </a:p>
        </p:txBody>
      </p:sp>
      <p:sp>
        <p:nvSpPr>
          <p:cNvPr id="3" name="Content Placeholder 2">
            <a:extLst>
              <a:ext uri="{FF2B5EF4-FFF2-40B4-BE49-F238E27FC236}">
                <a16:creationId xmlns:a16="http://schemas.microsoft.com/office/drawing/2014/main" id="{CC2534ED-0660-6E4A-A724-7203DF76C4F2}"/>
              </a:ext>
            </a:extLst>
          </p:cNvPr>
          <p:cNvSpPr>
            <a:spLocks noGrp="1"/>
          </p:cNvSpPr>
          <p:nvPr>
            <p:ph idx="1"/>
          </p:nvPr>
        </p:nvSpPr>
        <p:spPr/>
        <p:txBody>
          <a:bodyPr/>
          <a:lstStyle/>
          <a:p>
            <a:pPr marL="0" indent="0">
              <a:buNone/>
            </a:pPr>
            <a:r>
              <a:rPr lang="en-US" sz="3200">
                <a:latin typeface="Calibri"/>
                <a:ea typeface="Roboto Thin"/>
                <a:cs typeface="Calibri"/>
              </a:rPr>
              <a:t>Jack and Jill are discussing new STEELS assessments, and they’ve run into some issues balancing different considerations for their tasks. </a:t>
            </a:r>
            <a:endParaRPr lang="en-US" sz="3200"/>
          </a:p>
          <a:p>
            <a:endParaRPr lang="en-US"/>
          </a:p>
        </p:txBody>
      </p:sp>
      <p:sp>
        <p:nvSpPr>
          <p:cNvPr id="4" name="Date Placeholder 3">
            <a:extLst>
              <a:ext uri="{FF2B5EF4-FFF2-40B4-BE49-F238E27FC236}">
                <a16:creationId xmlns:a16="http://schemas.microsoft.com/office/drawing/2014/main" id="{0F6F1A4D-7153-0816-6AAE-1EDB7BF20586}"/>
              </a:ext>
            </a:extLst>
          </p:cNvPr>
          <p:cNvSpPr>
            <a:spLocks noGrp="1"/>
          </p:cNvSpPr>
          <p:nvPr>
            <p:ph type="dt" sz="half" idx="10"/>
          </p:nvPr>
        </p:nvSpPr>
        <p:spPr/>
        <p:txBody>
          <a:bodyPr/>
          <a:lstStyle/>
          <a:p>
            <a:fld id="{ED0CF1AE-9D07-4FAF-9EEC-B15CCCFC2843}" type="datetime1">
              <a:rPr lang="en-US" smtClean="0"/>
              <a:t>6/17/2025</a:t>
            </a:fld>
            <a:endParaRPr lang="en-US"/>
          </a:p>
        </p:txBody>
      </p:sp>
      <p:sp>
        <p:nvSpPr>
          <p:cNvPr id="5" name="Slide Number Placeholder 4">
            <a:extLst>
              <a:ext uri="{FF2B5EF4-FFF2-40B4-BE49-F238E27FC236}">
                <a16:creationId xmlns:a16="http://schemas.microsoft.com/office/drawing/2014/main" id="{414DDC78-1E12-2C2E-A858-284D0AAFB900}"/>
              </a:ext>
            </a:extLst>
          </p:cNvPr>
          <p:cNvSpPr>
            <a:spLocks noGrp="1"/>
          </p:cNvSpPr>
          <p:nvPr>
            <p:ph type="sldNum" sz="quarter" idx="12"/>
          </p:nvPr>
        </p:nvSpPr>
        <p:spPr/>
        <p:txBody>
          <a:bodyPr/>
          <a:lstStyle/>
          <a:p>
            <a:fld id="{680C5762-CF65-4775-9966-A58D40CC61B9}" type="slidenum">
              <a:rPr lang="en-US" smtClean="0"/>
              <a:t>17</a:t>
            </a:fld>
            <a:endParaRPr lang="en-US"/>
          </a:p>
        </p:txBody>
      </p:sp>
      <p:graphicFrame>
        <p:nvGraphicFramePr>
          <p:cNvPr id="6" name="Content Placeholder 5">
            <a:extLst>
              <a:ext uri="{FF2B5EF4-FFF2-40B4-BE49-F238E27FC236}">
                <a16:creationId xmlns:a16="http://schemas.microsoft.com/office/drawing/2014/main" id="{0F963AF7-FA02-351F-7B8F-537CA6BAEBD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04429495"/>
              </p:ext>
            </p:extLst>
          </p:nvPr>
        </p:nvGraphicFramePr>
        <p:xfrm>
          <a:off x="-838200" y="3749675"/>
          <a:ext cx="10972800" cy="166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78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71E6-1848-0020-B052-794F836534D4}"/>
              </a:ext>
            </a:extLst>
          </p:cNvPr>
          <p:cNvSpPr>
            <a:spLocks noGrp="1"/>
          </p:cNvSpPr>
          <p:nvPr>
            <p:ph type="title"/>
          </p:nvPr>
        </p:nvSpPr>
        <p:spPr/>
        <p:txBody>
          <a:bodyPr>
            <a:normAutofit/>
          </a:bodyPr>
          <a:lstStyle/>
          <a:p>
            <a:r>
              <a:rPr lang="en-US" sz="2800" dirty="0"/>
              <a:t>Thought Experiment: Jack and Jill (continued)</a:t>
            </a:r>
          </a:p>
        </p:txBody>
      </p:sp>
      <p:sp>
        <p:nvSpPr>
          <p:cNvPr id="3" name="Content Placeholder 2">
            <a:extLst>
              <a:ext uri="{FF2B5EF4-FFF2-40B4-BE49-F238E27FC236}">
                <a16:creationId xmlns:a16="http://schemas.microsoft.com/office/drawing/2014/main" id="{DB02A589-6604-1B6A-068E-7A5119895C94}"/>
              </a:ext>
            </a:extLst>
          </p:cNvPr>
          <p:cNvSpPr>
            <a:spLocks noGrp="1"/>
          </p:cNvSpPr>
          <p:nvPr>
            <p:ph idx="1"/>
          </p:nvPr>
        </p:nvSpPr>
        <p:spPr>
          <a:xfrm>
            <a:off x="457200" y="1447800"/>
            <a:ext cx="8229600" cy="533400"/>
          </a:xfrm>
        </p:spPr>
        <p:txBody>
          <a:bodyPr>
            <a:normAutofit lnSpcReduction="10000"/>
          </a:bodyPr>
          <a:lstStyle/>
          <a:p>
            <a:pPr marL="0" indent="0" algn="ctr">
              <a:buNone/>
            </a:pPr>
            <a:r>
              <a:rPr lang="en-US"/>
              <a:t>Do you agree more with Jack or Jill?</a:t>
            </a:r>
          </a:p>
        </p:txBody>
      </p:sp>
      <p:sp>
        <p:nvSpPr>
          <p:cNvPr id="10" name="Rectangle 9">
            <a:extLst>
              <a:ext uri="{FF2B5EF4-FFF2-40B4-BE49-F238E27FC236}">
                <a16:creationId xmlns:a16="http://schemas.microsoft.com/office/drawing/2014/main" id="{15723CE9-EDD4-896D-377A-B8D18D003D6F}"/>
              </a:ext>
              <a:ext uri="{C183D7F6-B498-43B3-948B-1728B52AA6E4}">
                <adec:decorative xmlns:adec="http://schemas.microsoft.com/office/drawing/2017/decorative" val="1"/>
              </a:ext>
            </a:extLst>
          </p:cNvPr>
          <p:cNvSpPr/>
          <p:nvPr/>
        </p:nvSpPr>
        <p:spPr>
          <a:xfrm>
            <a:off x="0" y="2140101"/>
            <a:ext cx="9144000" cy="35748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hool boy with solid fill">
            <a:extLst>
              <a:ext uri="{FF2B5EF4-FFF2-40B4-BE49-F238E27FC236}">
                <a16:creationId xmlns:a16="http://schemas.microsoft.com/office/drawing/2014/main" id="{DF78F9B2-B685-7CAF-52F2-4A0379AC6E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95050" y="2276302"/>
            <a:ext cx="936776" cy="936776"/>
          </a:xfrm>
          <a:prstGeom prst="rect">
            <a:avLst/>
          </a:prstGeom>
        </p:spPr>
      </p:pic>
      <p:sp>
        <p:nvSpPr>
          <p:cNvPr id="8" name="TextBox 7">
            <a:extLst>
              <a:ext uri="{FF2B5EF4-FFF2-40B4-BE49-F238E27FC236}">
                <a16:creationId xmlns:a16="http://schemas.microsoft.com/office/drawing/2014/main" id="{1A0539E0-90DE-7C7E-F3B1-75B0886EA4DA}"/>
              </a:ext>
            </a:extLst>
          </p:cNvPr>
          <p:cNvSpPr txBox="1"/>
          <p:nvPr/>
        </p:nvSpPr>
        <p:spPr>
          <a:xfrm>
            <a:off x="1810290" y="3114500"/>
            <a:ext cx="1268392"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Jack</a:t>
            </a:r>
          </a:p>
        </p:txBody>
      </p:sp>
      <p:sp>
        <p:nvSpPr>
          <p:cNvPr id="12" name="TextBox 11">
            <a:extLst>
              <a:ext uri="{FF2B5EF4-FFF2-40B4-BE49-F238E27FC236}">
                <a16:creationId xmlns:a16="http://schemas.microsoft.com/office/drawing/2014/main" id="{7A6D9274-0242-EF24-6995-5429CDA0BF18}"/>
              </a:ext>
            </a:extLst>
          </p:cNvPr>
          <p:cNvSpPr txBox="1"/>
          <p:nvPr/>
        </p:nvSpPr>
        <p:spPr>
          <a:xfrm>
            <a:off x="369145" y="3483832"/>
            <a:ext cx="4150682" cy="1938992"/>
          </a:xfrm>
          <a:prstGeom prst="rect">
            <a:avLst/>
          </a:prstGeom>
          <a:noFill/>
        </p:spPr>
        <p:txBody>
          <a:bodyPr wrap="square">
            <a:spAutoFit/>
          </a:bodyPr>
          <a:lstStyle/>
          <a:p>
            <a:pPr marL="0" indent="0" algn="ctr">
              <a:spcBef>
                <a:spcPts val="0"/>
              </a:spcBef>
              <a:spcAft>
                <a:spcPts val="1600"/>
              </a:spcAft>
              <a:buClr>
                <a:srgbClr val="ED8D21"/>
              </a:buClr>
              <a:buNone/>
            </a:pPr>
            <a:r>
              <a:rPr lang="en-US" sz="2400" b="0" i="0">
                <a:effectLst/>
                <a:latin typeface="Arial" panose="020B0604020202020204" pitchFamily="34" charset="0"/>
                <a:cs typeface="Arial" panose="020B0604020202020204" pitchFamily="34" charset="0"/>
              </a:rPr>
              <a:t>“Assessments are for gaining insight into students’ ideas that can help us build on their current thinking and </a:t>
            </a:r>
            <a:r>
              <a:rPr lang="en-US" sz="2400" b="1" i="0">
                <a:solidFill>
                  <a:srgbClr val="003C7C"/>
                </a:solidFill>
                <a:effectLst/>
                <a:latin typeface="Arial" panose="020B0604020202020204" pitchFamily="34" charset="0"/>
                <a:cs typeface="Arial" panose="020B0604020202020204" pitchFamily="34" charset="0"/>
              </a:rPr>
              <a:t>further their learning</a:t>
            </a:r>
            <a:r>
              <a:rPr lang="en-US" sz="2400" b="0" i="0">
                <a:effectLst/>
                <a:latin typeface="Arial" panose="020B0604020202020204" pitchFamily="34" charset="0"/>
                <a:cs typeface="Arial" panose="020B0604020202020204" pitchFamily="34" charset="0"/>
              </a:rPr>
              <a:t>.”</a:t>
            </a:r>
            <a:endParaRPr lang="en-US" sz="2400">
              <a:latin typeface="Arial" panose="020B0604020202020204" pitchFamily="34" charset="0"/>
              <a:ea typeface="Roboto Thin"/>
              <a:cs typeface="Arial" panose="020B0604020202020204" pitchFamily="34" charset="0"/>
            </a:endParaRPr>
          </a:p>
        </p:txBody>
      </p:sp>
      <p:pic>
        <p:nvPicPr>
          <p:cNvPr id="6" name="Graphic 5" descr="School boy with solid fill">
            <a:extLst>
              <a:ext uri="{FF2B5EF4-FFF2-40B4-BE49-F238E27FC236}">
                <a16:creationId xmlns:a16="http://schemas.microsoft.com/office/drawing/2014/main" id="{D67F9EDA-E6C5-977F-B417-078839584B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3137" y="2292925"/>
            <a:ext cx="936777" cy="936777"/>
          </a:xfrm>
          <a:prstGeom prst="rect">
            <a:avLst/>
          </a:prstGeom>
        </p:spPr>
      </p:pic>
      <p:sp>
        <p:nvSpPr>
          <p:cNvPr id="9" name="TextBox 8">
            <a:extLst>
              <a:ext uri="{FF2B5EF4-FFF2-40B4-BE49-F238E27FC236}">
                <a16:creationId xmlns:a16="http://schemas.microsoft.com/office/drawing/2014/main" id="{642A8EBD-19F7-7FFE-CC24-0306C285405B}"/>
              </a:ext>
            </a:extLst>
          </p:cNvPr>
          <p:cNvSpPr txBox="1"/>
          <p:nvPr/>
        </p:nvSpPr>
        <p:spPr>
          <a:xfrm>
            <a:off x="6168379" y="3131125"/>
            <a:ext cx="1268392"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Jill</a:t>
            </a:r>
          </a:p>
        </p:txBody>
      </p:sp>
      <p:sp>
        <p:nvSpPr>
          <p:cNvPr id="14" name="TextBox 13">
            <a:extLst>
              <a:ext uri="{FF2B5EF4-FFF2-40B4-BE49-F238E27FC236}">
                <a16:creationId xmlns:a16="http://schemas.microsoft.com/office/drawing/2014/main" id="{A771C792-BCDE-F9A4-B44C-CADFCCB8B7F7}"/>
              </a:ext>
            </a:extLst>
          </p:cNvPr>
          <p:cNvSpPr txBox="1"/>
          <p:nvPr/>
        </p:nvSpPr>
        <p:spPr>
          <a:xfrm>
            <a:off x="4990213" y="3500457"/>
            <a:ext cx="3662624" cy="1938992"/>
          </a:xfrm>
          <a:prstGeom prst="rect">
            <a:avLst/>
          </a:prstGeom>
          <a:noFill/>
        </p:spPr>
        <p:txBody>
          <a:bodyPr wrap="square">
            <a:spAutoFit/>
          </a:bodyPr>
          <a:lstStyle/>
          <a:p>
            <a:pPr marL="0" indent="0" algn="ctr">
              <a:spcBef>
                <a:spcPts val="0"/>
              </a:spcBef>
              <a:buNone/>
            </a:pPr>
            <a:r>
              <a:rPr lang="en-US" sz="2400">
                <a:latin typeface="Arial" panose="020B0604020202020204" pitchFamily="34" charset="0"/>
                <a:ea typeface="Roboto Thin"/>
                <a:cs typeface="Arial" panose="020B0604020202020204" pitchFamily="34" charset="0"/>
              </a:rPr>
              <a:t>“Assessments are for generating a score or grade that </a:t>
            </a:r>
            <a:r>
              <a:rPr lang="en-US" sz="2400" b="1">
                <a:solidFill>
                  <a:srgbClr val="003C7C"/>
                </a:solidFill>
                <a:latin typeface="Arial" panose="020B0604020202020204" pitchFamily="34" charset="0"/>
                <a:ea typeface="Roboto Thin"/>
                <a:cs typeface="Arial" panose="020B0604020202020204" pitchFamily="34" charset="0"/>
              </a:rPr>
              <a:t>shows student progress</a:t>
            </a:r>
            <a:r>
              <a:rPr lang="en-US" sz="2400">
                <a:solidFill>
                  <a:srgbClr val="003C7C"/>
                </a:solidFill>
                <a:latin typeface="Arial" panose="020B0604020202020204" pitchFamily="34" charset="0"/>
                <a:ea typeface="Roboto Thin"/>
                <a:cs typeface="Arial" panose="020B0604020202020204" pitchFamily="34" charset="0"/>
              </a:rPr>
              <a:t> </a:t>
            </a:r>
            <a:r>
              <a:rPr lang="en-US" sz="2400">
                <a:latin typeface="Arial" panose="020B0604020202020204" pitchFamily="34" charset="0"/>
                <a:ea typeface="Roboto Thin"/>
                <a:cs typeface="Arial" panose="020B0604020202020204" pitchFamily="34" charset="0"/>
              </a:rPr>
              <a:t>for several audiences.”</a:t>
            </a:r>
          </a:p>
        </p:txBody>
      </p:sp>
      <p:sp>
        <p:nvSpPr>
          <p:cNvPr id="4" name="Date Placeholder 3">
            <a:extLst>
              <a:ext uri="{FF2B5EF4-FFF2-40B4-BE49-F238E27FC236}">
                <a16:creationId xmlns:a16="http://schemas.microsoft.com/office/drawing/2014/main" id="{AD073315-2FD7-61C7-E48C-33DF6CD1AFA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1ACDFCF-914D-AD8A-ABC6-4CCBB0B7E882}"/>
              </a:ext>
            </a:extLst>
          </p:cNvPr>
          <p:cNvSpPr>
            <a:spLocks noGrp="1"/>
          </p:cNvSpPr>
          <p:nvPr>
            <p:ph type="sldNum" sz="quarter" idx="12"/>
          </p:nvPr>
        </p:nvSpPr>
        <p:spPr/>
        <p:txBody>
          <a:bodyPr/>
          <a:lstStyle/>
          <a:p>
            <a:fld id="{680C5762-CF65-4775-9966-A58D40CC61B9}"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69196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a:t>Reflection</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a:lstStyle/>
          <a:p>
            <a:pPr marL="0" indent="0">
              <a:buNone/>
            </a:pPr>
            <a:r>
              <a:rPr lang="en-US"/>
              <a:t>In light of our vision, what are some </a:t>
            </a:r>
          </a:p>
          <a:p>
            <a:r>
              <a:rPr lang="en-US"/>
              <a:t>opportunities</a:t>
            </a:r>
          </a:p>
          <a:p>
            <a:r>
              <a:rPr lang="en-US"/>
              <a:t>challenges</a:t>
            </a:r>
          </a:p>
          <a:p>
            <a:r>
              <a:rPr lang="en-US"/>
              <a:t>goals </a:t>
            </a:r>
          </a:p>
          <a:p>
            <a:pPr marL="0" indent="0">
              <a:buNone/>
            </a:pPr>
            <a:r>
              <a:rPr lang="en-US"/>
              <a:t>for science assessment in our school systems?</a:t>
            </a:r>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19</a:t>
            </a:fld>
            <a:endParaRPr lang="en-US" dirty="0">
              <a:solidFill>
                <a:schemeClr val="tx1"/>
              </a:solidFill>
            </a:endParaRPr>
          </a:p>
        </p:txBody>
      </p:sp>
    </p:spTree>
    <p:extLst>
      <p:ext uri="{BB962C8B-B14F-4D97-AF65-F5344CB8AC3E}">
        <p14:creationId xmlns:p14="http://schemas.microsoft.com/office/powerpoint/2010/main" val="318755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4C4-F33D-A850-77C3-E48623DB9274}"/>
              </a:ext>
            </a:extLst>
          </p:cNvPr>
          <p:cNvSpPr>
            <a:spLocks noGrp="1"/>
          </p:cNvSpPr>
          <p:nvPr>
            <p:ph type="title"/>
          </p:nvPr>
        </p:nvSpPr>
        <p:spPr>
          <a:xfrm>
            <a:off x="457200" y="304800"/>
            <a:ext cx="8229600" cy="1143000"/>
          </a:xfrm>
        </p:spPr>
        <p:txBody>
          <a:bodyPr anchor="ctr">
            <a:normAutofit/>
          </a:bodyPr>
          <a:lstStyle/>
          <a:p>
            <a:r>
              <a:rPr lang="en-US"/>
              <a:t>STEELS: Rigorous Learning Goals</a:t>
            </a:r>
          </a:p>
        </p:txBody>
      </p:sp>
      <p:pic>
        <p:nvPicPr>
          <p:cNvPr id="7" name="Picture 6" descr="A book cover of a framework for science education">
            <a:extLst>
              <a:ext uri="{FF2B5EF4-FFF2-40B4-BE49-F238E27FC236}">
                <a16:creationId xmlns:a16="http://schemas.microsoft.com/office/drawing/2014/main" id="{CF11B5F0-89DE-DE94-CA22-7D9117F541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868360" y="1591323"/>
            <a:ext cx="3091679" cy="3464771"/>
          </a:xfrm>
          <a:prstGeom prst="rect">
            <a:avLst/>
          </a:prstGeom>
        </p:spPr>
      </p:pic>
      <p:pic>
        <p:nvPicPr>
          <p:cNvPr id="9" name="Picture 8" descr="ITEEA Logo">
            <a:extLst>
              <a:ext uri="{FF2B5EF4-FFF2-40B4-BE49-F238E27FC236}">
                <a16:creationId xmlns:a16="http://schemas.microsoft.com/office/drawing/2014/main" id="{BD0E0FDC-8F93-67D8-7E37-30E8A8ABF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140" y="5231540"/>
            <a:ext cx="2852117" cy="817210"/>
          </a:xfrm>
          <a:prstGeom prst="rect">
            <a:avLst/>
          </a:prstGeom>
        </p:spPr>
      </p:pic>
      <p:sp>
        <p:nvSpPr>
          <p:cNvPr id="3" name="Content Placeholder 2">
            <a:extLst>
              <a:ext uri="{FF2B5EF4-FFF2-40B4-BE49-F238E27FC236}">
                <a16:creationId xmlns:a16="http://schemas.microsoft.com/office/drawing/2014/main" id="{DE2CC352-75F1-3854-E767-60BD57FE90CC}"/>
              </a:ext>
            </a:extLst>
          </p:cNvPr>
          <p:cNvSpPr>
            <a:spLocks noGrp="1"/>
          </p:cNvSpPr>
          <p:nvPr>
            <p:ph sz="half" idx="2"/>
          </p:nvPr>
        </p:nvSpPr>
        <p:spPr>
          <a:xfrm>
            <a:off x="4182035" y="1546412"/>
            <a:ext cx="4504765" cy="4525963"/>
          </a:xfrm>
        </p:spPr>
        <p:txBody>
          <a:bodyPr>
            <a:normAutofit/>
          </a:bodyPr>
          <a:lstStyle/>
          <a:p>
            <a:pPr marL="0" indent="0">
              <a:buNone/>
            </a:pPr>
            <a:r>
              <a:rPr lang="en-US" sz="2400"/>
              <a:t>In 2022, Pennsylvania adopted the Science, Technology &amp; Engineering, Environmental Literacy &amp; Sustainability (STEELS) standards, new learning goals for K</a:t>
            </a:r>
            <a:r>
              <a:rPr lang="en-US" sz="2400">
                <a:effectLst/>
                <a:latin typeface="Arial" panose="020B0604020202020204" pitchFamily="34" charset="0"/>
              </a:rPr>
              <a:t>–</a:t>
            </a:r>
            <a:r>
              <a:rPr lang="en-US" sz="2400"/>
              <a:t>12 students based on research of how students learn.</a:t>
            </a:r>
          </a:p>
          <a:p>
            <a:pPr marL="0" indent="0">
              <a:buNone/>
            </a:pPr>
            <a:endParaRPr lang="en-US" sz="1800"/>
          </a:p>
          <a:p>
            <a:pPr marL="0" indent="0">
              <a:buNone/>
            </a:pPr>
            <a:r>
              <a:rPr lang="en-US" sz="2400"/>
              <a:t>Updated PSSA and Keystone exams are operational in spring 2026.</a:t>
            </a:r>
          </a:p>
        </p:txBody>
      </p:sp>
      <p:sp>
        <p:nvSpPr>
          <p:cNvPr id="4" name="Date Placeholder 3">
            <a:extLst>
              <a:ext uri="{FF2B5EF4-FFF2-40B4-BE49-F238E27FC236}">
                <a16:creationId xmlns:a16="http://schemas.microsoft.com/office/drawing/2014/main" id="{CD9FD434-4A49-17B2-BE88-6E4C62391905}"/>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FD60594-833A-CE8E-BF91-B62ADC48B66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a:t>
            </a:fld>
            <a:endParaRPr lang="en-US" dirty="0">
              <a:solidFill>
                <a:schemeClr val="tx1"/>
              </a:solidFill>
            </a:endParaRPr>
          </a:p>
        </p:txBody>
      </p:sp>
    </p:spTree>
    <p:extLst>
      <p:ext uri="{BB962C8B-B14F-4D97-AF65-F5344CB8AC3E}">
        <p14:creationId xmlns:p14="http://schemas.microsoft.com/office/powerpoint/2010/main" val="298847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8DCA-873C-0EDD-2FD8-6431A2D7A0DD}"/>
              </a:ext>
            </a:extLst>
          </p:cNvPr>
          <p:cNvSpPr>
            <a:spLocks noGrp="1"/>
          </p:cNvSpPr>
          <p:nvPr>
            <p:ph type="title"/>
          </p:nvPr>
        </p:nvSpPr>
        <p:spPr/>
        <p:txBody>
          <a:bodyPr/>
          <a:lstStyle/>
          <a:p>
            <a:r>
              <a:rPr lang="en-US"/>
              <a:t>Features of Assessment</a:t>
            </a:r>
          </a:p>
        </p:txBody>
      </p:sp>
      <p:graphicFrame>
        <p:nvGraphicFramePr>
          <p:cNvPr id="6" name="Content Placeholder 5">
            <a:extLst>
              <a:ext uri="{FF2B5EF4-FFF2-40B4-BE49-F238E27FC236}">
                <a16:creationId xmlns:a16="http://schemas.microsoft.com/office/drawing/2014/main" id="{A370D390-F6A2-274C-BF09-53CA425D187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6937430"/>
              </p:ext>
            </p:extLst>
          </p:nvPr>
        </p:nvGraphicFramePr>
        <p:xfrm>
          <a:off x="685800" y="2327275"/>
          <a:ext cx="5181600" cy="235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BE747E5-84D6-2513-6A72-D1EFDC4F7FA6}"/>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B6BBD15C-2B3E-28E0-FB34-ABFC0E06A0D5}"/>
              </a:ext>
            </a:extLst>
          </p:cNvPr>
          <p:cNvSpPr>
            <a:spLocks noGrp="1"/>
          </p:cNvSpPr>
          <p:nvPr>
            <p:ph type="sldNum" sz="quarter" idx="12"/>
          </p:nvPr>
        </p:nvSpPr>
        <p:spPr/>
        <p:txBody>
          <a:bodyPr/>
          <a:lstStyle/>
          <a:p>
            <a:fld id="{680C5762-CF65-4775-9966-A58D40CC61B9}" type="slidenum">
              <a:rPr lang="en-US" smtClean="0">
                <a:solidFill>
                  <a:schemeClr val="tx1"/>
                </a:solidFill>
              </a:rPr>
              <a:t>20</a:t>
            </a:fld>
            <a:endParaRPr lang="en-US" dirty="0">
              <a:solidFill>
                <a:schemeClr val="tx1"/>
              </a:solidFill>
            </a:endParaRPr>
          </a:p>
        </p:txBody>
      </p:sp>
      <p:pic>
        <p:nvPicPr>
          <p:cNvPr id="8" name="Graphic 7" descr="Telescope with solid fill">
            <a:extLst>
              <a:ext uri="{FF2B5EF4-FFF2-40B4-BE49-F238E27FC236}">
                <a16:creationId xmlns:a16="http://schemas.microsoft.com/office/drawing/2014/main" id="{EDA5FEAE-97DC-A91C-677E-242221CF066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34000" y="1904999"/>
            <a:ext cx="3200400" cy="3200400"/>
          </a:xfrm>
          <a:prstGeom prst="rect">
            <a:avLst/>
          </a:prstGeom>
        </p:spPr>
      </p:pic>
    </p:spTree>
    <p:extLst>
      <p:ext uri="{BB962C8B-B14F-4D97-AF65-F5344CB8AC3E}">
        <p14:creationId xmlns:p14="http://schemas.microsoft.com/office/powerpoint/2010/main" val="34129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723CE9-EDD4-896D-377A-B8D18D003D6F}"/>
              </a:ext>
              <a:ext uri="{C183D7F6-B498-43B3-948B-1728B52AA6E4}">
                <adec:decorative xmlns:adec="http://schemas.microsoft.com/office/drawing/2017/decorative" val="1"/>
              </a:ext>
            </a:extLst>
          </p:cNvPr>
          <p:cNvSpPr/>
          <p:nvPr/>
        </p:nvSpPr>
        <p:spPr>
          <a:xfrm>
            <a:off x="0" y="2140101"/>
            <a:ext cx="9144000" cy="35748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571E6-1848-0020-B052-794F836534D4}"/>
              </a:ext>
            </a:extLst>
          </p:cNvPr>
          <p:cNvSpPr>
            <a:spLocks noGrp="1"/>
          </p:cNvSpPr>
          <p:nvPr>
            <p:ph type="title"/>
          </p:nvPr>
        </p:nvSpPr>
        <p:spPr/>
        <p:txBody>
          <a:bodyPr/>
          <a:lstStyle/>
          <a:p>
            <a:r>
              <a:rPr lang="en-US" dirty="0"/>
              <a:t>Thought Experiment: Jack and Jill (cont.)</a:t>
            </a:r>
          </a:p>
        </p:txBody>
      </p:sp>
      <p:sp>
        <p:nvSpPr>
          <p:cNvPr id="3" name="Content Placeholder 2">
            <a:extLst>
              <a:ext uri="{FF2B5EF4-FFF2-40B4-BE49-F238E27FC236}">
                <a16:creationId xmlns:a16="http://schemas.microsoft.com/office/drawing/2014/main" id="{DB02A589-6604-1B6A-068E-7A5119895C94}"/>
              </a:ext>
            </a:extLst>
          </p:cNvPr>
          <p:cNvSpPr>
            <a:spLocks noGrp="1"/>
          </p:cNvSpPr>
          <p:nvPr>
            <p:ph idx="1"/>
          </p:nvPr>
        </p:nvSpPr>
        <p:spPr>
          <a:xfrm>
            <a:off x="457200" y="1447800"/>
            <a:ext cx="8229600" cy="533400"/>
          </a:xfrm>
        </p:spPr>
        <p:txBody>
          <a:bodyPr>
            <a:normAutofit lnSpcReduction="10000"/>
          </a:bodyPr>
          <a:lstStyle/>
          <a:p>
            <a:pPr marL="0" indent="0" algn="ctr">
              <a:buNone/>
            </a:pPr>
            <a:r>
              <a:rPr lang="en-US"/>
              <a:t>Do you agree more with Jack or Jill?</a:t>
            </a:r>
          </a:p>
        </p:txBody>
      </p:sp>
      <p:pic>
        <p:nvPicPr>
          <p:cNvPr id="7" name="Graphic 6" descr="School boy with solid fill">
            <a:extLst>
              <a:ext uri="{FF2B5EF4-FFF2-40B4-BE49-F238E27FC236}">
                <a16:creationId xmlns:a16="http://schemas.microsoft.com/office/drawing/2014/main" id="{DF78F9B2-B685-7CAF-52F2-4A0379AC6E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99964" y="2209801"/>
            <a:ext cx="936776" cy="936776"/>
          </a:xfrm>
          <a:prstGeom prst="rect">
            <a:avLst/>
          </a:prstGeom>
        </p:spPr>
      </p:pic>
      <p:sp>
        <p:nvSpPr>
          <p:cNvPr id="8" name="TextBox 7">
            <a:extLst>
              <a:ext uri="{FF2B5EF4-FFF2-40B4-BE49-F238E27FC236}">
                <a16:creationId xmlns:a16="http://schemas.microsoft.com/office/drawing/2014/main" id="{1A0539E0-90DE-7C7E-F3B1-75B0886EA4DA}"/>
              </a:ext>
            </a:extLst>
          </p:cNvPr>
          <p:cNvSpPr txBox="1"/>
          <p:nvPr/>
        </p:nvSpPr>
        <p:spPr>
          <a:xfrm>
            <a:off x="1634156" y="3048000"/>
            <a:ext cx="1268392"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Jack</a:t>
            </a:r>
          </a:p>
        </p:txBody>
      </p:sp>
      <p:sp>
        <p:nvSpPr>
          <p:cNvPr id="12" name="TextBox 11">
            <a:extLst>
              <a:ext uri="{FF2B5EF4-FFF2-40B4-BE49-F238E27FC236}">
                <a16:creationId xmlns:a16="http://schemas.microsoft.com/office/drawing/2014/main" id="{7A6D9274-0242-EF24-6995-5429CDA0BF18}"/>
              </a:ext>
            </a:extLst>
          </p:cNvPr>
          <p:cNvSpPr txBox="1"/>
          <p:nvPr/>
        </p:nvSpPr>
        <p:spPr>
          <a:xfrm>
            <a:off x="327378" y="3484951"/>
            <a:ext cx="3881949" cy="1938992"/>
          </a:xfrm>
          <a:prstGeom prst="rect">
            <a:avLst/>
          </a:prstGeom>
          <a:noFill/>
        </p:spPr>
        <p:txBody>
          <a:bodyPr wrap="square">
            <a:spAutoFit/>
          </a:bodyPr>
          <a:lstStyle/>
          <a:p>
            <a:pPr marL="0" indent="0" algn="ctr">
              <a:spcBef>
                <a:spcPts val="0"/>
              </a:spcBef>
              <a:spcAft>
                <a:spcPts val="1600"/>
              </a:spcAft>
              <a:buClr>
                <a:srgbClr val="ED8D21"/>
              </a:buClr>
              <a:buNone/>
            </a:pPr>
            <a:r>
              <a:rPr lang="en-US" sz="2000">
                <a:latin typeface="Arial" panose="020B0604020202020204" pitchFamily="34" charset="0"/>
                <a:ea typeface="Roboto Thin"/>
                <a:cs typeface="Arial" panose="020B0604020202020204" pitchFamily="34" charset="0"/>
              </a:rPr>
              <a:t>"It is most important that assessments clearly elicit learning of </a:t>
            </a:r>
            <a:r>
              <a:rPr lang="en-US" sz="2000" b="1">
                <a:latin typeface="Arial" panose="020B0604020202020204" pitchFamily="34" charset="0"/>
                <a:ea typeface="Roboto Thin"/>
                <a:cs typeface="Arial" panose="020B0604020202020204" pitchFamily="34" charset="0"/>
              </a:rPr>
              <a:t>grade-level practices, ideas, and concepts </a:t>
            </a:r>
            <a:r>
              <a:rPr lang="en-US" sz="2000">
                <a:latin typeface="Arial" panose="020B0604020202020204" pitchFamily="34" charset="0"/>
                <a:ea typeface="Roboto Thin"/>
                <a:cs typeface="Arial" panose="020B0604020202020204" pitchFamily="34" charset="0"/>
              </a:rPr>
              <a:t>even if it is not connected to a phenomenon or problem."</a:t>
            </a:r>
          </a:p>
        </p:txBody>
      </p:sp>
      <p:pic>
        <p:nvPicPr>
          <p:cNvPr id="6" name="Graphic 5" descr="Male profile with solid fill">
            <a:extLst>
              <a:ext uri="{FF2B5EF4-FFF2-40B4-BE49-F238E27FC236}">
                <a16:creationId xmlns:a16="http://schemas.microsoft.com/office/drawing/2014/main" id="{D67F9EDA-E6C5-977F-B417-078839584B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03762" y="2209800"/>
            <a:ext cx="936777" cy="936777"/>
          </a:xfrm>
          <a:prstGeom prst="rect">
            <a:avLst/>
          </a:prstGeom>
        </p:spPr>
      </p:pic>
      <p:sp>
        <p:nvSpPr>
          <p:cNvPr id="9" name="TextBox 8">
            <a:extLst>
              <a:ext uri="{FF2B5EF4-FFF2-40B4-BE49-F238E27FC236}">
                <a16:creationId xmlns:a16="http://schemas.microsoft.com/office/drawing/2014/main" id="{642A8EBD-19F7-7FFE-CC24-0306C285405B}"/>
              </a:ext>
            </a:extLst>
          </p:cNvPr>
          <p:cNvSpPr txBox="1"/>
          <p:nvPr/>
        </p:nvSpPr>
        <p:spPr>
          <a:xfrm>
            <a:off x="5919004" y="3048000"/>
            <a:ext cx="1268392"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Jill</a:t>
            </a:r>
          </a:p>
        </p:txBody>
      </p:sp>
      <p:sp>
        <p:nvSpPr>
          <p:cNvPr id="14" name="TextBox 13">
            <a:extLst>
              <a:ext uri="{FF2B5EF4-FFF2-40B4-BE49-F238E27FC236}">
                <a16:creationId xmlns:a16="http://schemas.microsoft.com/office/drawing/2014/main" id="{A771C792-BCDE-F9A4-B44C-CADFCCB8B7F7}"/>
              </a:ext>
            </a:extLst>
          </p:cNvPr>
          <p:cNvSpPr txBox="1"/>
          <p:nvPr/>
        </p:nvSpPr>
        <p:spPr>
          <a:xfrm>
            <a:off x="4438550" y="3417332"/>
            <a:ext cx="4267200" cy="2246769"/>
          </a:xfrm>
          <a:prstGeom prst="rect">
            <a:avLst/>
          </a:prstGeom>
          <a:noFill/>
        </p:spPr>
        <p:txBody>
          <a:bodyPr wrap="square">
            <a:spAutoFit/>
          </a:bodyPr>
          <a:lstStyle/>
          <a:p>
            <a:pPr marL="0" indent="0" algn="ctr">
              <a:spcBef>
                <a:spcPts val="0"/>
              </a:spcBef>
              <a:buNone/>
            </a:pPr>
            <a:r>
              <a:rPr lang="en-US" sz="2000">
                <a:latin typeface="Arial" panose="020B0604020202020204" pitchFamily="34" charset="0"/>
                <a:ea typeface="Roboto Thin"/>
                <a:cs typeface="Arial" panose="020B0604020202020204" pitchFamily="34" charset="0"/>
              </a:rPr>
              <a:t>"It is most important that assessments ask students to use the dimensions as they </a:t>
            </a:r>
            <a:r>
              <a:rPr lang="en-US" sz="2000" b="1">
                <a:latin typeface="Arial" panose="020B0604020202020204" pitchFamily="34" charset="0"/>
                <a:ea typeface="Roboto Thin"/>
                <a:cs typeface="Arial" panose="020B0604020202020204" pitchFamily="34" charset="0"/>
              </a:rPr>
              <a:t>make sense of phenomena and solve design problems</a:t>
            </a:r>
            <a:r>
              <a:rPr lang="en-US" sz="2000">
                <a:latin typeface="Arial" panose="020B0604020202020204" pitchFamily="34" charset="0"/>
                <a:ea typeface="Roboto Thin"/>
                <a:cs typeface="Arial" panose="020B0604020202020204" pitchFamily="34" charset="0"/>
              </a:rPr>
              <a:t>, even if not all knowledge and practice is explicitly covered."</a:t>
            </a:r>
          </a:p>
        </p:txBody>
      </p:sp>
      <p:sp>
        <p:nvSpPr>
          <p:cNvPr id="4" name="Date Placeholder 3">
            <a:extLst>
              <a:ext uri="{FF2B5EF4-FFF2-40B4-BE49-F238E27FC236}">
                <a16:creationId xmlns:a16="http://schemas.microsoft.com/office/drawing/2014/main" id="{AD073315-2FD7-61C7-E48C-33DF6CD1AFA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1ACDFCF-914D-AD8A-ABC6-4CCBB0B7E882}"/>
              </a:ext>
            </a:extLst>
          </p:cNvPr>
          <p:cNvSpPr>
            <a:spLocks noGrp="1"/>
          </p:cNvSpPr>
          <p:nvPr>
            <p:ph type="sldNum" sz="quarter" idx="12"/>
          </p:nvPr>
        </p:nvSpPr>
        <p:spPr/>
        <p:txBody>
          <a:bodyPr/>
          <a:lstStyle/>
          <a:p>
            <a:fld id="{680C5762-CF65-4775-9966-A58D40CC61B9}"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215038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E9ADB54D-3623-FE25-C850-92E3F981544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1925129"/>
              </p:ext>
            </p:extLst>
          </p:nvPr>
        </p:nvGraphicFramePr>
        <p:xfrm>
          <a:off x="6155184" y="-260724"/>
          <a:ext cx="3908612" cy="227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751F52E-0257-EE28-6FF2-B05C3EB0D485}"/>
              </a:ext>
            </a:extLst>
          </p:cNvPr>
          <p:cNvSpPr>
            <a:spLocks noGrp="1"/>
          </p:cNvSpPr>
          <p:nvPr>
            <p:ph type="title"/>
          </p:nvPr>
        </p:nvSpPr>
        <p:spPr/>
        <p:txBody>
          <a:bodyPr/>
          <a:lstStyle/>
          <a:p>
            <a:r>
              <a:rPr lang="en-US"/>
              <a:t>Three Tasks</a:t>
            </a:r>
          </a:p>
        </p:txBody>
      </p:sp>
      <p:pic>
        <p:nvPicPr>
          <p:cNvPr id="6" name="Picture 5" descr="A screenshot of Hurrican Destroys Boardwalk">
            <a:extLst>
              <a:ext uri="{FF2B5EF4-FFF2-40B4-BE49-F238E27FC236}">
                <a16:creationId xmlns:a16="http://schemas.microsoft.com/office/drawing/2014/main" id="{F9FEB9B2-F68C-B10B-4D45-5FEAE177DF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2194" y="1942808"/>
            <a:ext cx="2486621" cy="2972379"/>
          </a:xfrm>
          <a:prstGeom prst="rect">
            <a:avLst/>
          </a:prstGeom>
          <a:ln>
            <a:noFill/>
          </a:ln>
          <a:effectLst>
            <a:outerShdw blurRad="190500" algn="tl" rotWithShape="0">
              <a:srgbClr val="000000">
                <a:alpha val="70000"/>
              </a:srgbClr>
            </a:outerShdw>
          </a:effectLst>
        </p:spPr>
      </p:pic>
      <p:pic>
        <p:nvPicPr>
          <p:cNvPr id="7" name="Picture 6" descr="A screenshot of Weather Task: &quot;Are We Getting a Snow Day?&quot;">
            <a:extLst>
              <a:ext uri="{FF2B5EF4-FFF2-40B4-BE49-F238E27FC236}">
                <a16:creationId xmlns:a16="http://schemas.microsoft.com/office/drawing/2014/main" id="{E0E4A247-5455-9E80-C73C-3B3AB80CB6D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21023" y="1942808"/>
            <a:ext cx="2301953" cy="2972379"/>
          </a:xfrm>
          <a:prstGeom prst="rect">
            <a:avLst/>
          </a:prstGeom>
          <a:ln>
            <a:noFill/>
          </a:ln>
          <a:effectLst>
            <a:outerShdw blurRad="190500" algn="tl" rotWithShape="0">
              <a:srgbClr val="000000">
                <a:alpha val="70000"/>
              </a:srgbClr>
            </a:outerShdw>
          </a:effectLst>
        </p:spPr>
      </p:pic>
      <p:pic>
        <p:nvPicPr>
          <p:cNvPr id="8" name="Picture 7" descr="A Screenshot of Grade 8 Teacher Version - Sea Star Reproduction">
            <a:extLst>
              <a:ext uri="{FF2B5EF4-FFF2-40B4-BE49-F238E27FC236}">
                <a16:creationId xmlns:a16="http://schemas.microsoft.com/office/drawing/2014/main" id="{EBE37563-2305-ECB2-4A25-932E93CB3108}"/>
              </a:ext>
              <a:ext uri="{C183D7F6-B498-43B3-948B-1728B52AA6E4}">
                <adec:decorative xmlns:adec="http://schemas.microsoft.com/office/drawing/2017/decorative" val="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72200" y="1942809"/>
            <a:ext cx="2354673" cy="2972379"/>
          </a:xfrm>
          <a:prstGeom prst="rect">
            <a:avLst/>
          </a:prstGeom>
          <a:ln>
            <a:noFill/>
          </a:ln>
          <a:effectLst>
            <a:outerShdw blurRad="190500" algn="tl" rotWithShape="0">
              <a:srgbClr val="000000">
                <a:alpha val="70000"/>
              </a:srgbClr>
            </a:outerShdw>
          </a:effectLst>
        </p:spPr>
      </p:pic>
      <p:pic>
        <p:nvPicPr>
          <p:cNvPr id="9" name="Picture 9">
            <a:extLst>
              <a:ext uri="{FF2B5EF4-FFF2-40B4-BE49-F238E27FC236}">
                <a16:creationId xmlns:a16="http://schemas.microsoft.com/office/drawing/2014/main" id="{8436F5FE-066F-CF24-D114-E218EBBFBC3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541303" y="1466635"/>
            <a:ext cx="409575" cy="409575"/>
          </a:xfrm>
          <a:prstGeom prst="rect">
            <a:avLst/>
          </a:prstGeom>
        </p:spPr>
      </p:pic>
      <p:pic>
        <p:nvPicPr>
          <p:cNvPr id="10" name="Picture 10">
            <a:extLst>
              <a:ext uri="{FF2B5EF4-FFF2-40B4-BE49-F238E27FC236}">
                <a16:creationId xmlns:a16="http://schemas.microsoft.com/office/drawing/2014/main" id="{CC562F5C-F666-5F92-36E3-9A10430FF284}"/>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4352925" y="1417885"/>
            <a:ext cx="438150" cy="438150"/>
          </a:xfrm>
          <a:prstGeom prst="rect">
            <a:avLst/>
          </a:prstGeom>
        </p:spPr>
      </p:pic>
      <p:pic>
        <p:nvPicPr>
          <p:cNvPr id="13" name="Graphic 12">
            <a:extLst>
              <a:ext uri="{FF2B5EF4-FFF2-40B4-BE49-F238E27FC236}">
                <a16:creationId xmlns:a16="http://schemas.microsoft.com/office/drawing/2014/main" id="{DD580574-0B6A-EBEC-F5C8-1EB29951EF89}"/>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30460" y="1428599"/>
            <a:ext cx="438151" cy="438151"/>
          </a:xfrm>
          <a:prstGeom prst="rect">
            <a:avLst/>
          </a:prstGeom>
        </p:spPr>
      </p:pic>
      <p:sp>
        <p:nvSpPr>
          <p:cNvPr id="3" name="TextBox 2">
            <a:extLst>
              <a:ext uri="{FF2B5EF4-FFF2-40B4-BE49-F238E27FC236}">
                <a16:creationId xmlns:a16="http://schemas.microsoft.com/office/drawing/2014/main" id="{56F0F293-C665-BDA1-DF2C-281AE6A6C1B1}"/>
              </a:ext>
            </a:extLst>
          </p:cNvPr>
          <p:cNvSpPr txBox="1"/>
          <p:nvPr/>
        </p:nvSpPr>
        <p:spPr>
          <a:xfrm>
            <a:off x="502195" y="5220976"/>
            <a:ext cx="55450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000">
                <a:solidFill>
                  <a:schemeClr val="tx2"/>
                </a:solidFill>
                <a:latin typeface="Arial"/>
                <a:ea typeface="+mn-lt"/>
                <a:cs typeface="+mn-lt"/>
              </a:rPr>
              <a:t>*An assessment task is a specific activity designed to collect evidence about a student's achievement of a targeted learning outcome.</a:t>
            </a:r>
            <a:endParaRPr lang="en-US" sz="2000">
              <a:solidFill>
                <a:schemeClr val="tx2"/>
              </a:solidFill>
              <a:latin typeface="Arial"/>
              <a:cs typeface="Arial"/>
            </a:endParaRPr>
          </a:p>
        </p:txBody>
      </p:sp>
      <p:sp>
        <p:nvSpPr>
          <p:cNvPr id="4" name="Date Placeholder 3">
            <a:extLst>
              <a:ext uri="{FF2B5EF4-FFF2-40B4-BE49-F238E27FC236}">
                <a16:creationId xmlns:a16="http://schemas.microsoft.com/office/drawing/2014/main" id="{51472580-B7FC-9AC6-FD3B-D067F7A59441}"/>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3B1CAE6-CAEA-E25D-1198-BB0E7699E6FF}"/>
              </a:ext>
            </a:extLst>
          </p:cNvPr>
          <p:cNvSpPr>
            <a:spLocks noGrp="1"/>
          </p:cNvSpPr>
          <p:nvPr>
            <p:ph type="sldNum" sz="quarter" idx="12"/>
          </p:nvPr>
        </p:nvSpPr>
        <p:spPr/>
        <p:txBody>
          <a:bodyPr/>
          <a:lstStyle/>
          <a:p>
            <a:fld id="{680C5762-CF65-4775-9966-A58D40CC61B9}"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392388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9783-5E14-02B4-A0D8-3B934C08630E}"/>
              </a:ext>
            </a:extLst>
          </p:cNvPr>
          <p:cNvSpPr>
            <a:spLocks noGrp="1"/>
          </p:cNvSpPr>
          <p:nvPr>
            <p:ph type="title"/>
          </p:nvPr>
        </p:nvSpPr>
        <p:spPr/>
        <p:txBody>
          <a:bodyPr/>
          <a:lstStyle/>
          <a:p>
            <a:r>
              <a:rPr lang="en-US"/>
              <a:t>What Do We Look for in Assessments?</a:t>
            </a:r>
          </a:p>
        </p:txBody>
      </p:sp>
      <p:sp>
        <p:nvSpPr>
          <p:cNvPr id="6" name="Content Placeholder 2">
            <a:extLst>
              <a:ext uri="{FF2B5EF4-FFF2-40B4-BE49-F238E27FC236}">
                <a16:creationId xmlns:a16="http://schemas.microsoft.com/office/drawing/2014/main" id="{1227E8D9-F110-52E4-AF5D-C929AB1D801D}"/>
              </a:ext>
            </a:extLst>
          </p:cNvPr>
          <p:cNvSpPr txBox="1">
            <a:spLocks/>
          </p:cNvSpPr>
          <p:nvPr/>
        </p:nvSpPr>
        <p:spPr>
          <a:xfrm>
            <a:off x="457200" y="1600200"/>
            <a:ext cx="8229600" cy="5999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You have three tasks. </a:t>
            </a:r>
            <a:r>
              <a:rPr lang="en-US" b="1"/>
              <a:t>By yourself:</a:t>
            </a:r>
          </a:p>
        </p:txBody>
      </p:sp>
      <p:sp>
        <p:nvSpPr>
          <p:cNvPr id="3" name="Content Placeholder 2">
            <a:extLst>
              <a:ext uri="{FF2B5EF4-FFF2-40B4-BE49-F238E27FC236}">
                <a16:creationId xmlns:a16="http://schemas.microsoft.com/office/drawing/2014/main" id="{3FB78406-5732-F20E-CE62-652915C70982}"/>
              </a:ext>
            </a:extLst>
          </p:cNvPr>
          <p:cNvSpPr>
            <a:spLocks noGrp="1"/>
          </p:cNvSpPr>
          <p:nvPr>
            <p:ph idx="1"/>
          </p:nvPr>
        </p:nvSpPr>
        <p:spPr>
          <a:xfrm>
            <a:off x="1143000" y="2209800"/>
            <a:ext cx="7620000" cy="3936021"/>
          </a:xfrm>
        </p:spPr>
        <p:txBody>
          <a:bodyPr>
            <a:normAutofit/>
          </a:bodyPr>
          <a:lstStyle/>
          <a:p>
            <a:pPr marL="457200" indent="-457200">
              <a:lnSpc>
                <a:spcPct val="110000"/>
              </a:lnSpc>
              <a:buFont typeface="+mj-lt"/>
              <a:buAutoNum type="arabicPeriod"/>
            </a:pPr>
            <a:r>
              <a:rPr lang="en-US" sz="2400" b="1">
                <a:solidFill>
                  <a:srgbClr val="003C7C"/>
                </a:solidFill>
              </a:rPr>
              <a:t>Work through</a:t>
            </a:r>
            <a:r>
              <a:rPr lang="en-US" sz="2400"/>
              <a:t> each task as a student might. For each task, </a:t>
            </a:r>
            <a:r>
              <a:rPr lang="en-US" sz="2400" b="1">
                <a:solidFill>
                  <a:srgbClr val="003C7C"/>
                </a:solidFill>
              </a:rPr>
              <a:t>jot down </a:t>
            </a:r>
            <a:r>
              <a:rPr lang="en-US" sz="2400"/>
              <a:t>what you like about the task and what concerns you about the task.</a:t>
            </a:r>
          </a:p>
          <a:p>
            <a:pPr marL="0" indent="0">
              <a:lnSpc>
                <a:spcPct val="110000"/>
              </a:lnSpc>
              <a:buNone/>
            </a:pPr>
            <a:endParaRPr lang="en-US" sz="600" b="1">
              <a:solidFill>
                <a:srgbClr val="003C7C"/>
              </a:solidFill>
            </a:endParaRPr>
          </a:p>
          <a:p>
            <a:pPr marL="457200" indent="-457200">
              <a:lnSpc>
                <a:spcPct val="110000"/>
              </a:lnSpc>
              <a:buFont typeface="+mj-lt"/>
              <a:buAutoNum type="arabicPeriod" startAt="2"/>
            </a:pPr>
            <a:r>
              <a:rPr lang="en-US" sz="2400" b="1">
                <a:solidFill>
                  <a:srgbClr val="003C7C"/>
                </a:solidFill>
              </a:rPr>
              <a:t>Order the tasks </a:t>
            </a:r>
            <a:r>
              <a:rPr lang="en-US" sz="2400"/>
              <a:t>from most likely to support your vision of science education to least likely.</a:t>
            </a:r>
          </a:p>
          <a:p>
            <a:pPr marL="0" indent="0">
              <a:lnSpc>
                <a:spcPct val="110000"/>
              </a:lnSpc>
              <a:buNone/>
            </a:pPr>
            <a:endParaRPr lang="en-US" sz="600"/>
          </a:p>
          <a:p>
            <a:pPr marL="457200" indent="-457200">
              <a:lnSpc>
                <a:spcPct val="110000"/>
              </a:lnSpc>
              <a:buFont typeface="+mj-lt"/>
              <a:buAutoNum type="arabicPeriod" startAt="3"/>
            </a:pPr>
            <a:r>
              <a:rPr lang="en-US" sz="2400" b="1">
                <a:solidFill>
                  <a:srgbClr val="003C7C"/>
                </a:solidFill>
              </a:rPr>
              <a:t>Make notes </a:t>
            </a:r>
            <a:r>
              <a:rPr lang="en-US" sz="2400"/>
              <a:t>about what patterns in the tasks are driving your decisions, referring to evidence from each task.</a:t>
            </a:r>
          </a:p>
          <a:p>
            <a:endParaRPr lang="en-US"/>
          </a:p>
        </p:txBody>
      </p:sp>
      <p:sp>
        <p:nvSpPr>
          <p:cNvPr id="4" name="Date Placeholder 3">
            <a:extLst>
              <a:ext uri="{FF2B5EF4-FFF2-40B4-BE49-F238E27FC236}">
                <a16:creationId xmlns:a16="http://schemas.microsoft.com/office/drawing/2014/main" id="{2D89B59D-0958-71E0-5D0B-96395CFC9801}"/>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C6507BA-0D70-6F7B-4DC1-1392E27D6C9F}"/>
              </a:ext>
            </a:extLst>
          </p:cNvPr>
          <p:cNvSpPr>
            <a:spLocks noGrp="1"/>
          </p:cNvSpPr>
          <p:nvPr>
            <p:ph type="sldNum" sz="quarter" idx="12"/>
          </p:nvPr>
        </p:nvSpPr>
        <p:spPr/>
        <p:txBody>
          <a:bodyPr/>
          <a:lstStyle/>
          <a:p>
            <a:fld id="{680C5762-CF65-4775-9966-A58D40CC61B9}" type="slidenum">
              <a:rPr lang="en-US" smtClean="0">
                <a:solidFill>
                  <a:schemeClr val="tx1"/>
                </a:solidFill>
              </a:rPr>
              <a:t>23</a:t>
            </a:fld>
            <a:endParaRPr lang="en-US" dirty="0">
              <a:solidFill>
                <a:schemeClr val="tx1"/>
              </a:solidFill>
            </a:endParaRPr>
          </a:p>
        </p:txBody>
      </p:sp>
      <p:pic>
        <p:nvPicPr>
          <p:cNvPr id="8" name="Graphic 5">
            <a:extLst>
              <a:ext uri="{FF2B5EF4-FFF2-40B4-BE49-F238E27FC236}">
                <a16:creationId xmlns:a16="http://schemas.microsoft.com/office/drawing/2014/main" id="{A8DD9BD3-1BAF-EC06-1F9B-CF681757FDD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834" y="2352577"/>
            <a:ext cx="621323" cy="609600"/>
          </a:xfrm>
          <a:prstGeom prst="rect">
            <a:avLst/>
          </a:prstGeom>
        </p:spPr>
      </p:pic>
      <p:pic>
        <p:nvPicPr>
          <p:cNvPr id="9" name="Graphic 6">
            <a:extLst>
              <a:ext uri="{FF2B5EF4-FFF2-40B4-BE49-F238E27FC236}">
                <a16:creationId xmlns:a16="http://schemas.microsoft.com/office/drawing/2014/main" id="{8BCAAAD2-935D-3F70-2511-E06E00C87A9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370" y="3714554"/>
            <a:ext cx="621324" cy="621324"/>
          </a:xfrm>
          <a:prstGeom prst="rect">
            <a:avLst/>
          </a:prstGeom>
        </p:spPr>
      </p:pic>
      <p:pic>
        <p:nvPicPr>
          <p:cNvPr id="10" name="Graphic 7">
            <a:extLst>
              <a:ext uri="{FF2B5EF4-FFF2-40B4-BE49-F238E27FC236}">
                <a16:creationId xmlns:a16="http://schemas.microsoft.com/office/drawing/2014/main" id="{ED7F9E80-771E-BF77-472A-82B16A8EE20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326" y="4715190"/>
            <a:ext cx="832338" cy="832338"/>
          </a:xfrm>
          <a:prstGeom prst="rect">
            <a:avLst/>
          </a:prstGeom>
        </p:spPr>
      </p:pic>
    </p:spTree>
    <p:extLst>
      <p:ext uri="{BB962C8B-B14F-4D97-AF65-F5344CB8AC3E}">
        <p14:creationId xmlns:p14="http://schemas.microsoft.com/office/powerpoint/2010/main" val="369335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7270-7B30-F0A1-5748-57BF07722B01}"/>
              </a:ext>
            </a:extLst>
          </p:cNvPr>
          <p:cNvSpPr>
            <a:spLocks noGrp="1"/>
          </p:cNvSpPr>
          <p:nvPr>
            <p:ph type="title"/>
          </p:nvPr>
        </p:nvSpPr>
        <p:spPr/>
        <p:txBody>
          <a:bodyPr>
            <a:normAutofit/>
          </a:bodyPr>
          <a:lstStyle/>
          <a:p>
            <a:r>
              <a:rPr lang="en-US" sz="2400" dirty="0"/>
              <a:t>What Do We Look for in Assessments? (Continued)</a:t>
            </a:r>
          </a:p>
        </p:txBody>
      </p:sp>
      <p:sp>
        <p:nvSpPr>
          <p:cNvPr id="3" name="Content Placeholder 2">
            <a:extLst>
              <a:ext uri="{FF2B5EF4-FFF2-40B4-BE49-F238E27FC236}">
                <a16:creationId xmlns:a16="http://schemas.microsoft.com/office/drawing/2014/main" id="{0FDB427B-6D93-6067-CEE1-80244133B873}"/>
              </a:ext>
            </a:extLst>
          </p:cNvPr>
          <p:cNvSpPr>
            <a:spLocks noGrp="1"/>
          </p:cNvSpPr>
          <p:nvPr>
            <p:ph idx="1"/>
          </p:nvPr>
        </p:nvSpPr>
        <p:spPr/>
        <p:txBody>
          <a:bodyPr>
            <a:normAutofit/>
          </a:bodyPr>
          <a:lstStyle/>
          <a:p>
            <a:pPr marL="0" indent="0">
              <a:buNone/>
            </a:pPr>
            <a:r>
              <a:rPr lang="en-US" sz="2800"/>
              <a:t>With your group, </a:t>
            </a:r>
            <a:r>
              <a:rPr lang="en-US" sz="2800" b="1">
                <a:solidFill>
                  <a:srgbClr val="003C7C"/>
                </a:solidFill>
              </a:rPr>
              <a:t>construct an argument </a:t>
            </a:r>
            <a:r>
              <a:rPr lang="en-US" sz="2800"/>
              <a:t>for the “right” order of the tasks on chart paper. In your argument, make sure you include:</a:t>
            </a:r>
          </a:p>
          <a:p>
            <a:pPr marL="0" indent="0">
              <a:buNone/>
            </a:pPr>
            <a:endParaRPr lang="en-US" sz="700"/>
          </a:p>
          <a:p>
            <a:r>
              <a:rPr lang="en-US" sz="2400"/>
              <a:t>The </a:t>
            </a:r>
            <a:r>
              <a:rPr lang="en-US" sz="2400" b="1">
                <a:solidFill>
                  <a:srgbClr val="003C7C"/>
                </a:solidFill>
              </a:rPr>
              <a:t>order</a:t>
            </a:r>
            <a:r>
              <a:rPr lang="en-US" sz="2400"/>
              <a:t> your group agreed upon;</a:t>
            </a:r>
          </a:p>
          <a:p>
            <a:r>
              <a:rPr lang="en-US" sz="2400"/>
              <a:t>An </a:t>
            </a:r>
            <a:r>
              <a:rPr lang="en-US" sz="2400" b="1">
                <a:solidFill>
                  <a:srgbClr val="003C7C"/>
                </a:solidFill>
              </a:rPr>
              <a:t>alternative order </a:t>
            </a:r>
            <a:r>
              <a:rPr lang="en-US" sz="2400"/>
              <a:t>you considered;</a:t>
            </a:r>
          </a:p>
          <a:p>
            <a:r>
              <a:rPr lang="en-US" sz="2400"/>
              <a:t>Your </a:t>
            </a:r>
            <a:r>
              <a:rPr lang="en-US" sz="2400" b="1">
                <a:solidFill>
                  <a:srgbClr val="003C7C"/>
                </a:solidFill>
              </a:rPr>
              <a:t>evidence and reasoning </a:t>
            </a:r>
            <a:r>
              <a:rPr lang="en-US" sz="2400"/>
              <a:t>for why the order you agreed on is right; and</a:t>
            </a:r>
          </a:p>
          <a:p>
            <a:r>
              <a:rPr lang="en-US" sz="2400"/>
              <a:t>A summary of the </a:t>
            </a:r>
            <a:r>
              <a:rPr lang="en-US" sz="2400" b="1">
                <a:solidFill>
                  <a:srgbClr val="003C7C"/>
                </a:solidFill>
              </a:rPr>
              <a:t>top 3</a:t>
            </a:r>
            <a:r>
              <a:rPr lang="en-US" sz="2400">
                <a:effectLst/>
                <a:latin typeface="Arial" panose="020B0604020202020204" pitchFamily="34" charset="0"/>
              </a:rPr>
              <a:t>–</a:t>
            </a:r>
            <a:r>
              <a:rPr lang="en-US" sz="2400" b="1">
                <a:solidFill>
                  <a:srgbClr val="003C7C"/>
                </a:solidFill>
              </a:rPr>
              <a:t>5 features</a:t>
            </a:r>
            <a:r>
              <a:rPr lang="en-US" sz="2400">
                <a:solidFill>
                  <a:srgbClr val="003C7C"/>
                </a:solidFill>
              </a:rPr>
              <a:t> </a:t>
            </a:r>
            <a:r>
              <a:rPr lang="en-US" sz="2400"/>
              <a:t>that drove your decision making as a group.</a:t>
            </a:r>
          </a:p>
          <a:p>
            <a:endParaRPr lang="en-US"/>
          </a:p>
        </p:txBody>
      </p:sp>
      <p:sp>
        <p:nvSpPr>
          <p:cNvPr id="4" name="Date Placeholder 3">
            <a:extLst>
              <a:ext uri="{FF2B5EF4-FFF2-40B4-BE49-F238E27FC236}">
                <a16:creationId xmlns:a16="http://schemas.microsoft.com/office/drawing/2014/main" id="{4569EBB9-E324-B670-87F5-71930F63711A}"/>
              </a:ext>
            </a:extLst>
          </p:cNvPr>
          <p:cNvSpPr>
            <a:spLocks noGrp="1"/>
          </p:cNvSpPr>
          <p:nvPr>
            <p:ph type="dt" sz="half" idx="10"/>
          </p:nvPr>
        </p:nvSpPr>
        <p:spPr/>
        <p:txBody>
          <a:bodyPr/>
          <a:lstStyle/>
          <a:p>
            <a:fld id="{ED0CF1AE-9D07-4FAF-9EEC-B15CCCFC2843}" type="datetime1">
              <a:rPr lang="en-US" smtClean="0"/>
              <a:t>6/17/2025</a:t>
            </a:fld>
            <a:endParaRPr lang="en-US"/>
          </a:p>
        </p:txBody>
      </p:sp>
      <p:sp>
        <p:nvSpPr>
          <p:cNvPr id="5" name="Slide Number Placeholder 4">
            <a:extLst>
              <a:ext uri="{FF2B5EF4-FFF2-40B4-BE49-F238E27FC236}">
                <a16:creationId xmlns:a16="http://schemas.microsoft.com/office/drawing/2014/main" id="{FAB7AC38-6A5D-2C5A-484D-C541745D4A36}"/>
              </a:ext>
            </a:extLst>
          </p:cNvPr>
          <p:cNvSpPr>
            <a:spLocks noGrp="1"/>
          </p:cNvSpPr>
          <p:nvPr>
            <p:ph type="sldNum" sz="quarter" idx="12"/>
          </p:nvPr>
        </p:nvSpPr>
        <p:spPr/>
        <p:txBody>
          <a:bodyPr/>
          <a:lstStyle/>
          <a:p>
            <a:fld id="{680C5762-CF65-4775-9966-A58D40CC61B9}" type="slidenum">
              <a:rPr lang="en-US" smtClean="0"/>
              <a:t>24</a:t>
            </a:fld>
            <a:endParaRPr lang="en-US"/>
          </a:p>
        </p:txBody>
      </p:sp>
    </p:spTree>
    <p:extLst>
      <p:ext uri="{BB962C8B-B14F-4D97-AF65-F5344CB8AC3E}">
        <p14:creationId xmlns:p14="http://schemas.microsoft.com/office/powerpoint/2010/main" val="30817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Session 1.1</a:t>
            </a:r>
          </a:p>
        </p:txBody>
      </p:sp>
      <p:graphicFrame>
        <p:nvGraphicFramePr>
          <p:cNvPr id="6" name="Content Placeholder 5">
            <a:extLst>
              <a:ext uri="{FF2B5EF4-FFF2-40B4-BE49-F238E27FC236}">
                <a16:creationId xmlns:a16="http://schemas.microsoft.com/office/drawing/2014/main" id="{E9F71033-AF29-9915-E8C8-576DDF6EED1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47044082"/>
              </p:ext>
            </p:extLst>
          </p:nvPr>
        </p:nvGraphicFramePr>
        <p:xfrm>
          <a:off x="381000" y="1600200"/>
          <a:ext cx="83820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79288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dirty="0"/>
              <a:t>Reflection: Session 1.1</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vert="horz" lIns="91440" tIns="45720" rIns="91440" bIns="45720" rtlCol="0" anchor="t">
            <a:normAutofit lnSpcReduction="10000"/>
          </a:bodyPr>
          <a:lstStyle/>
          <a:p>
            <a:pPr marL="0" indent="0">
              <a:buNone/>
            </a:pPr>
            <a:r>
              <a:rPr lang="en-US">
                <a:latin typeface="Arial"/>
                <a:cs typeface="Arial"/>
              </a:rPr>
              <a:t>Take a moment to reflect on the task comparison and write a reflection for yourself: </a:t>
            </a:r>
            <a:endParaRPr lang="en-US"/>
          </a:p>
          <a:p>
            <a:r>
              <a:rPr lang="en-US">
                <a:latin typeface="Arial"/>
                <a:cs typeface="Arial"/>
              </a:rPr>
              <a:t>What </a:t>
            </a:r>
            <a:r>
              <a:rPr lang="en-US" b="1">
                <a:solidFill>
                  <a:srgbClr val="003C7C"/>
                </a:solidFill>
                <a:latin typeface="Arial"/>
                <a:cs typeface="Arial"/>
              </a:rPr>
              <a:t>new understandings </a:t>
            </a:r>
            <a:r>
              <a:rPr lang="en-US">
                <a:latin typeface="Arial"/>
                <a:cs typeface="Arial"/>
              </a:rPr>
              <a:t>do you have now about eliciting use of the three dimensions?</a:t>
            </a:r>
          </a:p>
          <a:p>
            <a:r>
              <a:rPr lang="en-US">
                <a:latin typeface="Arial"/>
                <a:cs typeface="Arial"/>
              </a:rPr>
              <a:t>What are you left </a:t>
            </a:r>
            <a:r>
              <a:rPr lang="en-US" b="1">
                <a:solidFill>
                  <a:srgbClr val="003C7C"/>
                </a:solidFill>
                <a:latin typeface="Arial"/>
                <a:cs typeface="Arial"/>
              </a:rPr>
              <a:t>wondering</a:t>
            </a:r>
            <a:r>
              <a:rPr lang="en-US">
                <a:latin typeface="Arial"/>
                <a:cs typeface="Arial"/>
              </a:rPr>
              <a:t> about?</a:t>
            </a:r>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pPr>
                <a:spcAft>
                  <a:spcPts val="600"/>
                </a:spcAft>
              </a:pPr>
              <a:t>6/17/2025</a:t>
            </a:fld>
            <a:endParaRPr lang="en-US"/>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pPr>
                <a:spcAft>
                  <a:spcPts val="600"/>
                </a:spcAft>
              </a:pPr>
              <a:t>26</a:t>
            </a:fld>
            <a:endParaRPr lang="en-US"/>
          </a:p>
        </p:txBody>
      </p:sp>
    </p:spTree>
    <p:extLst>
      <p:ext uri="{BB962C8B-B14F-4D97-AF65-F5344CB8AC3E}">
        <p14:creationId xmlns:p14="http://schemas.microsoft.com/office/powerpoint/2010/main" val="45911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pPr marL="172720"/>
            <a:r>
              <a:rPr lang="en-US">
                <a:latin typeface="Arial"/>
                <a:cs typeface="Arial"/>
              </a:rPr>
              <a:t>Revisiting Our Vision</a:t>
            </a:r>
            <a:endParaRPr lang="en-US"/>
          </a:p>
        </p:txBody>
      </p:sp>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57200" y="1600200"/>
            <a:ext cx="8229600" cy="1371600"/>
          </a:xfrm>
        </p:spPr>
        <p:txBody>
          <a:bodyPr vert="horz" lIns="91440" tIns="45720" rIns="91440" bIns="45720" rtlCol="0" anchor="t">
            <a:normAutofit/>
          </a:bodyPr>
          <a:lstStyle/>
          <a:p>
            <a:pPr marL="0" indent="0">
              <a:buNone/>
            </a:pPr>
            <a:r>
              <a:rPr lang="en-US" sz="2400">
                <a:latin typeface="Arial"/>
                <a:cs typeface="Arial"/>
              </a:rPr>
              <a:t>Do you have any new ideas you'd add to our vision?</a:t>
            </a:r>
            <a:endParaRPr lang="en-US" sz="2400"/>
          </a:p>
        </p:txBody>
      </p:sp>
      <p:graphicFrame>
        <p:nvGraphicFramePr>
          <p:cNvPr id="6" name="Diagram 5" descr="What do you want the student's experience in science to look like?&#10;&#10;What do you expect their performance to look like at the end of their science learning experience?">
            <a:extLst>
              <a:ext uri="{FF2B5EF4-FFF2-40B4-BE49-F238E27FC236}">
                <a16:creationId xmlns:a16="http://schemas.microsoft.com/office/drawing/2014/main" id="{7EDA4F81-68CD-DA54-261D-ED7CFE3E73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7496822"/>
              </p:ext>
            </p:extLst>
          </p:nvPr>
        </p:nvGraphicFramePr>
        <p:xfrm>
          <a:off x="1752600" y="2286002"/>
          <a:ext cx="68580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27</a:t>
            </a:fld>
            <a:endParaRPr lang="en-US" dirty="0">
              <a:solidFill>
                <a:schemeClr val="tx1"/>
              </a:solidFill>
            </a:endParaRPr>
          </a:p>
        </p:txBody>
      </p:sp>
      <p:pic>
        <p:nvPicPr>
          <p:cNvPr id="7" name="Graphic 6">
            <a:extLst>
              <a:ext uri="{FF2B5EF4-FFF2-40B4-BE49-F238E27FC236}">
                <a16:creationId xmlns:a16="http://schemas.microsoft.com/office/drawing/2014/main" id="{82B7BEB4-C49C-6B57-AFB6-B3AFCD7E355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2000" y="2819402"/>
            <a:ext cx="685800" cy="685800"/>
          </a:xfrm>
          <a:prstGeom prst="rect">
            <a:avLst/>
          </a:prstGeom>
        </p:spPr>
      </p:pic>
      <p:pic>
        <p:nvPicPr>
          <p:cNvPr id="9" name="Graphic 8">
            <a:extLst>
              <a:ext uri="{FF2B5EF4-FFF2-40B4-BE49-F238E27FC236}">
                <a16:creationId xmlns:a16="http://schemas.microsoft.com/office/drawing/2014/main" id="{315C3631-022E-6E19-1611-D6BFDA87854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2000" y="3876214"/>
            <a:ext cx="685800" cy="685800"/>
          </a:xfrm>
          <a:prstGeom prst="rect">
            <a:avLst/>
          </a:prstGeom>
        </p:spPr>
      </p:pic>
    </p:spTree>
    <p:extLst>
      <p:ext uri="{BB962C8B-B14F-4D97-AF65-F5344CB8AC3E}">
        <p14:creationId xmlns:p14="http://schemas.microsoft.com/office/powerpoint/2010/main" val="158086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Session 1.2</a:t>
            </a:r>
          </a:p>
        </p:txBody>
      </p:sp>
      <p:graphicFrame>
        <p:nvGraphicFramePr>
          <p:cNvPr id="6" name="Content Placeholder 5" descr="Box highlighting Phenomena and Problems">
            <a:extLst>
              <a:ext uri="{FF2B5EF4-FFF2-40B4-BE49-F238E27FC236}">
                <a16:creationId xmlns:a16="http://schemas.microsoft.com/office/drawing/2014/main" id="{E9F71033-AF29-9915-E8C8-576DDF6EED1D}"/>
              </a:ext>
            </a:extLst>
          </p:cNvPr>
          <p:cNvGraphicFramePr>
            <a:graphicFrameLocks noGrp="1"/>
          </p:cNvGraphicFramePr>
          <p:nvPr>
            <p:ph idx="1"/>
            <p:extLst>
              <p:ext uri="{D42A27DB-BD31-4B8C-83A1-F6EECF244321}">
                <p14:modId xmlns:p14="http://schemas.microsoft.com/office/powerpoint/2010/main" val="1999082252"/>
              </p:ext>
            </p:extLst>
          </p:nvPr>
        </p:nvGraphicFramePr>
        <p:xfrm>
          <a:off x="381000" y="1600200"/>
          <a:ext cx="83820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28</a:t>
            </a:fld>
            <a:endParaRPr lang="en-US" dirty="0">
              <a:solidFill>
                <a:schemeClr val="tx1"/>
              </a:solidFill>
            </a:endParaRPr>
          </a:p>
        </p:txBody>
      </p:sp>
      <p:sp>
        <p:nvSpPr>
          <p:cNvPr id="3" name="Rectangle 2">
            <a:extLst>
              <a:ext uri="{FF2B5EF4-FFF2-40B4-BE49-F238E27FC236}">
                <a16:creationId xmlns:a16="http://schemas.microsoft.com/office/drawing/2014/main" id="{9305AC6B-616C-8546-EC69-01FAD405D814}"/>
              </a:ext>
              <a:ext uri="{C183D7F6-B498-43B3-948B-1728B52AA6E4}">
                <adec:decorative xmlns:adec="http://schemas.microsoft.com/office/drawing/2017/decorative" val="1"/>
              </a:ext>
            </a:extLst>
          </p:cNvPr>
          <p:cNvSpPr/>
          <p:nvPr/>
        </p:nvSpPr>
        <p:spPr>
          <a:xfrm>
            <a:off x="2895600" y="1447800"/>
            <a:ext cx="3429000" cy="1143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Right 6">
            <a:extLst>
              <a:ext uri="{FF2B5EF4-FFF2-40B4-BE49-F238E27FC236}">
                <a16:creationId xmlns:a16="http://schemas.microsoft.com/office/drawing/2014/main" id="{51F7A6BA-2228-32E2-F25E-C0ACD9A370EA}"/>
              </a:ext>
              <a:ext uri="{C183D7F6-B498-43B3-948B-1728B52AA6E4}">
                <adec:decorative xmlns:adec="http://schemas.microsoft.com/office/drawing/2017/decorative" val="1"/>
              </a:ext>
            </a:extLst>
          </p:cNvPr>
          <p:cNvSpPr/>
          <p:nvPr/>
        </p:nvSpPr>
        <p:spPr>
          <a:xfrm>
            <a:off x="1828800" y="1784351"/>
            <a:ext cx="914400" cy="457200"/>
          </a:xfrm>
          <a:prstGeom prst="rightArrow">
            <a:avLst/>
          </a:prstGeom>
          <a:solidFill>
            <a:schemeClr val="accent6"/>
          </a:solidFill>
          <a:ln w="3175">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882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Module 1: Session 1.2 - Features of Quality STEELS Assessments</a:t>
            </a:r>
          </a:p>
        </p:txBody>
      </p:sp>
      <p:sp>
        <p:nvSpPr>
          <p:cNvPr id="7" name="Arrow: Right 6">
            <a:extLst>
              <a:ext uri="{FF2B5EF4-FFF2-40B4-BE49-F238E27FC236}">
                <a16:creationId xmlns:a16="http://schemas.microsoft.com/office/drawing/2014/main" id="{FE73BC03-2989-38F1-8375-A17502C66BA7}"/>
              </a:ext>
              <a:ext uri="{C183D7F6-B498-43B3-948B-1728B52AA6E4}">
                <adec:decorative xmlns:adec="http://schemas.microsoft.com/office/drawing/2017/decorative" val="1"/>
              </a:ext>
            </a:extLst>
          </p:cNvPr>
          <p:cNvSpPr/>
          <p:nvPr/>
        </p:nvSpPr>
        <p:spPr>
          <a:xfrm rot="16200000">
            <a:off x="3238500" y="5562601"/>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1 Progression</a:t>
            </a:r>
          </a:p>
        </p:txBody>
      </p:sp>
      <p:graphicFrame>
        <p:nvGraphicFramePr>
          <p:cNvPr id="12" name="Content Placeholder 11" descr="Module 1 is divided into four&#10;sessions:&#10;• Session 1.1: Assessments that Reflect Our Vision&#10;• Session 1.2: Phenomenon /Problem-Based&#10;Assessment Scenarios&#10;• Session 1.3: Multi-Dimensional Assessments&#10;• Session 1.4: Evidence of phenomena and multiple dimension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04893504"/>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Assessments that Reflect Our Vision </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634490"/>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Phenomenon /Problem-Based Assessment Scenarios</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Multi-Dimensional Assessments</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86600" y="3637596"/>
            <a:ext cx="1600200" cy="156638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700">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Evidence of Phenomena and Multiple Dimensions</a:t>
            </a:r>
          </a:p>
          <a:p>
            <a:pPr lvl="0" algn="ctr"/>
            <a:endParaRPr lang="en-US" sz="700">
              <a:solidFill>
                <a:srgbClr val="003C7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189273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5D0C-2423-18E6-2E67-FC4DECF984A1}"/>
              </a:ext>
            </a:extLst>
          </p:cNvPr>
          <p:cNvSpPr>
            <a:spLocks noGrp="1"/>
          </p:cNvSpPr>
          <p:nvPr>
            <p:ph type="title"/>
          </p:nvPr>
        </p:nvSpPr>
        <p:spPr/>
        <p:txBody>
          <a:bodyPr>
            <a:normAutofit/>
          </a:bodyPr>
          <a:lstStyle/>
          <a:p>
            <a:r>
              <a:rPr lang="en-US" sz="2800" dirty="0"/>
              <a:t>STEELS: Rigorous Learning Goals (continued)</a:t>
            </a:r>
          </a:p>
        </p:txBody>
      </p:sp>
      <p:sp>
        <p:nvSpPr>
          <p:cNvPr id="3" name="Content Placeholder 2">
            <a:extLst>
              <a:ext uri="{FF2B5EF4-FFF2-40B4-BE49-F238E27FC236}">
                <a16:creationId xmlns:a16="http://schemas.microsoft.com/office/drawing/2014/main" id="{92812D17-5F8E-5792-1410-47E6D891D351}"/>
              </a:ext>
            </a:extLst>
          </p:cNvPr>
          <p:cNvSpPr>
            <a:spLocks noGrp="1"/>
          </p:cNvSpPr>
          <p:nvPr>
            <p:ph sz="half" idx="1"/>
          </p:nvPr>
        </p:nvSpPr>
        <p:spPr/>
        <p:txBody>
          <a:bodyPr/>
          <a:lstStyle/>
          <a:p>
            <a:pPr marL="0" indent="0">
              <a:buNone/>
            </a:pPr>
            <a:r>
              <a:rPr lang="en-US" sz="2800"/>
              <a:t>These K</a:t>
            </a:r>
            <a:r>
              <a:rPr lang="en-US">
                <a:effectLst/>
                <a:latin typeface="Arial" panose="020B0604020202020204" pitchFamily="34" charset="0"/>
              </a:rPr>
              <a:t>–</a:t>
            </a:r>
            <a:r>
              <a:rPr lang="en-US" sz="2800"/>
              <a:t>12 standards represent not just </a:t>
            </a:r>
            <a:r>
              <a:rPr lang="en-US" sz="2800" i="1"/>
              <a:t>what</a:t>
            </a:r>
            <a:r>
              <a:rPr lang="en-US" sz="2800"/>
              <a:t> kids learn, but </a:t>
            </a:r>
            <a:r>
              <a:rPr lang="en-US" sz="2800" i="1"/>
              <a:t>how</a:t>
            </a:r>
            <a:r>
              <a:rPr lang="en-US" sz="2800"/>
              <a:t> they learn: </a:t>
            </a:r>
          </a:p>
          <a:p>
            <a:pPr marL="0" indent="0">
              <a:buNone/>
            </a:pPr>
            <a:endParaRPr lang="en-US"/>
          </a:p>
          <a:p>
            <a:pPr marL="0" indent="0">
              <a:buNone/>
            </a:pPr>
            <a:r>
              <a:rPr lang="en-US"/>
              <a:t>A</a:t>
            </a:r>
            <a:r>
              <a:rPr lang="en-US" sz="2800"/>
              <a:t> shift from “learning about” to “figuring out” that puts students in the driver’s seat.</a:t>
            </a:r>
          </a:p>
          <a:p>
            <a:endParaRPr lang="en-US"/>
          </a:p>
        </p:txBody>
      </p:sp>
      <p:graphicFrame>
        <p:nvGraphicFramePr>
          <p:cNvPr id="7" name="Diagram 6" descr="An arrow that shows the shift from learning about to figuring out.">
            <a:extLst>
              <a:ext uri="{FF2B5EF4-FFF2-40B4-BE49-F238E27FC236}">
                <a16:creationId xmlns:a16="http://schemas.microsoft.com/office/drawing/2014/main" id="{BFCCD369-2C1D-86BD-E29B-3C4C282A5B9D}"/>
              </a:ext>
            </a:extLst>
          </p:cNvPr>
          <p:cNvGraphicFramePr/>
          <p:nvPr>
            <p:extLst>
              <p:ext uri="{D42A27DB-BD31-4B8C-83A1-F6EECF244321}">
                <p14:modId xmlns:p14="http://schemas.microsoft.com/office/powerpoint/2010/main" val="1103701259"/>
              </p:ext>
            </p:extLst>
          </p:nvPr>
        </p:nvGraphicFramePr>
        <p:xfrm>
          <a:off x="4572000" y="1488270"/>
          <a:ext cx="41148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diagram of performance expectations that includes three dimensions: Practices, Core Ideas and Cross Cutting Concepts.">
            <a:extLst>
              <a:ext uri="{FF2B5EF4-FFF2-40B4-BE49-F238E27FC236}">
                <a16:creationId xmlns:a16="http://schemas.microsoft.com/office/drawing/2014/main" id="{162F1960-A882-2633-EE63-EC4DFD17E0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0" y="3524956"/>
            <a:ext cx="2205092" cy="2131096"/>
          </a:xfrm>
          <a:prstGeom prst="rect">
            <a:avLst/>
          </a:prstGeom>
        </p:spPr>
      </p:pic>
      <p:sp>
        <p:nvSpPr>
          <p:cNvPr id="4" name="TextBox 3">
            <a:extLst>
              <a:ext uri="{FF2B5EF4-FFF2-40B4-BE49-F238E27FC236}">
                <a16:creationId xmlns:a16="http://schemas.microsoft.com/office/drawing/2014/main" id="{FE0B509D-B17E-30D6-2D02-62BFCF4BE926}"/>
              </a:ext>
            </a:extLst>
          </p:cNvPr>
          <p:cNvSpPr txBox="1"/>
          <p:nvPr/>
        </p:nvSpPr>
        <p:spPr>
          <a:xfrm>
            <a:off x="6788667" y="3501806"/>
            <a:ext cx="1985908" cy="646331"/>
          </a:xfrm>
          <a:prstGeom prst="rect">
            <a:avLst/>
          </a:prstGeom>
          <a:noFill/>
        </p:spPr>
        <p:txBody>
          <a:bodyPr wrap="square" rtlCol="0">
            <a:spAutoFit/>
          </a:bodyPr>
          <a:lstStyle/>
          <a:p>
            <a:pPr algn="ctr"/>
            <a:r>
              <a:rPr lang="en-US">
                <a:solidFill>
                  <a:srgbClr val="18427B"/>
                </a:solidFill>
              </a:rPr>
              <a:t>Local Pennsylvania learning contexts</a:t>
            </a:r>
          </a:p>
        </p:txBody>
      </p:sp>
      <p:sp>
        <p:nvSpPr>
          <p:cNvPr id="9" name="TextBox 8">
            <a:extLst>
              <a:ext uri="{FF2B5EF4-FFF2-40B4-BE49-F238E27FC236}">
                <a16:creationId xmlns:a16="http://schemas.microsoft.com/office/drawing/2014/main" id="{F0A3299F-055E-F6A2-A6B4-78462E212A65}"/>
              </a:ext>
            </a:extLst>
          </p:cNvPr>
          <p:cNvSpPr txBox="1"/>
          <p:nvPr/>
        </p:nvSpPr>
        <p:spPr>
          <a:xfrm>
            <a:off x="6777092" y="4988191"/>
            <a:ext cx="1985908" cy="646331"/>
          </a:xfrm>
          <a:prstGeom prst="rect">
            <a:avLst/>
          </a:prstGeom>
          <a:noFill/>
        </p:spPr>
        <p:txBody>
          <a:bodyPr wrap="square" rtlCol="0">
            <a:spAutoFit/>
          </a:bodyPr>
          <a:lstStyle/>
          <a:p>
            <a:pPr algn="ctr"/>
            <a:r>
              <a:rPr lang="en-US">
                <a:solidFill>
                  <a:srgbClr val="19417E"/>
                </a:solidFill>
              </a:rPr>
              <a:t>Cross-content connections</a:t>
            </a:r>
          </a:p>
        </p:txBody>
      </p:sp>
      <p:sp>
        <p:nvSpPr>
          <p:cNvPr id="5" name="Date Placeholder 4">
            <a:extLst>
              <a:ext uri="{FF2B5EF4-FFF2-40B4-BE49-F238E27FC236}">
                <a16:creationId xmlns:a16="http://schemas.microsoft.com/office/drawing/2014/main" id="{0B3693ED-22EE-CC7F-F243-8C43DA1338B9}"/>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DA1936AC-C67A-FF7F-F67E-829F9F5AFAE9}"/>
              </a:ext>
            </a:extLst>
          </p:cNvPr>
          <p:cNvSpPr>
            <a:spLocks noGrp="1"/>
          </p:cNvSpPr>
          <p:nvPr>
            <p:ph type="sldNum" sz="quarter" idx="12"/>
          </p:nvPr>
        </p:nvSpPr>
        <p:spPr>
          <a:xfrm>
            <a:off x="6629400" y="6382257"/>
            <a:ext cx="2133600" cy="365125"/>
          </a:xfrm>
        </p:spPr>
        <p:txBody>
          <a:bodyPr/>
          <a:lstStyle/>
          <a:p>
            <a:fld id="{680C5762-CF65-4775-9966-A58D40CC61B9}" type="slidenum">
              <a:rPr lang="en-US" smtClean="0">
                <a:solidFill>
                  <a:schemeClr val="tx1"/>
                </a:solidFill>
              </a:rPr>
              <a:t>3</a:t>
            </a:fld>
            <a:endParaRPr lang="en-US" dirty="0">
              <a:solidFill>
                <a:schemeClr val="tx1"/>
              </a:solidFill>
            </a:endParaRPr>
          </a:p>
        </p:txBody>
      </p:sp>
      <p:cxnSp>
        <p:nvCxnSpPr>
          <p:cNvPr id="11" name="Straight Connector 10">
            <a:extLst>
              <a:ext uri="{FF2B5EF4-FFF2-40B4-BE49-F238E27FC236}">
                <a16:creationId xmlns:a16="http://schemas.microsoft.com/office/drawing/2014/main" id="{DE73B949-9E24-474A-0957-06FFCA988F30}"/>
              </a:ext>
              <a:ext uri="{C183D7F6-B498-43B3-948B-1728B52AA6E4}">
                <adec:decorative xmlns:adec="http://schemas.microsoft.com/office/drawing/2017/decorative" val="1"/>
              </a:ext>
            </a:extLst>
          </p:cNvPr>
          <p:cNvCxnSpPr/>
          <p:nvPr/>
        </p:nvCxnSpPr>
        <p:spPr>
          <a:xfrm>
            <a:off x="6422615" y="5184032"/>
            <a:ext cx="659757"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BF0911-D3D9-C0D5-F944-B3EFECF9E0E1}"/>
              </a:ext>
              <a:ext uri="{C183D7F6-B498-43B3-948B-1728B52AA6E4}">
                <adec:decorative xmlns:adec="http://schemas.microsoft.com/office/drawing/2017/decorative" val="1"/>
              </a:ext>
            </a:extLst>
          </p:cNvPr>
          <p:cNvCxnSpPr>
            <a:cxnSpLocks/>
          </p:cNvCxnSpPr>
          <p:nvPr/>
        </p:nvCxnSpPr>
        <p:spPr>
          <a:xfrm>
            <a:off x="6088877" y="3700506"/>
            <a:ext cx="796726"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10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FFAF-1B49-0B17-1C63-B8D10BB1292B}"/>
              </a:ext>
            </a:extLst>
          </p:cNvPr>
          <p:cNvSpPr>
            <a:spLocks noGrp="1"/>
          </p:cNvSpPr>
          <p:nvPr>
            <p:ph type="title"/>
          </p:nvPr>
        </p:nvSpPr>
        <p:spPr/>
        <p:txBody>
          <a:bodyPr/>
          <a:lstStyle/>
          <a:p>
            <a:r>
              <a:rPr lang="en-US"/>
              <a:t>Topics-Phenomena-Problems Game</a:t>
            </a:r>
          </a:p>
        </p:txBody>
      </p:sp>
      <p:sp>
        <p:nvSpPr>
          <p:cNvPr id="3" name="Content Placeholder 2">
            <a:extLst>
              <a:ext uri="{FF2B5EF4-FFF2-40B4-BE49-F238E27FC236}">
                <a16:creationId xmlns:a16="http://schemas.microsoft.com/office/drawing/2014/main" id="{68CD63D7-A211-27E6-9CC4-9C81F04C66F3}"/>
              </a:ext>
            </a:extLst>
          </p:cNvPr>
          <p:cNvSpPr>
            <a:spLocks noGrp="1"/>
          </p:cNvSpPr>
          <p:nvPr>
            <p:ph idx="1"/>
          </p:nvPr>
        </p:nvSpPr>
        <p:spPr/>
        <p:txBody>
          <a:bodyPr>
            <a:normAutofit/>
          </a:bodyPr>
          <a:lstStyle/>
          <a:p>
            <a:pPr marL="0" indent="0">
              <a:buNone/>
            </a:pPr>
            <a:r>
              <a:rPr lang="en-US"/>
              <a:t>With a shoulder partner, sort the cards into three groups and note the reasons why: </a:t>
            </a:r>
          </a:p>
          <a:p>
            <a:endParaRPr lang="en-US"/>
          </a:p>
          <a:p>
            <a:pPr marL="0" indent="0">
              <a:buNone/>
            </a:pPr>
            <a:endParaRPr lang="en-US"/>
          </a:p>
          <a:p>
            <a:pPr marL="0" indent="0">
              <a:buNone/>
            </a:pPr>
            <a:endParaRPr lang="en-US"/>
          </a:p>
          <a:p>
            <a:pPr marL="0" indent="0">
              <a:buNone/>
            </a:pPr>
            <a:r>
              <a:rPr lang="en-US"/>
              <a:t>We will discuss as a whole group after you have sorted.</a:t>
            </a:r>
          </a:p>
        </p:txBody>
      </p:sp>
      <p:sp>
        <p:nvSpPr>
          <p:cNvPr id="4" name="Date Placeholder 3">
            <a:extLst>
              <a:ext uri="{FF2B5EF4-FFF2-40B4-BE49-F238E27FC236}">
                <a16:creationId xmlns:a16="http://schemas.microsoft.com/office/drawing/2014/main" id="{90CDC838-5D01-D733-18B4-132224C162F2}"/>
              </a:ext>
            </a:extLst>
          </p:cNvPr>
          <p:cNvSpPr>
            <a:spLocks noGrp="1"/>
          </p:cNvSpPr>
          <p:nvPr>
            <p:ph type="dt" sz="half" idx="10"/>
          </p:nvPr>
        </p:nvSpPr>
        <p:spPr>
          <a:xfrm>
            <a:off x="457200" y="6356350"/>
            <a:ext cx="8763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7" name="TextBox 6">
            <a:extLst>
              <a:ext uri="{FF2B5EF4-FFF2-40B4-BE49-F238E27FC236}">
                <a16:creationId xmlns:a16="http://schemas.microsoft.com/office/drawing/2014/main" id="{B33FED76-AEB6-2C3C-32C4-779CB9B2ADF9}"/>
              </a:ext>
            </a:extLst>
          </p:cNvPr>
          <p:cNvSpPr txBox="1"/>
          <p:nvPr/>
        </p:nvSpPr>
        <p:spPr>
          <a:xfrm>
            <a:off x="1250356" y="6308036"/>
            <a:ext cx="4876800" cy="415498"/>
          </a:xfrm>
          <a:prstGeom prst="rect">
            <a:avLst/>
          </a:prstGeom>
          <a:noFill/>
        </p:spPr>
        <p:txBody>
          <a:bodyPr wrap="square" lIns="91440" tIns="45720" rIns="91440" bIns="45720" rtlCol="0" anchor="t">
            <a:spAutoFit/>
          </a:bodyPr>
          <a:lstStyle/>
          <a:p>
            <a:r>
              <a:rPr lang="en-US" sz="1050" dirty="0">
                <a:latin typeface="Arial"/>
                <a:cs typeface="Calibri"/>
              </a:rPr>
              <a:t>Adapted from ACESSE Resource E: Selecting Anchoring Phenomena for Equitable 3D Teaching and Assessment</a:t>
            </a:r>
          </a:p>
        </p:txBody>
      </p:sp>
      <p:sp>
        <p:nvSpPr>
          <p:cNvPr id="5" name="Slide Number Placeholder 4">
            <a:extLst>
              <a:ext uri="{FF2B5EF4-FFF2-40B4-BE49-F238E27FC236}">
                <a16:creationId xmlns:a16="http://schemas.microsoft.com/office/drawing/2014/main" id="{1158A094-0C2C-7C30-73E4-7AA3BCADB08A}"/>
              </a:ext>
            </a:extLst>
          </p:cNvPr>
          <p:cNvSpPr>
            <a:spLocks noGrp="1"/>
          </p:cNvSpPr>
          <p:nvPr>
            <p:ph type="sldNum" sz="quarter" idx="12"/>
          </p:nvPr>
        </p:nvSpPr>
        <p:spPr/>
        <p:txBody>
          <a:bodyPr/>
          <a:lstStyle/>
          <a:p>
            <a:fld id="{680C5762-CF65-4775-9966-A58D40CC61B9}" type="slidenum">
              <a:rPr lang="en-US" smtClean="0">
                <a:solidFill>
                  <a:schemeClr val="tx1"/>
                </a:solidFill>
              </a:rPr>
              <a:t>30</a:t>
            </a:fld>
            <a:endParaRPr lang="en-US" dirty="0">
              <a:solidFill>
                <a:schemeClr val="tx1"/>
              </a:solidFill>
            </a:endParaRPr>
          </a:p>
        </p:txBody>
      </p:sp>
      <p:graphicFrame>
        <p:nvGraphicFramePr>
          <p:cNvPr id="6" name="Diagram 5">
            <a:extLst>
              <a:ext uri="{FF2B5EF4-FFF2-40B4-BE49-F238E27FC236}">
                <a16:creationId xmlns:a16="http://schemas.microsoft.com/office/drawing/2014/main" id="{5BE7637B-9164-DEC0-79E2-FAD96A75F55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454331"/>
              </p:ext>
            </p:extLst>
          </p:nvPr>
        </p:nvGraphicFramePr>
        <p:xfrm>
          <a:off x="990600" y="2819400"/>
          <a:ext cx="71628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53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7AF9-37EF-A1D1-109B-FF524B688F23}"/>
              </a:ext>
            </a:extLst>
          </p:cNvPr>
          <p:cNvSpPr>
            <a:spLocks noGrp="1"/>
          </p:cNvSpPr>
          <p:nvPr>
            <p:ph type="title"/>
          </p:nvPr>
        </p:nvSpPr>
        <p:spPr/>
        <p:txBody>
          <a:bodyPr/>
          <a:lstStyle/>
          <a:p>
            <a:r>
              <a:rPr lang="en-US"/>
              <a:t>Uncertainty Is Key</a:t>
            </a:r>
          </a:p>
        </p:txBody>
      </p:sp>
      <p:sp>
        <p:nvSpPr>
          <p:cNvPr id="3" name="Content Placeholder 2">
            <a:extLst>
              <a:ext uri="{FF2B5EF4-FFF2-40B4-BE49-F238E27FC236}">
                <a16:creationId xmlns:a16="http://schemas.microsoft.com/office/drawing/2014/main" id="{7B2099E0-286B-6325-0DAF-93A5F8222B41}"/>
              </a:ext>
            </a:extLst>
          </p:cNvPr>
          <p:cNvSpPr>
            <a:spLocks noGrp="1"/>
          </p:cNvSpPr>
          <p:nvPr>
            <p:ph idx="1"/>
          </p:nvPr>
        </p:nvSpPr>
        <p:spPr/>
        <p:txBody>
          <a:bodyPr vert="horz" lIns="91440" tIns="45720" rIns="91440" bIns="45720" rtlCol="0" anchor="t">
            <a:normAutofit/>
          </a:bodyPr>
          <a:lstStyle/>
          <a:p>
            <a:r>
              <a:rPr lang="en-US" b="1">
                <a:latin typeface="Arial"/>
                <a:cs typeface="Arial"/>
              </a:rPr>
              <a:t>Uncertainty</a:t>
            </a:r>
            <a:r>
              <a:rPr lang="en-US">
                <a:latin typeface="Arial"/>
                <a:cs typeface="Arial"/>
              </a:rPr>
              <a:t> is inherent in scientific understanding. </a:t>
            </a:r>
            <a:endParaRPr lang="en-US"/>
          </a:p>
          <a:p>
            <a:r>
              <a:rPr lang="en-US">
                <a:latin typeface="Arial"/>
                <a:cs typeface="Arial"/>
              </a:rPr>
              <a:t>A </a:t>
            </a:r>
            <a:r>
              <a:rPr lang="en-US" b="1">
                <a:latin typeface="Arial"/>
                <a:cs typeface="Arial"/>
              </a:rPr>
              <a:t>good phenomenon or problem </a:t>
            </a:r>
            <a:r>
              <a:rPr lang="en-US">
                <a:latin typeface="Arial"/>
                <a:cs typeface="Arial"/>
              </a:rPr>
              <a:t>in both instruction and assessment</a:t>
            </a:r>
            <a:r>
              <a:rPr lang="en-US" b="1">
                <a:latin typeface="Arial"/>
                <a:cs typeface="Arial"/>
              </a:rPr>
              <a:t> poses uncertainty </a:t>
            </a:r>
            <a:r>
              <a:rPr lang="en-US">
                <a:latin typeface="Arial"/>
                <a:cs typeface="Arial"/>
              </a:rPr>
              <a:t>to students.</a:t>
            </a:r>
          </a:p>
        </p:txBody>
      </p:sp>
      <p:sp>
        <p:nvSpPr>
          <p:cNvPr id="4" name="Date Placeholder 3">
            <a:extLst>
              <a:ext uri="{FF2B5EF4-FFF2-40B4-BE49-F238E27FC236}">
                <a16:creationId xmlns:a16="http://schemas.microsoft.com/office/drawing/2014/main" id="{CEFEBDA3-7340-FF11-48B4-8E4CAE46975A}"/>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A02769E3-2E22-2043-7831-B814F60ACF40}"/>
              </a:ext>
            </a:extLst>
          </p:cNvPr>
          <p:cNvSpPr>
            <a:spLocks noGrp="1"/>
          </p:cNvSpPr>
          <p:nvPr>
            <p:ph type="sldNum" sz="quarter" idx="12"/>
          </p:nvPr>
        </p:nvSpPr>
        <p:spPr/>
        <p:txBody>
          <a:bodyPr/>
          <a:lstStyle/>
          <a:p>
            <a:fld id="{680C5762-CF65-4775-9966-A58D40CC61B9}"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49577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67DF-F3FD-529D-23E3-A4282B73A3E8}"/>
              </a:ext>
            </a:extLst>
          </p:cNvPr>
          <p:cNvSpPr>
            <a:spLocks noGrp="1"/>
          </p:cNvSpPr>
          <p:nvPr>
            <p:ph type="title"/>
          </p:nvPr>
        </p:nvSpPr>
        <p:spPr/>
        <p:txBody>
          <a:bodyPr/>
          <a:lstStyle/>
          <a:p>
            <a:r>
              <a:rPr lang="en-US"/>
              <a:t>Topics-Phenomena-Problems</a:t>
            </a:r>
          </a:p>
        </p:txBody>
      </p:sp>
      <p:graphicFrame>
        <p:nvGraphicFramePr>
          <p:cNvPr id="6" name="Table 6">
            <a:extLst>
              <a:ext uri="{FF2B5EF4-FFF2-40B4-BE49-F238E27FC236}">
                <a16:creationId xmlns:a16="http://schemas.microsoft.com/office/drawing/2014/main" id="{22044969-BB41-67FF-2043-D9F944676734}"/>
              </a:ext>
            </a:extLst>
          </p:cNvPr>
          <p:cNvGraphicFramePr>
            <a:graphicFrameLocks noGrp="1"/>
          </p:cNvGraphicFramePr>
          <p:nvPr>
            <p:ph idx="1"/>
            <p:extLst>
              <p:ext uri="{D42A27DB-BD31-4B8C-83A1-F6EECF244321}">
                <p14:modId xmlns:p14="http://schemas.microsoft.com/office/powerpoint/2010/main" val="668456783"/>
              </p:ext>
            </p:extLst>
          </p:nvPr>
        </p:nvGraphicFramePr>
        <p:xfrm>
          <a:off x="457200" y="1476027"/>
          <a:ext cx="8229600" cy="44196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80611453"/>
                    </a:ext>
                  </a:extLst>
                </a:gridCol>
                <a:gridCol w="3276600">
                  <a:extLst>
                    <a:ext uri="{9D8B030D-6E8A-4147-A177-3AD203B41FA5}">
                      <a16:colId xmlns:a16="http://schemas.microsoft.com/office/drawing/2014/main" val="410636330"/>
                    </a:ext>
                  </a:extLst>
                </a:gridCol>
                <a:gridCol w="3505200">
                  <a:extLst>
                    <a:ext uri="{9D8B030D-6E8A-4147-A177-3AD203B41FA5}">
                      <a16:colId xmlns:a16="http://schemas.microsoft.com/office/drawing/2014/main" val="2664601095"/>
                    </a:ext>
                  </a:extLst>
                </a:gridCol>
              </a:tblGrid>
              <a:tr h="370840">
                <a:tc>
                  <a:txBody>
                    <a:bodyPr/>
                    <a:lstStyle/>
                    <a:p>
                      <a:endParaRPr lang="en-US" sz="2400"/>
                    </a:p>
                  </a:txBody>
                  <a:tcPr/>
                </a:tc>
                <a:tc>
                  <a:txBody>
                    <a:bodyPr/>
                    <a:lstStyle/>
                    <a:p>
                      <a:r>
                        <a:rPr lang="en-US" sz="2400" dirty="0">
                          <a:solidFill>
                            <a:schemeClr val="tx1"/>
                          </a:solidFill>
                        </a:rPr>
                        <a:t>Working Definition</a:t>
                      </a:r>
                    </a:p>
                  </a:txBody>
                  <a:tcPr/>
                </a:tc>
                <a:tc>
                  <a:txBody>
                    <a:bodyPr/>
                    <a:lstStyle/>
                    <a:p>
                      <a:r>
                        <a:rPr lang="en-US" sz="2400" dirty="0">
                          <a:solidFill>
                            <a:schemeClr val="tx1"/>
                          </a:solidFill>
                        </a:rPr>
                        <a:t>Example</a:t>
                      </a:r>
                    </a:p>
                  </a:txBody>
                  <a:tcPr/>
                </a:tc>
                <a:extLst>
                  <a:ext uri="{0D108BD9-81ED-4DB2-BD59-A6C34878D82A}">
                    <a16:rowId xmlns:a16="http://schemas.microsoft.com/office/drawing/2014/main" val="2909480804"/>
                  </a:ext>
                </a:extLst>
              </a:tr>
              <a:tr h="370840">
                <a:tc>
                  <a:txBody>
                    <a:bodyPr/>
                    <a:lstStyle/>
                    <a:p>
                      <a:r>
                        <a:rPr lang="en-US" sz="2000"/>
                        <a:t>Topics</a:t>
                      </a:r>
                    </a:p>
                  </a:txBody>
                  <a:tcPr/>
                </a:tc>
                <a:tc>
                  <a:txBody>
                    <a:bodyPr/>
                    <a:lstStyle/>
                    <a:p>
                      <a:r>
                        <a:rPr lang="en-US" sz="2200" b="0" i="0" u="none" strike="noStrike" kern="1200">
                          <a:solidFill>
                            <a:schemeClr val="dk1"/>
                          </a:solidFill>
                          <a:effectLst/>
                          <a:latin typeface="+mn-lt"/>
                          <a:ea typeface="+mn-ea"/>
                          <a:cs typeface="+mn-cs"/>
                        </a:rPr>
                        <a:t>General categories like those you might see in a science textbook.</a:t>
                      </a:r>
                      <a:endParaRPr lang="en-US" sz="2200"/>
                    </a:p>
                  </a:txBody>
                  <a:tcPr/>
                </a:tc>
                <a:tc>
                  <a:txBody>
                    <a:bodyPr/>
                    <a:lstStyle/>
                    <a:p>
                      <a:r>
                        <a:rPr lang="en-US" sz="2200" b="0" i="0" u="none" strike="noStrike" kern="1200">
                          <a:solidFill>
                            <a:schemeClr val="dk1"/>
                          </a:solidFill>
                          <a:effectLst/>
                          <a:latin typeface="+mn-lt"/>
                          <a:ea typeface="+mn-ea"/>
                          <a:cs typeface="+mn-cs"/>
                        </a:rPr>
                        <a:t>Plants and animals in an ecosystem rely on each other.</a:t>
                      </a:r>
                    </a:p>
                  </a:txBody>
                  <a:tcPr/>
                </a:tc>
                <a:extLst>
                  <a:ext uri="{0D108BD9-81ED-4DB2-BD59-A6C34878D82A}">
                    <a16:rowId xmlns:a16="http://schemas.microsoft.com/office/drawing/2014/main" val="3442074807"/>
                  </a:ext>
                </a:extLst>
              </a:tr>
              <a:tr h="370840">
                <a:tc>
                  <a:txBody>
                    <a:bodyPr/>
                    <a:lstStyle/>
                    <a:p>
                      <a:r>
                        <a:rPr lang="en-US" sz="2000"/>
                        <a:t>Phenomena</a:t>
                      </a:r>
                    </a:p>
                  </a:txBody>
                  <a:tcPr/>
                </a:tc>
                <a:tc>
                  <a:txBody>
                    <a:bodyPr/>
                    <a:lstStyle/>
                    <a:p>
                      <a:r>
                        <a:rPr lang="en-US" sz="2200" b="0" i="0" u="none" strike="noStrike" kern="1200">
                          <a:solidFill>
                            <a:schemeClr val="dk1"/>
                          </a:solidFill>
                          <a:effectLst/>
                          <a:latin typeface="+mn-lt"/>
                          <a:ea typeface="+mn-ea"/>
                          <a:cs typeface="+mn-cs"/>
                        </a:rPr>
                        <a:t>Events that can be explained with science ideas.</a:t>
                      </a:r>
                      <a:endParaRPr lang="en-US" sz="2200"/>
                    </a:p>
                  </a:txBody>
                  <a:tcPr/>
                </a:tc>
                <a:tc>
                  <a:txBody>
                    <a:bodyPr/>
                    <a:lstStyle/>
                    <a:p>
                      <a:r>
                        <a:rPr lang="en-US" sz="2200" b="0" i="0" u="none" strike="noStrike" kern="1200">
                          <a:solidFill>
                            <a:schemeClr val="dk1"/>
                          </a:solidFill>
                          <a:effectLst/>
                          <a:latin typeface="+mn-lt"/>
                          <a:ea typeface="+mn-ea"/>
                          <a:cs typeface="+mn-cs"/>
                        </a:rPr>
                        <a:t>When Melody hit the plunger against the wall, it stuck.</a:t>
                      </a:r>
                    </a:p>
                  </a:txBody>
                  <a:tcPr/>
                </a:tc>
                <a:extLst>
                  <a:ext uri="{0D108BD9-81ED-4DB2-BD59-A6C34878D82A}">
                    <a16:rowId xmlns:a16="http://schemas.microsoft.com/office/drawing/2014/main" val="206103752"/>
                  </a:ext>
                </a:extLst>
              </a:tr>
              <a:tr h="370840">
                <a:tc>
                  <a:txBody>
                    <a:bodyPr/>
                    <a:lstStyle/>
                    <a:p>
                      <a:r>
                        <a:rPr lang="en-US" sz="2000"/>
                        <a:t>Problems</a:t>
                      </a:r>
                    </a:p>
                  </a:txBody>
                  <a:tcPr/>
                </a:tc>
                <a:tc>
                  <a:txBody>
                    <a:bodyPr/>
                    <a:lstStyle/>
                    <a:p>
                      <a:r>
                        <a:rPr lang="en-US" sz="2200" b="0" i="0" u="none" strike="noStrike" kern="1200">
                          <a:solidFill>
                            <a:schemeClr val="dk1"/>
                          </a:solidFill>
                          <a:effectLst/>
                          <a:latin typeface="+mn-lt"/>
                          <a:ea typeface="+mn-ea"/>
                          <a:cs typeface="+mn-cs"/>
                        </a:rPr>
                        <a:t>Situations somebody wants to change (that might be solved through science, technology, and engineering practices).</a:t>
                      </a:r>
                    </a:p>
                  </a:txBody>
                  <a:tcPr/>
                </a:tc>
                <a:tc>
                  <a:txBody>
                    <a:bodyPr/>
                    <a:lstStyle/>
                    <a:p>
                      <a:pPr lvl="0">
                        <a:buNone/>
                      </a:pPr>
                      <a:r>
                        <a:rPr lang="en-US" sz="2200" b="0" i="0" u="none" strike="noStrike" kern="1200" noProof="0" dirty="0">
                          <a:effectLst/>
                        </a:rPr>
                        <a:t>People are getting sick when eating a lot of fish from the Susquehanna River.</a:t>
                      </a:r>
                      <a:endParaRPr lang="en-US" sz="2200" dirty="0"/>
                    </a:p>
                  </a:txBody>
                  <a:tcPr/>
                </a:tc>
                <a:extLst>
                  <a:ext uri="{0D108BD9-81ED-4DB2-BD59-A6C34878D82A}">
                    <a16:rowId xmlns:a16="http://schemas.microsoft.com/office/drawing/2014/main" val="2097521914"/>
                  </a:ext>
                </a:extLst>
              </a:tr>
            </a:tbl>
          </a:graphicData>
        </a:graphic>
      </p:graphicFrame>
      <p:sp>
        <p:nvSpPr>
          <p:cNvPr id="4" name="Date Placeholder 3">
            <a:extLst>
              <a:ext uri="{FF2B5EF4-FFF2-40B4-BE49-F238E27FC236}">
                <a16:creationId xmlns:a16="http://schemas.microsoft.com/office/drawing/2014/main" id="{0F0CDB0E-2657-4CFA-249A-26AEC7141EF2}"/>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7" name="TextBox 6">
            <a:extLst>
              <a:ext uri="{FF2B5EF4-FFF2-40B4-BE49-F238E27FC236}">
                <a16:creationId xmlns:a16="http://schemas.microsoft.com/office/drawing/2014/main" id="{6B09C09C-68AF-CD6D-6EA7-56C53B71176C}"/>
              </a:ext>
            </a:extLst>
          </p:cNvPr>
          <p:cNvSpPr txBox="1"/>
          <p:nvPr/>
        </p:nvSpPr>
        <p:spPr>
          <a:xfrm>
            <a:off x="1177637" y="6256429"/>
            <a:ext cx="5011935" cy="5770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Phenomena &amp; Problem Solving Bite-Sized Module, National Center for the Improvement of Educational Assessment in collaboration with The Alabama Math, Science, and Technology Initiative.</a:t>
            </a:r>
          </a:p>
        </p:txBody>
      </p:sp>
      <p:sp>
        <p:nvSpPr>
          <p:cNvPr id="5" name="Slide Number Placeholder 4">
            <a:extLst>
              <a:ext uri="{FF2B5EF4-FFF2-40B4-BE49-F238E27FC236}">
                <a16:creationId xmlns:a16="http://schemas.microsoft.com/office/drawing/2014/main" id="{37C7C867-17A4-C479-6975-EBB88443E632}"/>
              </a:ext>
            </a:extLst>
          </p:cNvPr>
          <p:cNvSpPr>
            <a:spLocks noGrp="1"/>
          </p:cNvSpPr>
          <p:nvPr>
            <p:ph type="sldNum" sz="quarter" idx="12"/>
          </p:nvPr>
        </p:nvSpPr>
        <p:spPr/>
        <p:txBody>
          <a:bodyPr/>
          <a:lstStyle/>
          <a:p>
            <a:fld id="{680C5762-CF65-4775-9966-A58D40CC61B9}"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1865043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108A-23A5-AE1C-96D1-9EA01510E70F}"/>
              </a:ext>
            </a:extLst>
          </p:cNvPr>
          <p:cNvSpPr>
            <a:spLocks noGrp="1"/>
          </p:cNvSpPr>
          <p:nvPr>
            <p:ph type="title"/>
          </p:nvPr>
        </p:nvSpPr>
        <p:spPr/>
        <p:txBody>
          <a:bodyPr/>
          <a:lstStyle/>
          <a:p>
            <a:r>
              <a:rPr lang="en-US"/>
              <a:t>Phenomena and Problems in Assessment</a:t>
            </a:r>
          </a:p>
        </p:txBody>
      </p:sp>
      <p:sp>
        <p:nvSpPr>
          <p:cNvPr id="3" name="Content Placeholder 2">
            <a:extLst>
              <a:ext uri="{FF2B5EF4-FFF2-40B4-BE49-F238E27FC236}">
                <a16:creationId xmlns:a16="http://schemas.microsoft.com/office/drawing/2014/main" id="{979EFB07-6285-68C9-D180-D2FC9B853A98}"/>
              </a:ext>
            </a:extLst>
          </p:cNvPr>
          <p:cNvSpPr>
            <a:spLocks noGrp="1"/>
          </p:cNvSpPr>
          <p:nvPr>
            <p:ph idx="1"/>
          </p:nvPr>
        </p:nvSpPr>
        <p:spPr>
          <a:xfrm>
            <a:off x="1219200" y="2248693"/>
            <a:ext cx="6705600" cy="3306763"/>
          </a:xfrm>
        </p:spPr>
        <p:txBody>
          <a:bodyPr>
            <a:normAutofit/>
          </a:bodyPr>
          <a:lstStyle/>
          <a:p>
            <a:pPr marL="0" indent="0" algn="ctr">
              <a:buNone/>
            </a:pPr>
            <a:r>
              <a:rPr lang="en-US" sz="3600"/>
              <a:t>We’ve thought about qualities of phenomena and problems themselves, but what do they look like in assessment?</a:t>
            </a:r>
          </a:p>
        </p:txBody>
      </p:sp>
      <p:sp>
        <p:nvSpPr>
          <p:cNvPr id="4" name="Date Placeholder 3">
            <a:extLst>
              <a:ext uri="{FF2B5EF4-FFF2-40B4-BE49-F238E27FC236}">
                <a16:creationId xmlns:a16="http://schemas.microsoft.com/office/drawing/2014/main" id="{AC8F9241-D3F8-E642-DD59-E28FD66CCD2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F226977-E42C-7D7D-E739-0A76A903BD12}"/>
              </a:ext>
            </a:extLst>
          </p:cNvPr>
          <p:cNvSpPr>
            <a:spLocks noGrp="1"/>
          </p:cNvSpPr>
          <p:nvPr>
            <p:ph type="sldNum" sz="quarter" idx="12"/>
          </p:nvPr>
        </p:nvSpPr>
        <p:spPr/>
        <p:txBody>
          <a:bodyPr/>
          <a:lstStyle/>
          <a:p>
            <a:fld id="{680C5762-CF65-4775-9966-A58D40CC61B9}"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2600808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127D-32A4-6B34-C2FD-AD76DEF6FCDA}"/>
              </a:ext>
            </a:extLst>
          </p:cNvPr>
          <p:cNvSpPr>
            <a:spLocks noGrp="1"/>
          </p:cNvSpPr>
          <p:nvPr>
            <p:ph type="title"/>
          </p:nvPr>
        </p:nvSpPr>
        <p:spPr/>
        <p:txBody>
          <a:bodyPr/>
          <a:lstStyle/>
          <a:p>
            <a:r>
              <a:rPr lang="en-US"/>
              <a:t>Phenomenon </a:t>
            </a:r>
            <a:r>
              <a:rPr lang="en-US">
                <a:sym typeface="Wingdings" panose="05000000000000000000" pitchFamily="2" charset="2"/>
              </a:rPr>
              <a:t> Scenario</a:t>
            </a:r>
            <a:endParaRPr lang="en-US"/>
          </a:p>
        </p:txBody>
      </p:sp>
      <p:graphicFrame>
        <p:nvGraphicFramePr>
          <p:cNvPr id="6" name="Content Placeholder 5" descr="Important idea highlighted in a box: Presenting a phenomenon in an assessment task creates a “scenario”, which carefully provides students with the context to make sense of the phenomenon or problem using science, engineering, and environmental ideas and practices. &#10;">
            <a:extLst>
              <a:ext uri="{FF2B5EF4-FFF2-40B4-BE49-F238E27FC236}">
                <a16:creationId xmlns:a16="http://schemas.microsoft.com/office/drawing/2014/main" id="{270EFDCE-A6F2-C84C-1707-3A1CB8B02D2F}"/>
              </a:ext>
            </a:extLst>
          </p:cNvPr>
          <p:cNvGraphicFramePr>
            <a:graphicFrameLocks noGrp="1"/>
          </p:cNvGraphicFramePr>
          <p:nvPr>
            <p:ph idx="1"/>
            <p:extLst>
              <p:ext uri="{D42A27DB-BD31-4B8C-83A1-F6EECF244321}">
                <p14:modId xmlns:p14="http://schemas.microsoft.com/office/powerpoint/2010/main" val="3029165223"/>
              </p:ext>
            </p:extLst>
          </p:nvPr>
        </p:nvGraphicFramePr>
        <p:xfrm>
          <a:off x="1219200" y="1905000"/>
          <a:ext cx="7010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A8539DE-F2F0-FDE3-B00F-9ABDE22DC5BF}"/>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9" name="TextBox 8">
            <a:extLst>
              <a:ext uri="{FF2B5EF4-FFF2-40B4-BE49-F238E27FC236}">
                <a16:creationId xmlns:a16="http://schemas.microsoft.com/office/drawing/2014/main" id="{642DC86B-876D-5556-3A94-F68ACA54B820}"/>
              </a:ext>
            </a:extLst>
          </p:cNvPr>
          <p:cNvSpPr txBox="1"/>
          <p:nvPr/>
        </p:nvSpPr>
        <p:spPr>
          <a:xfrm>
            <a:off x="1177637" y="6256429"/>
            <a:ext cx="5011935" cy="5770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Phenomena &amp; Problem Solving Bite-Sized Module, National Center for the Improvement of Educational Assessment in collaboration with The Alabama Math, Science, and Technology Initiative.</a:t>
            </a:r>
          </a:p>
        </p:txBody>
      </p:sp>
      <p:sp>
        <p:nvSpPr>
          <p:cNvPr id="5" name="Slide Number Placeholder 4">
            <a:extLst>
              <a:ext uri="{FF2B5EF4-FFF2-40B4-BE49-F238E27FC236}">
                <a16:creationId xmlns:a16="http://schemas.microsoft.com/office/drawing/2014/main" id="{18E06682-9111-BC9B-AFAC-6942C74081E9}"/>
              </a:ext>
            </a:extLst>
          </p:cNvPr>
          <p:cNvSpPr>
            <a:spLocks noGrp="1"/>
          </p:cNvSpPr>
          <p:nvPr>
            <p:ph type="sldNum" sz="quarter" idx="12"/>
          </p:nvPr>
        </p:nvSpPr>
        <p:spPr/>
        <p:txBody>
          <a:bodyPr/>
          <a:lstStyle/>
          <a:p>
            <a:fld id="{680C5762-CF65-4775-9966-A58D40CC61B9}"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219834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52D3-7BDA-7CC3-0376-264869673B5F}"/>
              </a:ext>
            </a:extLst>
          </p:cNvPr>
          <p:cNvSpPr>
            <a:spLocks noGrp="1"/>
          </p:cNvSpPr>
          <p:nvPr>
            <p:ph type="title"/>
          </p:nvPr>
        </p:nvSpPr>
        <p:spPr/>
        <p:txBody>
          <a:bodyPr>
            <a:normAutofit/>
          </a:bodyPr>
          <a:lstStyle/>
          <a:p>
            <a:r>
              <a:rPr lang="en-US" sz="2800"/>
              <a:t>Quick Read: Quality Assessment Scenario Table</a:t>
            </a:r>
          </a:p>
        </p:txBody>
      </p:sp>
      <p:sp>
        <p:nvSpPr>
          <p:cNvPr id="16" name="Content Placeholder 2">
            <a:extLst>
              <a:ext uri="{FF2B5EF4-FFF2-40B4-BE49-F238E27FC236}">
                <a16:creationId xmlns:a16="http://schemas.microsoft.com/office/drawing/2014/main" id="{BCB73E35-B593-B986-E4AE-6586F6F8434E}"/>
              </a:ext>
            </a:extLst>
          </p:cNvPr>
          <p:cNvSpPr>
            <a:spLocks noGrp="1"/>
          </p:cNvSpPr>
          <p:nvPr>
            <p:ph idx="1"/>
          </p:nvPr>
        </p:nvSpPr>
        <p:spPr>
          <a:xfrm>
            <a:off x="457200" y="1524000"/>
            <a:ext cx="8229600" cy="775051"/>
          </a:xfrm>
        </p:spPr>
        <p:txBody>
          <a:bodyPr>
            <a:normAutofit fontScale="77500" lnSpcReduction="20000"/>
          </a:bodyPr>
          <a:lstStyle/>
          <a:p>
            <a:pPr marL="0" indent="0">
              <a:buNone/>
            </a:pPr>
            <a:r>
              <a:rPr lang="en-US" sz="2800"/>
              <a:t>These features will provide a lens for us to analyze the quality of example assessments in a “Scenario Gallery Walk.”</a:t>
            </a:r>
          </a:p>
        </p:txBody>
      </p:sp>
      <p:pic>
        <p:nvPicPr>
          <p:cNvPr id="15" name="Picture 14" descr="Screenshot of the TAPS Resource Five features of high quality tasks.">
            <a:extLst>
              <a:ext uri="{FF2B5EF4-FFF2-40B4-BE49-F238E27FC236}">
                <a16:creationId xmlns:a16="http://schemas.microsoft.com/office/drawing/2014/main" id="{F1CA5E1F-5C85-D361-3D59-099143B74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6389" y="2375251"/>
            <a:ext cx="4071317" cy="3206048"/>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CA9E309E-918B-776A-8520-C9E78E71FD3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13" name="Google Shape;541;p64">
            <a:extLst>
              <a:ext uri="{FF2B5EF4-FFF2-40B4-BE49-F238E27FC236}">
                <a16:creationId xmlns:a16="http://schemas.microsoft.com/office/drawing/2014/main" id="{6E1D9A3D-3916-D1D3-FBCD-FBBC29204BC9}"/>
              </a:ext>
            </a:extLst>
          </p:cNvPr>
          <p:cNvSpPr txBox="1"/>
          <p:nvPr/>
        </p:nvSpPr>
        <p:spPr>
          <a:xfrm>
            <a:off x="1225206" y="6356350"/>
            <a:ext cx="5372100" cy="365125"/>
          </a:xfrm>
          <a:prstGeom prst="rect">
            <a:avLst/>
          </a:prstGeom>
          <a:noFill/>
          <a:ln>
            <a:noFill/>
          </a:ln>
        </p:spPr>
        <p:txBody>
          <a:bodyPr spcFirstLastPara="1" wrap="square" lIns="91425" tIns="91425" rIns="91425" bIns="91425" anchor="t" anchorCtr="0">
            <a:noAutofit/>
          </a:bodyPr>
          <a:lstStyle/>
          <a:p>
            <a:r>
              <a:rPr lang="en-US" sz="1050" dirty="0">
                <a:latin typeface="Arial"/>
                <a:cs typeface="Calibri"/>
                <a:hlinkClick r:id="rId4">
                  <a:extLst>
                    <a:ext uri="{A12FA001-AC4F-418D-AE19-62706E023703}">
                      <ahyp:hlinkClr xmlns:ahyp="http://schemas.microsoft.com/office/drawing/2018/hyperlinkcolor" val="tx"/>
                    </a:ext>
                  </a:extLst>
                </a:hlinkClick>
              </a:rPr>
              <a:t>Source: Task Annotation Project for Science (TAPS), nextgenscience.org</a:t>
            </a:r>
            <a:endParaRPr sz="1050" dirty="0">
              <a:latin typeface="Arial"/>
              <a:cs typeface="Calibri"/>
            </a:endParaRPr>
          </a:p>
        </p:txBody>
      </p:sp>
      <p:sp>
        <p:nvSpPr>
          <p:cNvPr id="5" name="Slide Number Placeholder 4">
            <a:extLst>
              <a:ext uri="{FF2B5EF4-FFF2-40B4-BE49-F238E27FC236}">
                <a16:creationId xmlns:a16="http://schemas.microsoft.com/office/drawing/2014/main" id="{903EED37-C0A2-9815-BC3D-D88C9D510C53}"/>
              </a:ext>
            </a:extLst>
          </p:cNvPr>
          <p:cNvSpPr>
            <a:spLocks noGrp="1"/>
          </p:cNvSpPr>
          <p:nvPr>
            <p:ph type="sldNum" sz="quarter" idx="12"/>
          </p:nvPr>
        </p:nvSpPr>
        <p:spPr/>
        <p:txBody>
          <a:bodyPr/>
          <a:lstStyle/>
          <a:p>
            <a:fld id="{680C5762-CF65-4775-9966-A58D40CC61B9}"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388850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5D38-471B-FF38-3986-BD7BADED2F40}"/>
              </a:ext>
            </a:extLst>
          </p:cNvPr>
          <p:cNvSpPr>
            <a:spLocks noGrp="1"/>
          </p:cNvSpPr>
          <p:nvPr>
            <p:ph type="title"/>
          </p:nvPr>
        </p:nvSpPr>
        <p:spPr/>
        <p:txBody>
          <a:bodyPr/>
          <a:lstStyle/>
          <a:p>
            <a:r>
              <a:rPr lang="en-US"/>
              <a:t>Scenario Gallery Walk Directions</a:t>
            </a:r>
          </a:p>
        </p:txBody>
      </p:sp>
      <p:sp>
        <p:nvSpPr>
          <p:cNvPr id="6" name="Rectangle 5">
            <a:extLst>
              <a:ext uri="{FF2B5EF4-FFF2-40B4-BE49-F238E27FC236}">
                <a16:creationId xmlns:a16="http://schemas.microsoft.com/office/drawing/2014/main" id="{0ADB2CE2-CEBB-3F9E-9196-138836835705}"/>
              </a:ext>
            </a:extLst>
          </p:cNvPr>
          <p:cNvSpPr/>
          <p:nvPr/>
        </p:nvSpPr>
        <p:spPr>
          <a:xfrm>
            <a:off x="822960" y="1524000"/>
            <a:ext cx="2624464" cy="5694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400" b="1" dirty="0">
                <a:solidFill>
                  <a:schemeClr val="tx1"/>
                </a:solidFill>
                <a:latin typeface="Arial" panose="020B0604020202020204" pitchFamily="34" charset="0"/>
                <a:cs typeface="Arial" panose="020B0604020202020204" pitchFamily="34" charset="0"/>
              </a:rPr>
              <a:t>Central</a:t>
            </a:r>
            <a:endParaRPr lang="en-US" sz="2000" b="1"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CBD0C1A-FE1A-54D1-55BF-0352B0E1D184}"/>
              </a:ext>
            </a:extLst>
          </p:cNvPr>
          <p:cNvSpPr/>
          <p:nvPr/>
        </p:nvSpPr>
        <p:spPr>
          <a:xfrm>
            <a:off x="822961" y="2195021"/>
            <a:ext cx="2624464" cy="59285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400" b="1">
                <a:solidFill>
                  <a:schemeClr val="tx1"/>
                </a:solidFill>
                <a:latin typeface="Arial" panose="020B0604020202020204" pitchFamily="34" charset="0"/>
                <a:cs typeface="Arial" panose="020B0604020202020204" pitchFamily="34" charset="0"/>
              </a:rPr>
              <a:t>Specific</a:t>
            </a:r>
          </a:p>
        </p:txBody>
      </p:sp>
      <p:sp>
        <p:nvSpPr>
          <p:cNvPr id="8" name="Rectangle 7">
            <a:extLst>
              <a:ext uri="{FF2B5EF4-FFF2-40B4-BE49-F238E27FC236}">
                <a16:creationId xmlns:a16="http://schemas.microsoft.com/office/drawing/2014/main" id="{DECC55FE-A2F9-13BC-55C4-29AE614C722D}"/>
              </a:ext>
            </a:extLst>
          </p:cNvPr>
          <p:cNvSpPr/>
          <p:nvPr/>
        </p:nvSpPr>
        <p:spPr>
          <a:xfrm>
            <a:off x="822960" y="2889413"/>
            <a:ext cx="2624464" cy="5928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latin typeface="Arial" panose="020B0604020202020204" pitchFamily="34" charset="0"/>
                <a:cs typeface="Arial" panose="020B0604020202020204" pitchFamily="34" charset="0"/>
              </a:rPr>
              <a:t>Relevant</a:t>
            </a:r>
            <a:endParaRPr lang="en-US" sz="2000" b="1">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4CF1B21-AEC0-5BD1-9651-828339E1CCFD}"/>
              </a:ext>
            </a:extLst>
          </p:cNvPr>
          <p:cNvSpPr/>
          <p:nvPr/>
        </p:nvSpPr>
        <p:spPr>
          <a:xfrm>
            <a:off x="838200" y="3583805"/>
            <a:ext cx="2624464" cy="5901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Arial" panose="020B0604020202020204" pitchFamily="34" charset="0"/>
                <a:cs typeface="Arial" panose="020B0604020202020204" pitchFamily="34" charset="0"/>
              </a:rPr>
              <a:t>Compelling</a:t>
            </a:r>
            <a:endParaRPr lang="en-US" sz="2000"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22161BB-0F7B-E0D9-A347-9698597D92F7}"/>
              </a:ext>
            </a:extLst>
          </p:cNvPr>
          <p:cNvSpPr/>
          <p:nvPr/>
        </p:nvSpPr>
        <p:spPr>
          <a:xfrm>
            <a:off x="838200" y="4275453"/>
            <a:ext cx="2624464" cy="59011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latin typeface="Arial" panose="020B0604020202020204" pitchFamily="34" charset="0"/>
                <a:cs typeface="Arial" panose="020B0604020202020204" pitchFamily="34" charset="0"/>
              </a:rPr>
              <a:t>Comprehensible</a:t>
            </a:r>
            <a:endParaRPr lang="en-US"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B754C7-D460-03FA-DB24-4A9F1E899E94}"/>
              </a:ext>
            </a:extLst>
          </p:cNvPr>
          <p:cNvSpPr>
            <a:spLocks noGrp="1"/>
          </p:cNvSpPr>
          <p:nvPr>
            <p:ph idx="1"/>
          </p:nvPr>
        </p:nvSpPr>
        <p:spPr>
          <a:xfrm>
            <a:off x="3886200" y="1447800"/>
            <a:ext cx="4800600" cy="3665853"/>
          </a:xfrm>
        </p:spPr>
        <p:txBody>
          <a:bodyPr>
            <a:normAutofit fontScale="92500" lnSpcReduction="10000"/>
          </a:bodyPr>
          <a:lstStyle/>
          <a:p>
            <a:pPr marL="457200" indent="-406400">
              <a:spcBef>
                <a:spcPts val="0"/>
              </a:spcBef>
              <a:buClr>
                <a:schemeClr val="dk2"/>
              </a:buClr>
              <a:buSzPts val="2800"/>
              <a:buFont typeface="Calibri"/>
              <a:buChar char="●"/>
            </a:pPr>
            <a:r>
              <a:rPr lang="en-US" sz="2400">
                <a:ea typeface="Calibri"/>
                <a:sym typeface="Calibri"/>
              </a:rPr>
              <a:t>Choose </a:t>
            </a:r>
            <a:r>
              <a:rPr lang="en-US" sz="2400" b="1">
                <a:solidFill>
                  <a:schemeClr val="tx2"/>
                </a:solidFill>
                <a:ea typeface="Calibri"/>
                <a:sym typeface="Calibri"/>
              </a:rPr>
              <a:t>one criterion </a:t>
            </a:r>
            <a:r>
              <a:rPr lang="en-US" sz="2400">
                <a:ea typeface="Calibri"/>
                <a:sym typeface="Calibri"/>
              </a:rPr>
              <a:t>as your focus.</a:t>
            </a:r>
          </a:p>
          <a:p>
            <a:pPr marL="457200" indent="-406400">
              <a:spcBef>
                <a:spcPts val="0"/>
              </a:spcBef>
              <a:buClr>
                <a:schemeClr val="dk2"/>
              </a:buClr>
              <a:buSzPts val="2800"/>
              <a:buFont typeface="Calibri"/>
              <a:buChar char="●"/>
            </a:pPr>
            <a:r>
              <a:rPr lang="en-US" sz="2400">
                <a:ea typeface="Calibri"/>
                <a:sym typeface="Calibri"/>
              </a:rPr>
              <a:t>Take a stack of the </a:t>
            </a:r>
            <a:r>
              <a:rPr lang="en-US" sz="2400" b="1">
                <a:solidFill>
                  <a:schemeClr val="tx2"/>
                </a:solidFill>
                <a:ea typeface="Calibri"/>
                <a:sym typeface="Calibri"/>
              </a:rPr>
              <a:t>assigned color sticky notes </a:t>
            </a:r>
            <a:r>
              <a:rPr lang="en-US" sz="2400">
                <a:ea typeface="Calibri"/>
                <a:sym typeface="Calibri"/>
              </a:rPr>
              <a:t>for your criterion.</a:t>
            </a:r>
          </a:p>
          <a:p>
            <a:pPr marL="457200" indent="-406400">
              <a:spcBef>
                <a:spcPts val="0"/>
              </a:spcBef>
              <a:buClr>
                <a:schemeClr val="dk2"/>
              </a:buClr>
              <a:buSzPts val="2800"/>
              <a:buFont typeface="Calibri"/>
              <a:buChar char="●"/>
            </a:pPr>
            <a:r>
              <a:rPr lang="en-US" sz="2400">
                <a:ea typeface="Calibri"/>
                <a:sym typeface="Calibri"/>
              </a:rPr>
              <a:t>Visit and </a:t>
            </a:r>
            <a:r>
              <a:rPr lang="en-US" sz="2400" b="1">
                <a:solidFill>
                  <a:schemeClr val="tx2"/>
                </a:solidFill>
                <a:ea typeface="Calibri"/>
                <a:sym typeface="Calibri"/>
              </a:rPr>
              <a:t>read</a:t>
            </a:r>
            <a:r>
              <a:rPr lang="en-US" sz="2400">
                <a:ea typeface="Calibri"/>
                <a:sym typeface="Calibri"/>
              </a:rPr>
              <a:t> each scenario</a:t>
            </a:r>
            <a:r>
              <a:rPr lang="en-US" sz="2400" i="1">
                <a:ea typeface="Calibri"/>
                <a:sym typeface="Calibri"/>
              </a:rPr>
              <a:t> (move at your own pace).</a:t>
            </a:r>
            <a:endParaRPr lang="en-US" sz="2400" i="1">
              <a:ea typeface="Calibri"/>
            </a:endParaRPr>
          </a:p>
          <a:p>
            <a:pPr marL="457200" indent="-406400">
              <a:spcBef>
                <a:spcPts val="0"/>
              </a:spcBef>
              <a:buClr>
                <a:schemeClr val="dk2"/>
              </a:buClr>
              <a:buSzPts val="2800"/>
              <a:buFont typeface="Calibri"/>
              <a:buChar char="●"/>
            </a:pPr>
            <a:r>
              <a:rPr lang="en-US" sz="2400">
                <a:ea typeface="Calibri"/>
                <a:sym typeface="Calibri"/>
              </a:rPr>
              <a:t>For each, </a:t>
            </a:r>
            <a:r>
              <a:rPr lang="en-US" sz="2400" b="1">
                <a:solidFill>
                  <a:schemeClr val="tx2"/>
                </a:solidFill>
                <a:ea typeface="Calibri"/>
                <a:sym typeface="Calibri"/>
              </a:rPr>
              <a:t>leave a note </a:t>
            </a:r>
            <a:r>
              <a:rPr lang="en-US" sz="2400">
                <a:ea typeface="Calibri"/>
                <a:sym typeface="Calibri"/>
              </a:rPr>
              <a:t>with one thing you notice/one piece of feedback </a:t>
            </a:r>
            <a:r>
              <a:rPr lang="en-US" sz="2400" b="1">
                <a:solidFill>
                  <a:schemeClr val="tx2"/>
                </a:solidFill>
                <a:ea typeface="Calibri"/>
                <a:sym typeface="Calibri"/>
              </a:rPr>
              <a:t>related to your criterion.</a:t>
            </a:r>
            <a:endParaRPr lang="en-US" sz="2400" b="1">
              <a:solidFill>
                <a:schemeClr val="tx2"/>
              </a:solidFill>
              <a:ea typeface="Calibri"/>
            </a:endParaRPr>
          </a:p>
        </p:txBody>
      </p:sp>
      <p:graphicFrame>
        <p:nvGraphicFramePr>
          <p:cNvPr id="17" name="Diagram 16" descr="Example for Comprehensible (blue)&#10;&#10;Notice: Test is long and uses one modality.&#10;&#10;Feedback: Consider shortening and adding relevant images.">
            <a:extLst>
              <a:ext uri="{FF2B5EF4-FFF2-40B4-BE49-F238E27FC236}">
                <a16:creationId xmlns:a16="http://schemas.microsoft.com/office/drawing/2014/main" id="{D4C565A4-EFEB-CA10-0C14-69269A4DBC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4010438"/>
              </p:ext>
            </p:extLst>
          </p:nvPr>
        </p:nvGraphicFramePr>
        <p:xfrm>
          <a:off x="838200" y="5091428"/>
          <a:ext cx="5334000" cy="136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8AA90BA-A323-C110-5A05-B19EC60EAB4E}"/>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522E3B0-D740-884B-0944-C816DE1F59B1}"/>
              </a:ext>
            </a:extLst>
          </p:cNvPr>
          <p:cNvSpPr>
            <a:spLocks noGrp="1"/>
          </p:cNvSpPr>
          <p:nvPr>
            <p:ph type="sldNum" sz="quarter" idx="12"/>
          </p:nvPr>
        </p:nvSpPr>
        <p:spPr/>
        <p:txBody>
          <a:bodyPr/>
          <a:lstStyle/>
          <a:p>
            <a:fld id="{680C5762-CF65-4775-9966-A58D40CC61B9}"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403111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BF7D-D6B8-4430-1E87-7FDE248F16C0}"/>
              </a:ext>
            </a:extLst>
          </p:cNvPr>
          <p:cNvSpPr>
            <a:spLocks noGrp="1"/>
          </p:cNvSpPr>
          <p:nvPr>
            <p:ph type="title"/>
          </p:nvPr>
        </p:nvSpPr>
        <p:spPr/>
        <p:txBody>
          <a:bodyPr/>
          <a:lstStyle/>
          <a:p>
            <a:r>
              <a:rPr lang="en-US"/>
              <a:t>Criterion Expert Groups</a:t>
            </a:r>
          </a:p>
        </p:txBody>
      </p:sp>
      <p:sp>
        <p:nvSpPr>
          <p:cNvPr id="3" name="Content Placeholder 2">
            <a:extLst>
              <a:ext uri="{FF2B5EF4-FFF2-40B4-BE49-F238E27FC236}">
                <a16:creationId xmlns:a16="http://schemas.microsoft.com/office/drawing/2014/main" id="{1425EECE-988A-FC96-A32A-694141CA82C4}"/>
              </a:ext>
            </a:extLst>
          </p:cNvPr>
          <p:cNvSpPr>
            <a:spLocks noGrp="1"/>
          </p:cNvSpPr>
          <p:nvPr>
            <p:ph idx="1"/>
          </p:nvPr>
        </p:nvSpPr>
        <p:spPr/>
        <p:txBody>
          <a:bodyPr/>
          <a:lstStyle/>
          <a:p>
            <a:pPr marL="0" indent="0">
              <a:buNone/>
            </a:pPr>
            <a:r>
              <a:rPr lang="en" sz="3200">
                <a:ea typeface="Calibri"/>
              </a:rPr>
              <a:t>In criterion-specific groups, revisit the tasks and discuss whether:</a:t>
            </a:r>
          </a:p>
          <a:p>
            <a:pPr marL="0" indent="0">
              <a:buNone/>
            </a:pPr>
            <a:endParaRPr lang="en" sz="3200">
              <a:ea typeface="Calibri"/>
            </a:endParaRPr>
          </a:p>
          <a:p>
            <a:r>
              <a:rPr lang="en-US"/>
              <a:t>There's a common understanding of the criterion</a:t>
            </a:r>
          </a:p>
          <a:p>
            <a:r>
              <a:rPr lang="en-US"/>
              <a:t>There are patterns across the tasks </a:t>
            </a:r>
          </a:p>
          <a:p>
            <a:endParaRPr lang="en-US"/>
          </a:p>
        </p:txBody>
      </p:sp>
      <p:sp>
        <p:nvSpPr>
          <p:cNvPr id="4" name="Date Placeholder 3">
            <a:extLst>
              <a:ext uri="{FF2B5EF4-FFF2-40B4-BE49-F238E27FC236}">
                <a16:creationId xmlns:a16="http://schemas.microsoft.com/office/drawing/2014/main" id="{CCA6195A-2079-3F93-0BD5-0F91D0B4B78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A24AB458-E186-938A-6FC0-AA057AE388F6}"/>
              </a:ext>
            </a:extLst>
          </p:cNvPr>
          <p:cNvSpPr>
            <a:spLocks noGrp="1"/>
          </p:cNvSpPr>
          <p:nvPr>
            <p:ph type="sldNum" sz="quarter" idx="12"/>
          </p:nvPr>
        </p:nvSpPr>
        <p:spPr/>
        <p:txBody>
          <a:bodyPr/>
          <a:lstStyle/>
          <a:p>
            <a:fld id="{680C5762-CF65-4775-9966-A58D40CC61B9}"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180405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r>
              <a:rPr lang="en-US" sz="2200"/>
              <a:t>Continuum Reflection: Assessments Use Authentic Scenarios</a:t>
            </a:r>
          </a:p>
        </p:txBody>
      </p:sp>
      <p:sp>
        <p:nvSpPr>
          <p:cNvPr id="3" name="Content Placeholder 2">
            <a:extLst>
              <a:ext uri="{FF2B5EF4-FFF2-40B4-BE49-F238E27FC236}">
                <a16:creationId xmlns:a16="http://schemas.microsoft.com/office/drawing/2014/main" id="{52283EC3-5844-7D66-9751-00A413BD4494}"/>
              </a:ext>
            </a:extLst>
          </p:cNvPr>
          <p:cNvSpPr>
            <a:spLocks noGrp="1"/>
          </p:cNvSpPr>
          <p:nvPr>
            <p:ph sz="half" idx="1"/>
          </p:nvPr>
        </p:nvSpPr>
        <p:spPr>
          <a:xfrm>
            <a:off x="457200" y="1588968"/>
            <a:ext cx="2696309" cy="2057400"/>
          </a:xfrm>
        </p:spPr>
        <p:txBody>
          <a:bodyPr>
            <a:normAutofit/>
          </a:bodyPr>
          <a:lstStyle/>
          <a:p>
            <a:pPr marL="0" indent="0" algn="ctr">
              <a:buNone/>
            </a:pPr>
            <a:r>
              <a:rPr lang="en-US" sz="2400" i="0" u="none" strike="noStrike">
                <a:solidFill>
                  <a:srgbClr val="000000"/>
                </a:solidFill>
                <a:effectLst/>
              </a:rPr>
              <a:t>Stand-alone items disconnected from phenomena and problems</a:t>
            </a:r>
            <a:endParaRPr lang="en-US" sz="3600">
              <a:effectLst/>
            </a:endParaRPr>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5691555" y="1568452"/>
            <a:ext cx="30480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a:solidFill>
                  <a:srgbClr val="000000"/>
                </a:solidFill>
              </a:rPr>
              <a:t>High-quality scenarios that focus on phenomena or problems</a:t>
            </a:r>
            <a:endParaRPr lang="en-US" sz="3600"/>
          </a:p>
        </p:txBody>
      </p:sp>
      <p:sp>
        <p:nvSpPr>
          <p:cNvPr id="10" name="Arrow: Left-Right 9" descr="Arrow showing there is a continuum between &quot;Stand alone items disconnected from phenomena and problems&quot; and &quot;high-quality scenarios that focus on phenomena or problems&quot;">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a:latin typeface="Arial" panose="020B0604020202020204" pitchFamily="34" charset="0"/>
              <a:cs typeface="Arial" panose="020B0604020202020204" pitchFamily="34" charset="0"/>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a:xfrm>
            <a:off x="457200" y="6384848"/>
            <a:ext cx="2133600" cy="365125"/>
          </a:xfrm>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4" name="TextBox 1">
            <a:extLst>
              <a:ext uri="{FF2B5EF4-FFF2-40B4-BE49-F238E27FC236}">
                <a16:creationId xmlns:a16="http://schemas.microsoft.com/office/drawing/2014/main" id="{5C3F00C9-402C-3E8A-0658-E781F6D33F93}"/>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425096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dirty="0"/>
              <a:t>Reflection: Session 1.2</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795520" cy="4525963"/>
          </a:xfrm>
        </p:spPr>
        <p:txBody>
          <a:bodyPr vert="horz" lIns="91440" tIns="45720" rIns="91440" bIns="45720" rtlCol="0" anchor="t">
            <a:normAutofit/>
          </a:bodyPr>
          <a:lstStyle/>
          <a:p>
            <a:pPr marL="0" indent="0">
              <a:buNone/>
            </a:pPr>
            <a:r>
              <a:rPr lang="en-US" sz="3600">
                <a:solidFill>
                  <a:srgbClr val="000000"/>
                </a:solidFill>
                <a:latin typeface="Arial"/>
                <a:cs typeface="Arial"/>
              </a:rPr>
              <a:t>Why are phenomenon/problem-driven scenarios important for high-quality science assessments?</a:t>
            </a:r>
            <a:endParaRPr lang="en-US" sz="3600"/>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39</a:t>
            </a:fld>
            <a:endParaRPr lang="en-US" dirty="0">
              <a:solidFill>
                <a:schemeClr val="tx1"/>
              </a:solidFill>
            </a:endParaRPr>
          </a:p>
        </p:txBody>
      </p:sp>
    </p:spTree>
    <p:extLst>
      <p:ext uri="{BB962C8B-B14F-4D97-AF65-F5344CB8AC3E}">
        <p14:creationId xmlns:p14="http://schemas.microsoft.com/office/powerpoint/2010/main" val="183202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lstStyle/>
          <a:p>
            <a:r>
              <a:rPr lang="en-US"/>
              <a:t>STEELS Assessment Foundations Toolkit</a:t>
            </a:r>
          </a:p>
        </p:txBody>
      </p:sp>
      <p:sp>
        <p:nvSpPr>
          <p:cNvPr id="9" name="TextBox 8">
            <a:extLst>
              <a:ext uri="{FF2B5EF4-FFF2-40B4-BE49-F238E27FC236}">
                <a16:creationId xmlns:a16="http://schemas.microsoft.com/office/drawing/2014/main" id="{23E97DB0-E3C8-219A-F7F2-C49D32C3A05A}"/>
              </a:ext>
            </a:extLst>
          </p:cNvPr>
          <p:cNvSpPr txBox="1"/>
          <p:nvPr/>
        </p:nvSpPr>
        <p:spPr>
          <a:xfrm>
            <a:off x="457200" y="1447800"/>
            <a:ext cx="8382000" cy="1200329"/>
          </a:xfrm>
          <a:prstGeom prst="rect">
            <a:avLst/>
          </a:prstGeom>
          <a:noFill/>
        </p:spPr>
        <p:txBody>
          <a:bodyPr wrap="square" lIns="91440" tIns="45720" rIns="91440" bIns="45720" anchor="t">
            <a:spAutoFit/>
          </a:bodyPr>
          <a:lstStyle/>
          <a:p>
            <a:r>
              <a:rPr lang="en-US" sz="2400">
                <a:latin typeface="Arial"/>
                <a:cs typeface="Arial"/>
              </a:rPr>
              <a:t>The three modules in this toolkit will support participants to </a:t>
            </a:r>
            <a:r>
              <a:rPr lang="en-US" sz="2400" b="1">
                <a:latin typeface="Arial"/>
                <a:cs typeface="Arial"/>
              </a:rPr>
              <a:t>build a foundation in how to monitor and further student learning</a:t>
            </a:r>
            <a:r>
              <a:rPr lang="en-US" sz="2400">
                <a:latin typeface="Arial"/>
                <a:cs typeface="Arial"/>
              </a:rPr>
              <a:t> of Pennsylvania’s STEELS standards.</a:t>
            </a:r>
          </a:p>
        </p:txBody>
      </p:sp>
      <p:sp>
        <p:nvSpPr>
          <p:cNvPr id="4" name="Date Placeholder 3">
            <a:extLst>
              <a:ext uri="{FF2B5EF4-FFF2-40B4-BE49-F238E27FC236}">
                <a16:creationId xmlns:a16="http://schemas.microsoft.com/office/drawing/2014/main" id="{3BAADA94-BC1C-3D1E-80C8-047B96763259}"/>
              </a:ext>
            </a:extLst>
          </p:cNvPr>
          <p:cNvSpPr>
            <a:spLocks noGrp="1"/>
          </p:cNvSpPr>
          <p:nvPr>
            <p:ph type="dt" sz="half" idx="10"/>
          </p:nvPr>
        </p:nvSpPr>
        <p:spPr>
          <a:xfrm>
            <a:off x="457200" y="6280150"/>
            <a:ext cx="21336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4</a:t>
            </a:fld>
            <a:endParaRPr lang="en-US" dirty="0">
              <a:solidFill>
                <a:schemeClr val="tx1"/>
              </a:solidFill>
            </a:endParaRPr>
          </a:p>
        </p:txBody>
      </p:sp>
      <p:graphicFrame>
        <p:nvGraphicFramePr>
          <p:cNvPr id="6" name="Content Placeholder 5">
            <a:extLst>
              <a:ext uri="{FF2B5EF4-FFF2-40B4-BE49-F238E27FC236}">
                <a16:creationId xmlns:a16="http://schemas.microsoft.com/office/drawing/2014/main" id="{82365FF5-C280-F98E-B328-EBA266744A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87671939"/>
              </p:ext>
            </p:extLst>
          </p:nvPr>
        </p:nvGraphicFramePr>
        <p:xfrm>
          <a:off x="533400" y="2667000"/>
          <a:ext cx="8001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FE73BC03-2989-38F1-8375-A17502C66BA7}"/>
              </a:ext>
              <a:ext uri="{C183D7F6-B498-43B3-948B-1728B52AA6E4}">
                <adec:decorative xmlns:adec="http://schemas.microsoft.com/office/drawing/2017/decorative" val="1"/>
              </a:ext>
            </a:extLst>
          </p:cNvPr>
          <p:cNvSpPr/>
          <p:nvPr/>
        </p:nvSpPr>
        <p:spPr>
          <a:xfrm>
            <a:off x="228600" y="3048000"/>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9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DFCB-CC83-1149-C48A-83624063C584}"/>
              </a:ext>
            </a:extLst>
          </p:cNvPr>
          <p:cNvSpPr>
            <a:spLocks noGrp="1"/>
          </p:cNvSpPr>
          <p:nvPr>
            <p:ph type="title"/>
          </p:nvPr>
        </p:nvSpPr>
        <p:spPr/>
        <p:txBody>
          <a:bodyPr>
            <a:normAutofit/>
          </a:bodyPr>
          <a:lstStyle/>
          <a:p>
            <a:r>
              <a:rPr lang="en-US" sz="2800"/>
              <a:t>What Happens When Phenomena Are Used?</a:t>
            </a:r>
          </a:p>
        </p:txBody>
      </p:sp>
      <p:graphicFrame>
        <p:nvGraphicFramePr>
          <p:cNvPr id="8" name="Content Placeholder 7" descr="Multiple dimensions are used together to figure this out.&#10;&#10;Connections are made across seemingly different events.&#10;&#10;The &quot;why do I need to learn this?&quot; question is answered.&#10;&#10;Student are positioned as developing experts who can take meaningful action.">
            <a:extLst>
              <a:ext uri="{FF2B5EF4-FFF2-40B4-BE49-F238E27FC236}">
                <a16:creationId xmlns:a16="http://schemas.microsoft.com/office/drawing/2014/main" id="{F615724E-D1FC-5070-2D80-0D7CBC728C0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93022023"/>
              </p:ext>
            </p:extLst>
          </p:nvPr>
        </p:nvGraphicFramePr>
        <p:xfrm>
          <a:off x="685800" y="1524000"/>
          <a:ext cx="5334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Mountains with solid fill">
            <a:extLst>
              <a:ext uri="{FF2B5EF4-FFF2-40B4-BE49-F238E27FC236}">
                <a16:creationId xmlns:a16="http://schemas.microsoft.com/office/drawing/2014/main" id="{3551BDC9-D69F-99C1-106F-2F896DD4E11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77000" y="1794783"/>
            <a:ext cx="1981200" cy="1981200"/>
          </a:xfrm>
          <a:prstGeom prst="rect">
            <a:avLst/>
          </a:prstGeom>
        </p:spPr>
      </p:pic>
      <p:sp>
        <p:nvSpPr>
          <p:cNvPr id="14" name="TextBox 13">
            <a:extLst>
              <a:ext uri="{FF2B5EF4-FFF2-40B4-BE49-F238E27FC236}">
                <a16:creationId xmlns:a16="http://schemas.microsoft.com/office/drawing/2014/main" id="{A1957E00-8A22-8E46-3D14-FC190370EB45}"/>
              </a:ext>
            </a:extLst>
          </p:cNvPr>
          <p:cNvSpPr txBox="1"/>
          <p:nvPr/>
        </p:nvSpPr>
        <p:spPr>
          <a:xfrm>
            <a:off x="6531015" y="3440410"/>
            <a:ext cx="2133600" cy="923330"/>
          </a:xfrm>
          <a:prstGeom prst="rect">
            <a:avLst/>
          </a:prstGeom>
          <a:noFill/>
        </p:spPr>
        <p:txBody>
          <a:bodyPr wrap="square">
            <a:spAutoFit/>
          </a:bodyPr>
          <a:lstStyle/>
          <a:p>
            <a:pPr rtl="0" fontAlgn="base">
              <a:spcBef>
                <a:spcPts val="0"/>
              </a:spcBef>
              <a:spcAft>
                <a:spcPts val="0"/>
              </a:spcAft>
            </a:pPr>
            <a:r>
              <a:rPr lang="en-US" sz="1800" b="0" i="0" u="none" strike="noStrike">
                <a:solidFill>
                  <a:srgbClr val="003C7C"/>
                </a:solidFill>
                <a:effectLst/>
                <a:latin typeface="Calibri" panose="020F0502020204030204" pitchFamily="34" charset="0"/>
              </a:rPr>
              <a:t>A 2015 earthquake moved Mt. Everest southwest by 3 cm.</a:t>
            </a:r>
          </a:p>
        </p:txBody>
      </p:sp>
      <p:sp>
        <p:nvSpPr>
          <p:cNvPr id="15" name="Rectangle 14">
            <a:extLst>
              <a:ext uri="{FF2B5EF4-FFF2-40B4-BE49-F238E27FC236}">
                <a16:creationId xmlns:a16="http://schemas.microsoft.com/office/drawing/2014/main" id="{20FD9E82-C443-07C7-14BE-8CC770645959}"/>
              </a:ext>
              <a:ext uri="{C183D7F6-B498-43B3-948B-1728B52AA6E4}">
                <adec:decorative xmlns:adec="http://schemas.microsoft.com/office/drawing/2017/decorative" val="1"/>
              </a:ext>
            </a:extLst>
          </p:cNvPr>
          <p:cNvSpPr/>
          <p:nvPr/>
        </p:nvSpPr>
        <p:spPr>
          <a:xfrm>
            <a:off x="6324600" y="1905000"/>
            <a:ext cx="2340015" cy="3276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2A53D4A-9F89-2C4E-4717-E57C02BAC1B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16" name="TextBox 15">
            <a:extLst>
              <a:ext uri="{FF2B5EF4-FFF2-40B4-BE49-F238E27FC236}">
                <a16:creationId xmlns:a16="http://schemas.microsoft.com/office/drawing/2014/main" id="{1E2AD529-9771-2883-625B-4547B9A64021}"/>
              </a:ext>
            </a:extLst>
          </p:cNvPr>
          <p:cNvSpPr txBox="1"/>
          <p:nvPr/>
        </p:nvSpPr>
        <p:spPr>
          <a:xfrm>
            <a:off x="1318665" y="6188862"/>
            <a:ext cx="5011935" cy="5770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Phenomena &amp; Problem Solving Bite-Sized Module, National Center for the Improvement of Educational Assessment in collaboration with The Alabama Math, Science, and Technology Initiative.</a:t>
            </a:r>
          </a:p>
        </p:txBody>
      </p:sp>
      <p:sp>
        <p:nvSpPr>
          <p:cNvPr id="5" name="Slide Number Placeholder 4">
            <a:extLst>
              <a:ext uri="{FF2B5EF4-FFF2-40B4-BE49-F238E27FC236}">
                <a16:creationId xmlns:a16="http://schemas.microsoft.com/office/drawing/2014/main" id="{3D6BE6D3-9489-B69E-CDA5-14EB3B41E5F8}"/>
              </a:ext>
            </a:extLst>
          </p:cNvPr>
          <p:cNvSpPr>
            <a:spLocks noGrp="1"/>
          </p:cNvSpPr>
          <p:nvPr>
            <p:ph type="sldNum" sz="quarter" idx="12"/>
          </p:nvPr>
        </p:nvSpPr>
        <p:spPr/>
        <p:txBody>
          <a:bodyPr/>
          <a:lstStyle/>
          <a:p>
            <a:fld id="{680C5762-CF65-4775-9966-A58D40CC61B9}"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3254805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127D-32A4-6B34-C2FD-AD76DEF6FCDA}"/>
              </a:ext>
            </a:extLst>
          </p:cNvPr>
          <p:cNvSpPr>
            <a:spLocks noGrp="1"/>
          </p:cNvSpPr>
          <p:nvPr>
            <p:ph type="title"/>
          </p:nvPr>
        </p:nvSpPr>
        <p:spPr/>
        <p:txBody>
          <a:bodyPr/>
          <a:lstStyle/>
          <a:p>
            <a:r>
              <a:rPr lang="en-US"/>
              <a:t>Key Point</a:t>
            </a:r>
          </a:p>
        </p:txBody>
      </p:sp>
      <p:graphicFrame>
        <p:nvGraphicFramePr>
          <p:cNvPr id="6" name="Content Placeholder 5">
            <a:extLst>
              <a:ext uri="{FF2B5EF4-FFF2-40B4-BE49-F238E27FC236}">
                <a16:creationId xmlns:a16="http://schemas.microsoft.com/office/drawing/2014/main" id="{270EFDCE-A6F2-C84C-1707-3A1CB8B02D2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74969375"/>
              </p:ext>
            </p:extLst>
          </p:nvPr>
        </p:nvGraphicFramePr>
        <p:xfrm>
          <a:off x="914400" y="16764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A8539DE-F2F0-FDE3-B00F-9ABDE22DC5BF}"/>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8E06682-9111-BC9B-AFAC-6942C74081E9}"/>
              </a:ext>
            </a:extLst>
          </p:cNvPr>
          <p:cNvSpPr>
            <a:spLocks noGrp="1"/>
          </p:cNvSpPr>
          <p:nvPr>
            <p:ph type="sldNum" sz="quarter" idx="12"/>
          </p:nvPr>
        </p:nvSpPr>
        <p:spPr/>
        <p:txBody>
          <a:bodyPr/>
          <a:lstStyle/>
          <a:p>
            <a:fld id="{680C5762-CF65-4775-9966-A58D40CC61B9}"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3737469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Session 1.3</a:t>
            </a:r>
          </a:p>
        </p:txBody>
      </p:sp>
      <p:graphicFrame>
        <p:nvGraphicFramePr>
          <p:cNvPr id="6" name="Content Placeholder 5" descr="Box around Multi-Dimensional with an arrow pointing to it.">
            <a:extLst>
              <a:ext uri="{FF2B5EF4-FFF2-40B4-BE49-F238E27FC236}">
                <a16:creationId xmlns:a16="http://schemas.microsoft.com/office/drawing/2014/main" id="{E9F71033-AF29-9915-E8C8-576DDF6EED1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701534765"/>
              </p:ext>
            </p:extLst>
          </p:nvPr>
        </p:nvGraphicFramePr>
        <p:xfrm>
          <a:off x="381000" y="1600200"/>
          <a:ext cx="83820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42</a:t>
            </a:fld>
            <a:endParaRPr lang="en-US" dirty="0">
              <a:solidFill>
                <a:schemeClr val="tx1"/>
              </a:solidFill>
            </a:endParaRPr>
          </a:p>
        </p:txBody>
      </p:sp>
      <p:sp>
        <p:nvSpPr>
          <p:cNvPr id="3" name="Rectangle 2">
            <a:extLst>
              <a:ext uri="{FF2B5EF4-FFF2-40B4-BE49-F238E27FC236}">
                <a16:creationId xmlns:a16="http://schemas.microsoft.com/office/drawing/2014/main" id="{9305AC6B-616C-8546-EC69-01FAD405D814}"/>
              </a:ext>
              <a:ext uri="{C183D7F6-B498-43B3-948B-1728B52AA6E4}">
                <adec:decorative xmlns:adec="http://schemas.microsoft.com/office/drawing/2017/decorative" val="1"/>
              </a:ext>
            </a:extLst>
          </p:cNvPr>
          <p:cNvSpPr/>
          <p:nvPr/>
        </p:nvSpPr>
        <p:spPr>
          <a:xfrm>
            <a:off x="2857500" y="2590799"/>
            <a:ext cx="3429000" cy="11048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Right 6">
            <a:extLst>
              <a:ext uri="{FF2B5EF4-FFF2-40B4-BE49-F238E27FC236}">
                <a16:creationId xmlns:a16="http://schemas.microsoft.com/office/drawing/2014/main" id="{51F7A6BA-2228-32E2-F25E-C0ACD9A370EA}"/>
              </a:ext>
              <a:ext uri="{C183D7F6-B498-43B3-948B-1728B52AA6E4}">
                <adec:decorative xmlns:adec="http://schemas.microsoft.com/office/drawing/2017/decorative" val="1"/>
              </a:ext>
            </a:extLst>
          </p:cNvPr>
          <p:cNvSpPr/>
          <p:nvPr/>
        </p:nvSpPr>
        <p:spPr>
          <a:xfrm>
            <a:off x="1828800" y="2895599"/>
            <a:ext cx="914400" cy="457200"/>
          </a:xfrm>
          <a:prstGeom prst="rightArrow">
            <a:avLst/>
          </a:prstGeom>
          <a:solidFill>
            <a:schemeClr val="accent6"/>
          </a:solidFill>
          <a:ln w="3175">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063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Module 1: Session 1.3 Features of Quality STEELS Assessments</a:t>
            </a:r>
          </a:p>
        </p:txBody>
      </p:sp>
      <p:sp>
        <p:nvSpPr>
          <p:cNvPr id="7" name="Arrow: Right 6">
            <a:extLst>
              <a:ext uri="{FF2B5EF4-FFF2-40B4-BE49-F238E27FC236}">
                <a16:creationId xmlns:a16="http://schemas.microsoft.com/office/drawing/2014/main" id="{FE73BC03-2989-38F1-8375-A17502C66BA7}"/>
              </a:ext>
              <a:ext uri="{C183D7F6-B498-43B3-948B-1728B52AA6E4}">
                <adec:decorative xmlns:adec="http://schemas.microsoft.com/office/drawing/2017/decorative" val="1"/>
              </a:ext>
            </a:extLst>
          </p:cNvPr>
          <p:cNvSpPr/>
          <p:nvPr/>
        </p:nvSpPr>
        <p:spPr>
          <a:xfrm rot="16200000">
            <a:off x="5220788" y="5535543"/>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1 Progression</a:t>
            </a:r>
          </a:p>
        </p:txBody>
      </p:sp>
      <p:graphicFrame>
        <p:nvGraphicFramePr>
          <p:cNvPr id="12" name="Content Placeholder 11" descr="Module 1 is divided into four&#10;sessions:&#10;• Session 1.1: Assessments that Reflect Our Vision&#10;• Session 1.2: Phenomenon /Problem-Based&#10;Assessment Scenarios&#10;• Session 1.3: Multi-Dimensional Assessments&#10;• Session 1.4: Evidence of phenomena and multiple dimension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7507952"/>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Assessments that Reflect Our Vision </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Phenomenon /Problem-Based Assessment Scenarios</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634490"/>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Multi-Dimensional Assessments</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86600" y="3637596"/>
            <a:ext cx="1600200" cy="156638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700">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Evidence of Phenomena and Multiple Dimensions</a:t>
            </a:r>
          </a:p>
          <a:p>
            <a:pPr lvl="0" algn="ctr"/>
            <a:endParaRPr lang="en-US" sz="700">
              <a:solidFill>
                <a:srgbClr val="003C7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883400" y="6453118"/>
            <a:ext cx="2133600" cy="365125"/>
          </a:xfrm>
        </p:spPr>
        <p:txBody>
          <a:bodyPr/>
          <a:lstStyle/>
          <a:p>
            <a:fld id="{680C5762-CF65-4775-9966-A58D40CC61B9}"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3691943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45AB-068F-658B-2E3E-DD5483045828}"/>
              </a:ext>
            </a:extLst>
          </p:cNvPr>
          <p:cNvSpPr>
            <a:spLocks noGrp="1"/>
          </p:cNvSpPr>
          <p:nvPr>
            <p:ph type="title"/>
          </p:nvPr>
        </p:nvSpPr>
        <p:spPr/>
        <p:txBody>
          <a:bodyPr/>
          <a:lstStyle/>
          <a:p>
            <a:pPr marL="172720"/>
            <a:r>
              <a:rPr lang="en-US">
                <a:latin typeface="Arial"/>
                <a:cs typeface="Arial"/>
              </a:rPr>
              <a:t>Compare: Are They Multi-Dimensional?</a:t>
            </a:r>
            <a:endParaRPr lang="en-US"/>
          </a:p>
        </p:txBody>
      </p:sp>
      <p:sp>
        <p:nvSpPr>
          <p:cNvPr id="3" name="Content Placeholder 2">
            <a:extLst>
              <a:ext uri="{FF2B5EF4-FFF2-40B4-BE49-F238E27FC236}">
                <a16:creationId xmlns:a16="http://schemas.microsoft.com/office/drawing/2014/main" id="{4C89C788-8011-D047-7102-BA19C570F067}"/>
              </a:ext>
            </a:extLst>
          </p:cNvPr>
          <p:cNvSpPr>
            <a:spLocks noGrp="1"/>
          </p:cNvSpPr>
          <p:nvPr>
            <p:ph idx="1"/>
          </p:nvPr>
        </p:nvSpPr>
        <p:spPr>
          <a:xfrm>
            <a:off x="378941" y="2439134"/>
            <a:ext cx="3657600" cy="3840163"/>
          </a:xfrm>
        </p:spPr>
        <p:txBody>
          <a:bodyPr>
            <a:normAutofit/>
          </a:bodyPr>
          <a:lstStyle/>
          <a:p>
            <a:pPr marL="0" indent="0" algn="ctr">
              <a:buNone/>
            </a:pPr>
            <a:r>
              <a:rPr lang="en-US" sz="2800"/>
              <a:t>How do producers differ from consumers?</a:t>
            </a:r>
          </a:p>
          <a:p>
            <a:pPr marL="0" indent="0" algn="ctr">
              <a:buNone/>
            </a:pPr>
            <a:endParaRPr lang="en-US" sz="2800"/>
          </a:p>
          <a:p>
            <a:pPr marL="0" indent="0" algn="ctr">
              <a:buNone/>
            </a:pPr>
            <a:r>
              <a:rPr lang="en-US" sz="2800"/>
              <a:t>Create a model of a food web.</a:t>
            </a:r>
          </a:p>
        </p:txBody>
      </p:sp>
      <p:sp>
        <p:nvSpPr>
          <p:cNvPr id="12" name="TextBox 11">
            <a:extLst>
              <a:ext uri="{FF2B5EF4-FFF2-40B4-BE49-F238E27FC236}">
                <a16:creationId xmlns:a16="http://schemas.microsoft.com/office/drawing/2014/main" id="{FFF80B5A-CCE0-9FEC-C195-DA11CC9C4834}"/>
              </a:ext>
            </a:extLst>
          </p:cNvPr>
          <p:cNvSpPr txBox="1"/>
          <p:nvPr/>
        </p:nvSpPr>
        <p:spPr>
          <a:xfrm>
            <a:off x="3962400" y="3352800"/>
            <a:ext cx="1219200" cy="646331"/>
          </a:xfrm>
          <a:prstGeom prst="rect">
            <a:avLst/>
          </a:prstGeom>
          <a:noFill/>
        </p:spPr>
        <p:txBody>
          <a:bodyPr wrap="square" rtlCol="0">
            <a:spAutoFit/>
          </a:bodyPr>
          <a:lstStyle/>
          <a:p>
            <a:pPr algn="ctr"/>
            <a:r>
              <a:rPr lang="en-US" sz="3600" b="1" dirty="0">
                <a:solidFill>
                  <a:schemeClr val="accent6">
                    <a:lumMod val="50000"/>
                  </a:schemeClr>
                </a:solidFill>
                <a:latin typeface="Arial" panose="020B0604020202020204" pitchFamily="34" charset="0"/>
                <a:cs typeface="Arial" panose="020B0604020202020204" pitchFamily="34" charset="0"/>
              </a:rPr>
              <a:t>VS.</a:t>
            </a:r>
          </a:p>
        </p:txBody>
      </p:sp>
      <p:sp>
        <p:nvSpPr>
          <p:cNvPr id="6" name="Content Placeholder 2">
            <a:extLst>
              <a:ext uri="{FF2B5EF4-FFF2-40B4-BE49-F238E27FC236}">
                <a16:creationId xmlns:a16="http://schemas.microsoft.com/office/drawing/2014/main" id="{059571F5-F91D-A9D2-BF76-AEF6515E23A7}"/>
              </a:ext>
            </a:extLst>
          </p:cNvPr>
          <p:cNvSpPr txBox="1">
            <a:spLocks/>
          </p:cNvSpPr>
          <p:nvPr/>
        </p:nvSpPr>
        <p:spPr>
          <a:xfrm>
            <a:off x="5111579" y="2286000"/>
            <a:ext cx="3657600" cy="3092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a:t>Create a model to explain what effect the reintroduction of wolves had on the food web in Yellowstone National Park in 1990.</a:t>
            </a:r>
          </a:p>
        </p:txBody>
      </p:sp>
      <p:sp>
        <p:nvSpPr>
          <p:cNvPr id="4" name="Date Placeholder 3">
            <a:extLst>
              <a:ext uri="{FF2B5EF4-FFF2-40B4-BE49-F238E27FC236}">
                <a16:creationId xmlns:a16="http://schemas.microsoft.com/office/drawing/2014/main" id="{452E8E8D-CB4F-B3E6-17D3-A6438C8CEE55}"/>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02B607D-40DA-2AC4-3370-6EEFD76D4F3D}"/>
              </a:ext>
            </a:extLst>
          </p:cNvPr>
          <p:cNvSpPr>
            <a:spLocks noGrp="1"/>
          </p:cNvSpPr>
          <p:nvPr>
            <p:ph type="sldNum" sz="quarter" idx="12"/>
          </p:nvPr>
        </p:nvSpPr>
        <p:spPr/>
        <p:txBody>
          <a:bodyPr/>
          <a:lstStyle/>
          <a:p>
            <a:fld id="{680C5762-CF65-4775-9966-A58D40CC61B9}" type="slidenum">
              <a:rPr lang="en-US" smtClean="0">
                <a:solidFill>
                  <a:schemeClr val="tx1"/>
                </a:solidFill>
              </a:rPr>
              <a:t>44</a:t>
            </a:fld>
            <a:endParaRPr lang="en-US" dirty="0">
              <a:solidFill>
                <a:schemeClr val="tx1"/>
              </a:solidFill>
            </a:endParaRPr>
          </a:p>
        </p:txBody>
      </p:sp>
      <p:pic>
        <p:nvPicPr>
          <p:cNvPr id="9" name="Graphic 8">
            <a:extLst>
              <a:ext uri="{FF2B5EF4-FFF2-40B4-BE49-F238E27FC236}">
                <a16:creationId xmlns:a16="http://schemas.microsoft.com/office/drawing/2014/main" id="{1EAB50FD-6943-09DF-0056-A9ADF1EFCB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35211" y="1461979"/>
            <a:ext cx="914400" cy="914400"/>
          </a:xfrm>
          <a:prstGeom prst="rect">
            <a:avLst/>
          </a:prstGeom>
        </p:spPr>
      </p:pic>
      <p:pic>
        <p:nvPicPr>
          <p:cNvPr id="11" name="Graphic 10">
            <a:extLst>
              <a:ext uri="{FF2B5EF4-FFF2-40B4-BE49-F238E27FC236}">
                <a16:creationId xmlns:a16="http://schemas.microsoft.com/office/drawing/2014/main" id="{9FA2E26A-ACDB-B457-4329-B8B6F2E57B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66702" y="1371600"/>
            <a:ext cx="914400" cy="914400"/>
          </a:xfrm>
          <a:prstGeom prst="rect">
            <a:avLst/>
          </a:prstGeom>
        </p:spPr>
      </p:pic>
    </p:spTree>
    <p:extLst>
      <p:ext uri="{BB962C8B-B14F-4D97-AF65-F5344CB8AC3E}">
        <p14:creationId xmlns:p14="http://schemas.microsoft.com/office/powerpoint/2010/main" val="1192872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4C4E-4758-56BE-5270-F8A9CEFFA1B7}"/>
              </a:ext>
            </a:extLst>
          </p:cNvPr>
          <p:cNvSpPr>
            <a:spLocks noGrp="1"/>
          </p:cNvSpPr>
          <p:nvPr>
            <p:ph type="title"/>
          </p:nvPr>
        </p:nvSpPr>
        <p:spPr/>
        <p:txBody>
          <a:bodyPr/>
          <a:lstStyle/>
          <a:p>
            <a:r>
              <a:rPr lang="en-US"/>
              <a:t>Integrated Performance Expectations</a:t>
            </a:r>
          </a:p>
        </p:txBody>
      </p:sp>
      <p:sp>
        <p:nvSpPr>
          <p:cNvPr id="7" name="Content Placeholder 2">
            <a:extLst>
              <a:ext uri="{FF2B5EF4-FFF2-40B4-BE49-F238E27FC236}">
                <a16:creationId xmlns:a16="http://schemas.microsoft.com/office/drawing/2014/main" id="{18D7CCB5-218A-0FAC-CE02-CA4E6A29900A}"/>
              </a:ext>
            </a:extLst>
          </p:cNvPr>
          <p:cNvSpPr txBox="1">
            <a:spLocks/>
          </p:cNvSpPr>
          <p:nvPr/>
        </p:nvSpPr>
        <p:spPr>
          <a:xfrm>
            <a:off x="457200" y="1600201"/>
            <a:ext cx="82296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a:t>STEELS performance expectations integrate multiple dimensions for a reason.</a:t>
            </a:r>
          </a:p>
        </p:txBody>
      </p:sp>
      <p:pic>
        <p:nvPicPr>
          <p:cNvPr id="6" name="Picture 5" descr="Grades 6 - 8 &#10;&#10;3.1.6 - 8.I Life Science: Matter and Energy in Organisms and Ecosystems">
            <a:extLst>
              <a:ext uri="{FF2B5EF4-FFF2-40B4-BE49-F238E27FC236}">
                <a16:creationId xmlns:a16="http://schemas.microsoft.com/office/drawing/2014/main" id="{2A44BE5E-A063-E1A5-F7E0-147917DB488A}"/>
              </a:ext>
            </a:extLst>
          </p:cNvPr>
          <p:cNvPicPr>
            <a:picLocks noChangeAspect="1"/>
          </p:cNvPicPr>
          <p:nvPr/>
        </p:nvPicPr>
        <p:blipFill>
          <a:blip r:embed="rId3"/>
          <a:stretch>
            <a:fillRect/>
          </a:stretch>
        </p:blipFill>
        <p:spPr>
          <a:xfrm>
            <a:off x="1027265" y="2458299"/>
            <a:ext cx="6765882" cy="3267075"/>
          </a:xfrm>
          <a:prstGeom prst="rect">
            <a:avLst/>
          </a:prstGeom>
        </p:spPr>
      </p:pic>
      <p:sp>
        <p:nvSpPr>
          <p:cNvPr id="3" name="TextBox 2">
            <a:extLst>
              <a:ext uri="{FF2B5EF4-FFF2-40B4-BE49-F238E27FC236}">
                <a16:creationId xmlns:a16="http://schemas.microsoft.com/office/drawing/2014/main" id="{C7CDC7BF-8AE7-2CAD-5BC8-2CD4328C8FCA}"/>
              </a:ext>
            </a:extLst>
          </p:cNvPr>
          <p:cNvSpPr txBox="1"/>
          <p:nvPr/>
        </p:nvSpPr>
        <p:spPr>
          <a:xfrm>
            <a:off x="457200" y="5710019"/>
            <a:ext cx="6010274" cy="646331"/>
          </a:xfrm>
          <a:prstGeom prst="rect">
            <a:avLst/>
          </a:prstGeom>
          <a:noFill/>
        </p:spPr>
        <p:txBody>
          <a:bodyPr wrap="square" rtlCol="0">
            <a:spAutoFit/>
          </a:bodyPr>
          <a:lstStyle/>
          <a:p>
            <a:r>
              <a:rPr lang="en-US" b="1">
                <a:solidFill>
                  <a:schemeClr val="tx2">
                    <a:lumMod val="50000"/>
                  </a:schemeClr>
                </a:solidFill>
                <a:latin typeface="Arial" panose="020B0604020202020204" pitchFamily="34" charset="0"/>
                <a:cs typeface="Arial" panose="020B0604020202020204" pitchFamily="34" charset="0"/>
              </a:rPr>
              <a:t>Reflect</a:t>
            </a:r>
            <a:r>
              <a:rPr lang="en-US">
                <a:solidFill>
                  <a:schemeClr val="tx2">
                    <a:lumMod val="50000"/>
                  </a:schemeClr>
                </a:solidFill>
                <a:latin typeface="Arial" panose="020B0604020202020204" pitchFamily="34" charset="0"/>
                <a:cs typeface="Arial" panose="020B0604020202020204" pitchFamily="34" charset="0"/>
              </a:rPr>
              <a:t>: Why don’t the STEELS just list the dimensions separately?</a:t>
            </a:r>
          </a:p>
        </p:txBody>
      </p:sp>
      <p:sp>
        <p:nvSpPr>
          <p:cNvPr id="4" name="Date Placeholder 3">
            <a:extLst>
              <a:ext uri="{FF2B5EF4-FFF2-40B4-BE49-F238E27FC236}">
                <a16:creationId xmlns:a16="http://schemas.microsoft.com/office/drawing/2014/main" id="{AF7E8662-6E48-F8F8-B357-C613CA91EFB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0DF1FE6-E13C-1E64-1AA3-A6605884CB84}"/>
              </a:ext>
            </a:extLst>
          </p:cNvPr>
          <p:cNvSpPr>
            <a:spLocks noGrp="1"/>
          </p:cNvSpPr>
          <p:nvPr>
            <p:ph type="sldNum" sz="quarter" idx="12"/>
          </p:nvPr>
        </p:nvSpPr>
        <p:spPr/>
        <p:txBody>
          <a:bodyPr/>
          <a:lstStyle/>
          <a:p>
            <a:fld id="{680C5762-CF65-4775-9966-A58D40CC61B9}" type="slidenum">
              <a:rPr lang="en-US" smtClean="0">
                <a:solidFill>
                  <a:schemeClr val="tx1"/>
                </a:solidFill>
              </a:rPr>
              <a:t>45</a:t>
            </a:fld>
            <a:endParaRPr lang="en-US" dirty="0">
              <a:solidFill>
                <a:schemeClr val="tx1"/>
              </a:solidFill>
            </a:endParaRPr>
          </a:p>
        </p:txBody>
      </p:sp>
    </p:spTree>
    <p:extLst>
      <p:ext uri="{BB962C8B-B14F-4D97-AF65-F5344CB8AC3E}">
        <p14:creationId xmlns:p14="http://schemas.microsoft.com/office/powerpoint/2010/main" val="2246175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lstStyle/>
          <a:p>
            <a:r>
              <a:rPr lang="en-US"/>
              <a:t>Quick Review: What Are the Dimensions?</a:t>
            </a:r>
          </a:p>
        </p:txBody>
      </p:sp>
      <p:graphicFrame>
        <p:nvGraphicFramePr>
          <p:cNvPr id="6" name="Content Placeholder 5" descr="Four boxes, each representing the STEELS dimensions: DCIS, CCCs, SEPs, and TEPs. ">
            <a:extLst>
              <a:ext uri="{FF2B5EF4-FFF2-40B4-BE49-F238E27FC236}">
                <a16:creationId xmlns:a16="http://schemas.microsoft.com/office/drawing/2014/main" id="{D6FADB57-C3EF-BD06-F42D-4FD6C24FF9DF}"/>
              </a:ext>
            </a:extLst>
          </p:cNvPr>
          <p:cNvGraphicFramePr>
            <a:graphicFrameLocks noGrp="1"/>
          </p:cNvGraphicFramePr>
          <p:nvPr>
            <p:ph idx="1"/>
            <p:extLst>
              <p:ext uri="{D42A27DB-BD31-4B8C-83A1-F6EECF244321}">
                <p14:modId xmlns:p14="http://schemas.microsoft.com/office/powerpoint/2010/main" val="1084694005"/>
              </p:ext>
            </p:extLst>
          </p:nvPr>
        </p:nvGraphicFramePr>
        <p:xfrm>
          <a:off x="457200" y="1539688"/>
          <a:ext cx="8229600" cy="3778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308771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lstStyle/>
          <a:p>
            <a:r>
              <a:rPr lang="en-US"/>
              <a:t>Disciplinary Core Ideas (DCIs)</a:t>
            </a:r>
          </a:p>
        </p:txBody>
      </p:sp>
      <p:graphicFrame>
        <p:nvGraphicFramePr>
          <p:cNvPr id="6" name="Content Placeholder 5" descr="What are they?&#10;&#10;Foundational ideas in each science discipline focused on in greater depth than shallow coverage of a larger number of topics.">
            <a:extLst>
              <a:ext uri="{FF2B5EF4-FFF2-40B4-BE49-F238E27FC236}">
                <a16:creationId xmlns:a16="http://schemas.microsoft.com/office/drawing/2014/main" id="{D6FADB57-C3EF-BD06-F42D-4FD6C24FF9D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22756434"/>
              </p:ext>
            </p:extLst>
          </p:nvPr>
        </p:nvGraphicFramePr>
        <p:xfrm>
          <a:off x="506506" y="1447800"/>
          <a:ext cx="2478741" cy="186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descr="Life Science&#10;&#10;Physical Science&#10;&#10;Earth and Space Science&#10;&#10;Engineering, Technology, and Applications of Science">
            <a:extLst>
              <a:ext uri="{FF2B5EF4-FFF2-40B4-BE49-F238E27FC236}">
                <a16:creationId xmlns:a16="http://schemas.microsoft.com/office/drawing/2014/main" id="{73797901-310C-03BC-C480-0C91AD730E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870882"/>
              </p:ext>
            </p:extLst>
          </p:nvPr>
        </p:nvGraphicFramePr>
        <p:xfrm>
          <a:off x="3220278" y="1586946"/>
          <a:ext cx="5466522" cy="14637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llout: Bent Line 6">
            <a:extLst>
              <a:ext uri="{FF2B5EF4-FFF2-40B4-BE49-F238E27FC236}">
                <a16:creationId xmlns:a16="http://schemas.microsoft.com/office/drawing/2014/main" id="{98E02F93-7ECB-AC9C-93E1-04BF9E288CF6}"/>
              </a:ext>
            </a:extLst>
          </p:cNvPr>
          <p:cNvSpPr/>
          <p:nvPr/>
        </p:nvSpPr>
        <p:spPr>
          <a:xfrm>
            <a:off x="4035285" y="3208586"/>
            <a:ext cx="3438940" cy="252570"/>
          </a:xfrm>
          <a:prstGeom prst="borderCallout2">
            <a:avLst>
              <a:gd name="adj1" fmla="val 18750"/>
              <a:gd name="adj2" fmla="val -1975"/>
              <a:gd name="adj3" fmla="val 18750"/>
              <a:gd name="adj4" fmla="val -10887"/>
              <a:gd name="adj5" fmla="val -48413"/>
              <a:gd name="adj6" fmla="val -14353"/>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Includes Environmental Literacy</a:t>
            </a:r>
          </a:p>
        </p:txBody>
      </p:sp>
      <p:graphicFrame>
        <p:nvGraphicFramePr>
          <p:cNvPr id="3" name="Diagram 2" descr="Example:&#10;&#10;Studentss needs">
            <a:extLst>
              <a:ext uri="{FF2B5EF4-FFF2-40B4-BE49-F238E27FC236}">
                <a16:creationId xmlns:a16="http://schemas.microsoft.com/office/drawing/2014/main" id="{FB98398F-AE36-A871-BA75-FE7579DC92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949142"/>
              </p:ext>
            </p:extLst>
          </p:nvPr>
        </p:nvGraphicFramePr>
        <p:xfrm>
          <a:off x="506506" y="3447123"/>
          <a:ext cx="8130988" cy="23935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2691184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lstStyle/>
          <a:p>
            <a:r>
              <a:rPr lang="en-US"/>
              <a:t>Crosscutting Concepts (CCCs)</a:t>
            </a:r>
          </a:p>
        </p:txBody>
      </p:sp>
      <p:graphicFrame>
        <p:nvGraphicFramePr>
          <p:cNvPr id="6" name="Content Placeholder 5" descr="What are they?&#10;&#10;Concepts and intellectual tools that bridge and help deepen understanding of core ideas and make sense of things">
            <a:extLst>
              <a:ext uri="{FF2B5EF4-FFF2-40B4-BE49-F238E27FC236}">
                <a16:creationId xmlns:a16="http://schemas.microsoft.com/office/drawing/2014/main" id="{D6FADB57-C3EF-BD06-F42D-4FD6C24FF9D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47347059"/>
              </p:ext>
            </p:extLst>
          </p:nvPr>
        </p:nvGraphicFramePr>
        <p:xfrm>
          <a:off x="460638" y="1447800"/>
          <a:ext cx="2478741" cy="186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descr="A diagram showing the 7 Crosscutting Concepts">
            <a:extLst>
              <a:ext uri="{FF2B5EF4-FFF2-40B4-BE49-F238E27FC236}">
                <a16:creationId xmlns:a16="http://schemas.microsoft.com/office/drawing/2014/main" id="{73797901-310C-03BC-C480-0C91AD730E42}"/>
              </a:ext>
            </a:extLst>
          </p:cNvPr>
          <p:cNvGraphicFramePr/>
          <p:nvPr>
            <p:extLst>
              <p:ext uri="{D42A27DB-BD31-4B8C-83A1-F6EECF244321}">
                <p14:modId xmlns:p14="http://schemas.microsoft.com/office/powerpoint/2010/main" val="629435505"/>
              </p:ext>
            </p:extLst>
          </p:nvPr>
        </p:nvGraphicFramePr>
        <p:xfrm>
          <a:off x="3145045" y="1544715"/>
          <a:ext cx="5701553" cy="1860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descr="Examples:">
            <a:extLst>
              <a:ext uri="{FF2B5EF4-FFF2-40B4-BE49-F238E27FC236}">
                <a16:creationId xmlns:a16="http://schemas.microsoft.com/office/drawing/2014/main" id="{FB98398F-AE36-A871-BA75-FE7579DC92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8986106"/>
              </p:ext>
            </p:extLst>
          </p:nvPr>
        </p:nvGraphicFramePr>
        <p:xfrm>
          <a:off x="506506" y="3550024"/>
          <a:ext cx="8130988" cy="215152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a:extLst>
              <a:ext uri="{FF2B5EF4-FFF2-40B4-BE49-F238E27FC236}">
                <a16:creationId xmlns:a16="http://schemas.microsoft.com/office/drawing/2014/main" id="{4AACFE57-958A-8EFA-9BA0-253B9ED3ABC9}"/>
              </a:ext>
            </a:extLst>
          </p:cNvPr>
          <p:cNvSpPr txBox="1"/>
          <p:nvPr/>
        </p:nvSpPr>
        <p:spPr>
          <a:xfrm>
            <a:off x="1700008" y="5806934"/>
            <a:ext cx="4234069" cy="646331"/>
          </a:xfrm>
          <a:prstGeom prst="rect">
            <a:avLst/>
          </a:prstGeom>
          <a:noFill/>
        </p:spPr>
        <p:txBody>
          <a:bodyPr wrap="square" rtlCol="0">
            <a:spAutoFit/>
          </a:bodyPr>
          <a:lstStyle/>
          <a:p>
            <a:r>
              <a:rPr lang="en-US"/>
              <a:t>*CCCs are not included in Technology and Engineering Standards.</a:t>
            </a:r>
          </a:p>
        </p:txBody>
      </p:sp>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605523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FAFDFA14-E808-2F26-4527-9EF41147A0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2990169"/>
              </p:ext>
            </p:extLst>
          </p:nvPr>
        </p:nvGraphicFramePr>
        <p:xfrm>
          <a:off x="572609" y="2036943"/>
          <a:ext cx="8114191" cy="394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lstStyle/>
          <a:p>
            <a:r>
              <a:rPr lang="en-US"/>
              <a:t>Crosscutting Concepts: Additional Example</a:t>
            </a:r>
          </a:p>
        </p:txBody>
      </p:sp>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49</a:t>
            </a:fld>
            <a:endParaRPr lang="en-US" dirty="0">
              <a:solidFill>
                <a:schemeClr val="tx1"/>
              </a:solidFill>
            </a:endParaRPr>
          </a:p>
        </p:txBody>
      </p:sp>
      <p:sp>
        <p:nvSpPr>
          <p:cNvPr id="10" name="TextBox 9">
            <a:extLst>
              <a:ext uri="{FF2B5EF4-FFF2-40B4-BE49-F238E27FC236}">
                <a16:creationId xmlns:a16="http://schemas.microsoft.com/office/drawing/2014/main" id="{F04F60D6-4478-D53F-0993-04F8B1303FBF}"/>
              </a:ext>
            </a:extLst>
          </p:cNvPr>
          <p:cNvSpPr txBox="1"/>
          <p:nvPr/>
        </p:nvSpPr>
        <p:spPr>
          <a:xfrm>
            <a:off x="457200" y="1575278"/>
            <a:ext cx="8309499" cy="923330"/>
          </a:xfrm>
          <a:prstGeom prst="rect">
            <a:avLst/>
          </a:prstGeom>
          <a:noFill/>
        </p:spPr>
        <p:txBody>
          <a:bodyPr wrap="square">
            <a:spAutoFit/>
          </a:bodyPr>
          <a:lstStyle/>
          <a:p>
            <a:pPr algn="ctr"/>
            <a:r>
              <a:rPr lang="en-US" b="0" i="0">
                <a:solidFill>
                  <a:schemeClr val="tx2"/>
                </a:solidFill>
                <a:effectLst/>
                <a:latin typeface="Arial" panose="020B0604020202020204" pitchFamily="34" charset="0"/>
                <a:cs typeface="Arial" panose="020B0604020202020204" pitchFamily="34" charset="0"/>
              </a:rPr>
              <a:t>The goal is for students to build and use CCCs as </a:t>
            </a:r>
            <a:r>
              <a:rPr lang="en-US" b="1" i="0">
                <a:solidFill>
                  <a:schemeClr val="tx2"/>
                </a:solidFill>
                <a:effectLst/>
                <a:latin typeface="Arial" panose="020B0604020202020204" pitchFamily="34" charset="0"/>
                <a:cs typeface="Arial" panose="020B0604020202020204" pitchFamily="34" charset="0"/>
              </a:rPr>
              <a:t>thinking skills. </a:t>
            </a:r>
            <a:br>
              <a:rPr lang="en-US" b="0" i="0">
                <a:solidFill>
                  <a:schemeClr val="tx2"/>
                </a:solidFill>
                <a:effectLst/>
                <a:latin typeface="Arial" panose="020B0604020202020204" pitchFamily="34" charset="0"/>
                <a:cs typeface="Arial" panose="020B0604020202020204" pitchFamily="34" charset="0"/>
              </a:rPr>
            </a:br>
            <a:r>
              <a:rPr lang="en-US" b="0" i="0">
                <a:solidFill>
                  <a:schemeClr val="tx2"/>
                </a:solidFill>
                <a:effectLst/>
                <a:latin typeface="Arial" panose="020B0604020202020204" pitchFamily="34" charset="0"/>
                <a:cs typeface="Arial" panose="020B0604020202020204" pitchFamily="34" charset="0"/>
              </a:rPr>
              <a:t>Like other thinking skills (e.g., the process of elimination), students become much more proficient using them when they </a:t>
            </a:r>
            <a:r>
              <a:rPr lang="en-US" b="0" i="1">
                <a:solidFill>
                  <a:schemeClr val="tx2"/>
                </a:solidFill>
                <a:effectLst/>
                <a:latin typeface="Arial" panose="020B0604020202020204" pitchFamily="34" charset="0"/>
                <a:cs typeface="Arial" panose="020B0604020202020204" pitchFamily="34" charset="0"/>
              </a:rPr>
              <a:t>realize</a:t>
            </a:r>
            <a:r>
              <a:rPr lang="en-US" b="0" i="0">
                <a:solidFill>
                  <a:schemeClr val="tx2"/>
                </a:solidFill>
                <a:effectLst/>
                <a:latin typeface="Arial" panose="020B0604020202020204" pitchFamily="34" charset="0"/>
                <a:cs typeface="Arial" panose="020B0604020202020204" pitchFamily="34" charset="0"/>
              </a:rPr>
              <a:t> they are using them.</a:t>
            </a:r>
            <a:endParaRPr lang="en-US">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01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5465-6C7E-63EB-B9E6-E992AB40BC20}"/>
              </a:ext>
            </a:extLst>
          </p:cNvPr>
          <p:cNvSpPr>
            <a:spLocks noGrp="1"/>
          </p:cNvSpPr>
          <p:nvPr>
            <p:ph type="title"/>
          </p:nvPr>
        </p:nvSpPr>
        <p:spPr/>
        <p:txBody>
          <a:bodyPr/>
          <a:lstStyle/>
          <a:p>
            <a:r>
              <a:rPr lang="en-US"/>
              <a:t>Module 1 Goal</a:t>
            </a:r>
          </a:p>
        </p:txBody>
      </p:sp>
      <p:sp>
        <p:nvSpPr>
          <p:cNvPr id="4" name="Date Placeholder 3">
            <a:extLst>
              <a:ext uri="{FF2B5EF4-FFF2-40B4-BE49-F238E27FC236}">
                <a16:creationId xmlns:a16="http://schemas.microsoft.com/office/drawing/2014/main" id="{BA4507EB-AC40-3565-8E6C-DDBBDB5DA9C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56A4A6B7-F969-ECB7-C916-BD7E715AE64C}"/>
              </a:ext>
            </a:extLst>
          </p:cNvPr>
          <p:cNvSpPr>
            <a:spLocks noGrp="1"/>
          </p:cNvSpPr>
          <p:nvPr>
            <p:ph type="sldNum" sz="quarter" idx="12"/>
          </p:nvPr>
        </p:nvSpPr>
        <p:spPr/>
        <p:txBody>
          <a:bodyPr/>
          <a:lstStyle/>
          <a:p>
            <a:fld id="{680C5762-CF65-4775-9966-A58D40CC61B9}" type="slidenum">
              <a:rPr lang="en-US" smtClean="0">
                <a:solidFill>
                  <a:schemeClr val="tx1"/>
                </a:solidFill>
              </a:rPr>
              <a:t>5</a:t>
            </a:fld>
            <a:endParaRPr lang="en-US" dirty="0">
              <a:solidFill>
                <a:schemeClr val="tx1"/>
              </a:solidFill>
            </a:endParaRPr>
          </a:p>
        </p:txBody>
      </p:sp>
      <p:graphicFrame>
        <p:nvGraphicFramePr>
          <p:cNvPr id="6" name="Content Placeholder 5">
            <a:extLst>
              <a:ext uri="{FF2B5EF4-FFF2-40B4-BE49-F238E27FC236}">
                <a16:creationId xmlns:a16="http://schemas.microsoft.com/office/drawing/2014/main" id="{1D0B9B96-4B3A-2B56-861B-25C01E4C55D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75551820"/>
              </p:ext>
            </p:extLst>
          </p:nvPr>
        </p:nvGraphicFramePr>
        <p:xfrm>
          <a:off x="457200" y="1676400"/>
          <a:ext cx="8229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59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lstStyle/>
          <a:p>
            <a:r>
              <a:rPr lang="en-US"/>
              <a:t>Science and Engineering Practices (SEPs)</a:t>
            </a:r>
          </a:p>
        </p:txBody>
      </p:sp>
      <p:graphicFrame>
        <p:nvGraphicFramePr>
          <p:cNvPr id="6" name="Content Placeholder 5">
            <a:extLst>
              <a:ext uri="{FF2B5EF4-FFF2-40B4-BE49-F238E27FC236}">
                <a16:creationId xmlns:a16="http://schemas.microsoft.com/office/drawing/2014/main" id="{D6FADB57-C3EF-BD06-F42D-4FD6C24FF9D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06366858"/>
              </p:ext>
            </p:extLst>
          </p:nvPr>
        </p:nvGraphicFramePr>
        <p:xfrm>
          <a:off x="460638" y="1447800"/>
          <a:ext cx="2478741" cy="186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50</a:t>
            </a:fld>
            <a:endParaRPr lang="en-US" dirty="0">
              <a:solidFill>
                <a:schemeClr val="tx1"/>
              </a:solidFill>
            </a:endParaRPr>
          </a:p>
        </p:txBody>
      </p:sp>
      <p:graphicFrame>
        <p:nvGraphicFramePr>
          <p:cNvPr id="12" name="Diagram 11" descr="A diagram showing the 8 Science and Engineering Practices">
            <a:extLst>
              <a:ext uri="{FF2B5EF4-FFF2-40B4-BE49-F238E27FC236}">
                <a16:creationId xmlns:a16="http://schemas.microsoft.com/office/drawing/2014/main" id="{73797901-310C-03BC-C480-0C91AD730E42}"/>
              </a:ext>
            </a:extLst>
          </p:cNvPr>
          <p:cNvGraphicFramePr/>
          <p:nvPr>
            <p:extLst>
              <p:ext uri="{D42A27DB-BD31-4B8C-83A1-F6EECF244321}">
                <p14:modId xmlns:p14="http://schemas.microsoft.com/office/powerpoint/2010/main" val="2666876186"/>
              </p:ext>
            </p:extLst>
          </p:nvPr>
        </p:nvGraphicFramePr>
        <p:xfrm>
          <a:off x="3145045" y="1544715"/>
          <a:ext cx="5701553" cy="1860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a:extLst>
              <a:ext uri="{FF2B5EF4-FFF2-40B4-BE49-F238E27FC236}">
                <a16:creationId xmlns:a16="http://schemas.microsoft.com/office/drawing/2014/main" id="{FB98398F-AE36-A871-BA75-FE7579DC920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261575"/>
              </p:ext>
            </p:extLst>
          </p:nvPr>
        </p:nvGraphicFramePr>
        <p:xfrm>
          <a:off x="506506" y="3501806"/>
          <a:ext cx="8130988" cy="23622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79026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231B-C1AB-35B1-EEAE-1CBFEFA41E64}"/>
              </a:ext>
            </a:extLst>
          </p:cNvPr>
          <p:cNvSpPr>
            <a:spLocks noGrp="1"/>
          </p:cNvSpPr>
          <p:nvPr>
            <p:ph type="title"/>
          </p:nvPr>
        </p:nvSpPr>
        <p:spPr/>
        <p:txBody>
          <a:bodyPr>
            <a:normAutofit/>
          </a:bodyPr>
          <a:lstStyle/>
          <a:p>
            <a:r>
              <a:rPr lang="en-US" sz="3000"/>
              <a:t>Technology and Engineering Practices (TEPs)</a:t>
            </a:r>
          </a:p>
        </p:txBody>
      </p:sp>
      <p:graphicFrame>
        <p:nvGraphicFramePr>
          <p:cNvPr id="6" name="Content Placeholder 5" descr="What are they?">
            <a:extLst>
              <a:ext uri="{FF2B5EF4-FFF2-40B4-BE49-F238E27FC236}">
                <a16:creationId xmlns:a16="http://schemas.microsoft.com/office/drawing/2014/main" id="{D6FADB57-C3EF-BD06-F42D-4FD6C24FF9D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90303213"/>
              </p:ext>
            </p:extLst>
          </p:nvPr>
        </p:nvGraphicFramePr>
        <p:xfrm>
          <a:off x="460638" y="1447800"/>
          <a:ext cx="2478741" cy="186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descr="A diagram showing the 8 Technology and Engineering Practices.">
            <a:extLst>
              <a:ext uri="{FF2B5EF4-FFF2-40B4-BE49-F238E27FC236}">
                <a16:creationId xmlns:a16="http://schemas.microsoft.com/office/drawing/2014/main" id="{73797901-310C-03BC-C480-0C91AD730E42}"/>
              </a:ext>
            </a:extLst>
          </p:cNvPr>
          <p:cNvGraphicFramePr/>
          <p:nvPr>
            <p:extLst>
              <p:ext uri="{D42A27DB-BD31-4B8C-83A1-F6EECF244321}">
                <p14:modId xmlns:p14="http://schemas.microsoft.com/office/powerpoint/2010/main" val="4022832969"/>
              </p:ext>
            </p:extLst>
          </p:nvPr>
        </p:nvGraphicFramePr>
        <p:xfrm>
          <a:off x="3145045" y="1544715"/>
          <a:ext cx="5701553" cy="1860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descr="Examples:&#10;&#10;Students “develop written and oral communication skills” (Communication, Grade 3–5) while engaging in argument from evidence about whether a solar still design will work.&#10;Students “exhibit safe, effective ways of producing technological products, systems, and processes” (Making and Doing, Grade 6–8) while designing a solution to prevent a garden from flooding.">
            <a:extLst>
              <a:ext uri="{FF2B5EF4-FFF2-40B4-BE49-F238E27FC236}">
                <a16:creationId xmlns:a16="http://schemas.microsoft.com/office/drawing/2014/main" id="{FB98398F-AE36-A871-BA75-FE7579DC92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2901866"/>
              </p:ext>
            </p:extLst>
          </p:nvPr>
        </p:nvGraphicFramePr>
        <p:xfrm>
          <a:off x="506506" y="3453110"/>
          <a:ext cx="8340092" cy="23935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Date Placeholder 3">
            <a:extLst>
              <a:ext uri="{FF2B5EF4-FFF2-40B4-BE49-F238E27FC236}">
                <a16:creationId xmlns:a16="http://schemas.microsoft.com/office/drawing/2014/main" id="{1BA269ED-A05D-DE28-E5D1-20DD8EB90C9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8" name="TextBox 7">
            <a:extLst>
              <a:ext uri="{FF2B5EF4-FFF2-40B4-BE49-F238E27FC236}">
                <a16:creationId xmlns:a16="http://schemas.microsoft.com/office/drawing/2014/main" id="{661274A4-95E3-1D77-6D50-90E62D1BDE90}"/>
              </a:ext>
            </a:extLst>
          </p:cNvPr>
          <p:cNvSpPr txBox="1"/>
          <p:nvPr/>
        </p:nvSpPr>
        <p:spPr>
          <a:xfrm>
            <a:off x="1700008" y="5791606"/>
            <a:ext cx="4502009" cy="923330"/>
          </a:xfrm>
          <a:prstGeom prst="rect">
            <a:avLst/>
          </a:prstGeom>
          <a:noFill/>
        </p:spPr>
        <p:txBody>
          <a:bodyPr wrap="square" rtlCol="0">
            <a:spAutoFit/>
          </a:bodyPr>
          <a:lstStyle/>
          <a:p>
            <a:r>
              <a:rPr lang="en-US"/>
              <a:t>*TEPs are only included in Technology and Engineering Standards. They are represented by the same color as CCCs.</a:t>
            </a:r>
          </a:p>
        </p:txBody>
      </p:sp>
      <p:sp>
        <p:nvSpPr>
          <p:cNvPr id="5" name="Slide Number Placeholder 4">
            <a:extLst>
              <a:ext uri="{FF2B5EF4-FFF2-40B4-BE49-F238E27FC236}">
                <a16:creationId xmlns:a16="http://schemas.microsoft.com/office/drawing/2014/main" id="{2A9C0E57-D948-51D0-A5A7-B52BF3957A1A}"/>
              </a:ext>
            </a:extLst>
          </p:cNvPr>
          <p:cNvSpPr>
            <a:spLocks noGrp="1"/>
          </p:cNvSpPr>
          <p:nvPr>
            <p:ph type="sldNum" sz="quarter" idx="12"/>
          </p:nvPr>
        </p:nvSpPr>
        <p:spPr/>
        <p:txBody>
          <a:bodyPr/>
          <a:lstStyle/>
          <a:p>
            <a:fld id="{680C5762-CF65-4775-9966-A58D40CC61B9}" type="slidenum">
              <a:rPr lang="en-US" smtClean="0">
                <a:solidFill>
                  <a:schemeClr val="tx1"/>
                </a:solidFill>
              </a:rPr>
              <a:t>51</a:t>
            </a:fld>
            <a:endParaRPr lang="en-US" dirty="0">
              <a:solidFill>
                <a:schemeClr val="tx1"/>
              </a:solidFill>
            </a:endParaRPr>
          </a:p>
        </p:txBody>
      </p:sp>
    </p:spTree>
    <p:extLst>
      <p:ext uri="{BB962C8B-B14F-4D97-AF65-F5344CB8AC3E}">
        <p14:creationId xmlns:p14="http://schemas.microsoft.com/office/powerpoint/2010/main" val="1721694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4C4E-4758-56BE-5270-F8A9CEFFA1B7}"/>
              </a:ext>
            </a:extLst>
          </p:cNvPr>
          <p:cNvSpPr>
            <a:spLocks noGrp="1"/>
          </p:cNvSpPr>
          <p:nvPr>
            <p:ph type="title"/>
          </p:nvPr>
        </p:nvSpPr>
        <p:spPr/>
        <p:txBody>
          <a:bodyPr/>
          <a:lstStyle/>
          <a:p>
            <a:r>
              <a:rPr lang="en-US"/>
              <a:t>Performance Expectations</a:t>
            </a:r>
          </a:p>
        </p:txBody>
      </p:sp>
      <p:sp>
        <p:nvSpPr>
          <p:cNvPr id="7" name="Content Placeholder 2">
            <a:extLst>
              <a:ext uri="{FF2B5EF4-FFF2-40B4-BE49-F238E27FC236}">
                <a16:creationId xmlns:a16="http://schemas.microsoft.com/office/drawing/2014/main" id="{18D7CCB5-218A-0FAC-CE02-CA4E6A29900A}"/>
              </a:ext>
            </a:extLst>
          </p:cNvPr>
          <p:cNvSpPr txBox="1">
            <a:spLocks/>
          </p:cNvSpPr>
          <p:nvPr/>
        </p:nvSpPr>
        <p:spPr>
          <a:xfrm>
            <a:off x="486294" y="1646237"/>
            <a:ext cx="5076306" cy="4511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a:t>STEELS standards require students to use ideas and practices represented by these dimensions</a:t>
            </a:r>
          </a:p>
          <a:p>
            <a:pPr marL="0" indent="0">
              <a:spcAft>
                <a:spcPts val="600"/>
              </a:spcAft>
              <a:buNone/>
            </a:pPr>
            <a:r>
              <a:rPr lang="en-US" sz="800">
                <a:solidFill>
                  <a:srgbClr val="003C7C"/>
                </a:solidFill>
              </a:rPr>
              <a:t> </a:t>
            </a:r>
            <a:endParaRPr lang="en-US" sz="3300" b="1">
              <a:solidFill>
                <a:srgbClr val="003C7C"/>
              </a:solidFill>
            </a:endParaRPr>
          </a:p>
          <a:p>
            <a:pPr marL="0" indent="0">
              <a:spcAft>
                <a:spcPts val="600"/>
              </a:spcAft>
              <a:buNone/>
            </a:pPr>
            <a:r>
              <a:rPr lang="en-US" sz="3300" b="1">
                <a:solidFill>
                  <a:srgbClr val="003C7C"/>
                </a:solidFill>
              </a:rPr>
              <a:t>together, not separately</a:t>
            </a:r>
            <a:r>
              <a:rPr lang="en-US" sz="3300">
                <a:solidFill>
                  <a:srgbClr val="003C7C"/>
                </a:solidFill>
              </a:rPr>
              <a:t> </a:t>
            </a:r>
          </a:p>
          <a:p>
            <a:pPr marL="0" indent="0">
              <a:spcAft>
                <a:spcPts val="600"/>
              </a:spcAft>
              <a:buNone/>
            </a:pPr>
            <a:r>
              <a:rPr lang="en-US" sz="600">
                <a:solidFill>
                  <a:srgbClr val="003C7C"/>
                </a:solidFill>
              </a:rPr>
              <a:t> </a:t>
            </a:r>
            <a:r>
              <a:rPr lang="en-US" sz="1800">
                <a:solidFill>
                  <a:srgbClr val="003C7C"/>
                </a:solidFill>
              </a:rPr>
              <a:t> </a:t>
            </a:r>
            <a:br>
              <a:rPr lang="en-US"/>
            </a:br>
            <a:r>
              <a:rPr lang="en-US"/>
              <a:t>to make sense of the world and solve problems.</a:t>
            </a:r>
          </a:p>
        </p:txBody>
      </p:sp>
      <p:pic>
        <p:nvPicPr>
          <p:cNvPr id="6" name="Content Placeholder 5" descr="A diagram showing the three dimensions of STEELS performance expectations: Practices, Core Ideas, and Cross Cutting Concepts. ">
            <a:extLst>
              <a:ext uri="{FF2B5EF4-FFF2-40B4-BE49-F238E27FC236}">
                <a16:creationId xmlns:a16="http://schemas.microsoft.com/office/drawing/2014/main" id="{62C81D96-1B7A-5598-86A2-13CEF827571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40410" y="2286000"/>
            <a:ext cx="2917296" cy="2819400"/>
          </a:xfrm>
          <a:prstGeom prst="rect">
            <a:avLst/>
          </a:prstGeom>
        </p:spPr>
      </p:pic>
      <p:sp>
        <p:nvSpPr>
          <p:cNvPr id="4" name="Date Placeholder 3">
            <a:extLst>
              <a:ext uri="{FF2B5EF4-FFF2-40B4-BE49-F238E27FC236}">
                <a16:creationId xmlns:a16="http://schemas.microsoft.com/office/drawing/2014/main" id="{AF7E8662-6E48-F8F8-B357-C613CA91EFB4}"/>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0DF1FE6-E13C-1E64-1AA3-A6605884CB84}"/>
              </a:ext>
            </a:extLst>
          </p:cNvPr>
          <p:cNvSpPr>
            <a:spLocks noGrp="1"/>
          </p:cNvSpPr>
          <p:nvPr>
            <p:ph type="sldNum" sz="quarter" idx="12"/>
          </p:nvPr>
        </p:nvSpPr>
        <p:spPr/>
        <p:txBody>
          <a:bodyPr/>
          <a:lstStyle/>
          <a:p>
            <a:fld id="{680C5762-CF65-4775-9966-A58D40CC61B9}" type="slidenum">
              <a:rPr lang="en-US" smtClean="0">
                <a:solidFill>
                  <a:schemeClr val="tx1"/>
                </a:solidFill>
              </a:rPr>
              <a:t>52</a:t>
            </a:fld>
            <a:endParaRPr lang="en-US" dirty="0">
              <a:solidFill>
                <a:schemeClr val="tx1"/>
              </a:solidFill>
            </a:endParaRPr>
          </a:p>
        </p:txBody>
      </p:sp>
    </p:spTree>
    <p:extLst>
      <p:ext uri="{BB962C8B-B14F-4D97-AF65-F5344CB8AC3E}">
        <p14:creationId xmlns:p14="http://schemas.microsoft.com/office/powerpoint/2010/main" val="793822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B43C-79EB-AA32-8766-4F68FBF7109B}"/>
              </a:ext>
            </a:extLst>
          </p:cNvPr>
          <p:cNvSpPr>
            <a:spLocks noGrp="1"/>
          </p:cNvSpPr>
          <p:nvPr>
            <p:ph type="title"/>
          </p:nvPr>
        </p:nvSpPr>
        <p:spPr/>
        <p:txBody>
          <a:bodyPr/>
          <a:lstStyle/>
          <a:p>
            <a:r>
              <a:rPr lang="en-US"/>
              <a:t>Assessing Multiple Dimensions</a:t>
            </a:r>
          </a:p>
        </p:txBody>
      </p:sp>
      <p:sp>
        <p:nvSpPr>
          <p:cNvPr id="3" name="Content Placeholder 2">
            <a:extLst>
              <a:ext uri="{FF2B5EF4-FFF2-40B4-BE49-F238E27FC236}">
                <a16:creationId xmlns:a16="http://schemas.microsoft.com/office/drawing/2014/main" id="{14424DF2-018B-3355-FE40-31C87CAD2C10}"/>
              </a:ext>
            </a:extLst>
          </p:cNvPr>
          <p:cNvSpPr>
            <a:spLocks noGrp="1"/>
          </p:cNvSpPr>
          <p:nvPr>
            <p:ph idx="1"/>
          </p:nvPr>
        </p:nvSpPr>
        <p:spPr>
          <a:xfrm>
            <a:off x="457200" y="1600201"/>
            <a:ext cx="3886200" cy="3962400"/>
          </a:xfrm>
        </p:spPr>
        <p:txBody>
          <a:bodyPr>
            <a:normAutofit fontScale="92500"/>
          </a:bodyPr>
          <a:lstStyle/>
          <a:p>
            <a:pPr marL="0" indent="0">
              <a:buNone/>
            </a:pPr>
            <a:r>
              <a:rPr lang="en" sz="4800">
                <a:latin typeface="Calibri"/>
                <a:ea typeface="Roboto Thin"/>
                <a:cs typeface="Calibri"/>
              </a:rPr>
              <a:t>How do we know we're really assessing all the dimensions?</a:t>
            </a:r>
            <a:endParaRPr lang="en-US" sz="4800"/>
          </a:p>
        </p:txBody>
      </p:sp>
      <p:pic>
        <p:nvPicPr>
          <p:cNvPr id="8" name="Content Placeholder 5" descr="A diagram showing the three dimensions of STEELS performance expectations: Practices, Core Ideas, and Cross Cutting Concepts. ">
            <a:extLst>
              <a:ext uri="{FF2B5EF4-FFF2-40B4-BE49-F238E27FC236}">
                <a16:creationId xmlns:a16="http://schemas.microsoft.com/office/drawing/2014/main" id="{4913BF44-9771-25F5-7C4F-7D020651F4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2" y="1603685"/>
            <a:ext cx="3451098" cy="3316285"/>
          </a:xfrm>
          <a:prstGeom prst="rect">
            <a:avLst/>
          </a:prstGeom>
        </p:spPr>
      </p:pic>
      <p:sp>
        <p:nvSpPr>
          <p:cNvPr id="4" name="Date Placeholder 3">
            <a:extLst>
              <a:ext uri="{FF2B5EF4-FFF2-40B4-BE49-F238E27FC236}">
                <a16:creationId xmlns:a16="http://schemas.microsoft.com/office/drawing/2014/main" id="{F475763D-B2FF-FA91-BA5B-865522DC33BC}"/>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E4F5987-5993-9290-1BE5-712CBD2AA404}"/>
              </a:ext>
            </a:extLst>
          </p:cNvPr>
          <p:cNvSpPr>
            <a:spLocks noGrp="1"/>
          </p:cNvSpPr>
          <p:nvPr>
            <p:ph type="sldNum" sz="quarter" idx="12"/>
          </p:nvPr>
        </p:nvSpPr>
        <p:spPr/>
        <p:txBody>
          <a:bodyPr/>
          <a:lstStyle/>
          <a:p>
            <a:fld id="{680C5762-CF65-4775-9966-A58D40CC61B9}" type="slidenum">
              <a:rPr lang="en-US" smtClean="0">
                <a:solidFill>
                  <a:schemeClr val="tx1"/>
                </a:solidFill>
              </a:rPr>
              <a:t>53</a:t>
            </a:fld>
            <a:endParaRPr lang="en-US" dirty="0">
              <a:solidFill>
                <a:schemeClr val="tx1"/>
              </a:solidFill>
            </a:endParaRPr>
          </a:p>
        </p:txBody>
      </p:sp>
    </p:spTree>
    <p:extLst>
      <p:ext uri="{BB962C8B-B14F-4D97-AF65-F5344CB8AC3E}">
        <p14:creationId xmlns:p14="http://schemas.microsoft.com/office/powerpoint/2010/main" val="1290027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237E3-6EFD-64DE-3CD0-16F793834356}"/>
              </a:ext>
            </a:extLst>
          </p:cNvPr>
          <p:cNvSpPr>
            <a:spLocks noGrp="1"/>
          </p:cNvSpPr>
          <p:nvPr>
            <p:ph type="title"/>
          </p:nvPr>
        </p:nvSpPr>
        <p:spPr/>
        <p:txBody>
          <a:bodyPr/>
          <a:lstStyle/>
          <a:p>
            <a:r>
              <a:rPr lang="en-US"/>
              <a:t>Compare: CCCs</a:t>
            </a:r>
          </a:p>
        </p:txBody>
      </p:sp>
      <p:sp>
        <p:nvSpPr>
          <p:cNvPr id="7" name="Content Placeholder 6">
            <a:extLst>
              <a:ext uri="{FF2B5EF4-FFF2-40B4-BE49-F238E27FC236}">
                <a16:creationId xmlns:a16="http://schemas.microsoft.com/office/drawing/2014/main" id="{0C5E845B-1116-ED54-0B6A-5D40BED06DA8}"/>
              </a:ext>
            </a:extLst>
          </p:cNvPr>
          <p:cNvSpPr>
            <a:spLocks noGrp="1"/>
          </p:cNvSpPr>
          <p:nvPr>
            <p:ph sz="half" idx="1"/>
          </p:nvPr>
        </p:nvSpPr>
        <p:spPr>
          <a:xfrm>
            <a:off x="457198" y="2525425"/>
            <a:ext cx="3581400" cy="3393787"/>
          </a:xfrm>
        </p:spPr>
        <p:txBody>
          <a:bodyPr>
            <a:normAutofit/>
          </a:bodyPr>
          <a:lstStyle/>
          <a:p>
            <a:pPr marL="0" indent="0" algn="ctr">
              <a:buNone/>
            </a:pPr>
            <a:r>
              <a:rPr lang="en-US" b="0" i="0" u="none" strike="noStrike">
                <a:solidFill>
                  <a:srgbClr val="000000"/>
                </a:solidFill>
                <a:effectLst/>
                <a:latin typeface="Arial" panose="020B0604020202020204" pitchFamily="34" charset="0"/>
              </a:rPr>
              <a:t>What are the qualities of open and closed systems? </a:t>
            </a:r>
          </a:p>
        </p:txBody>
      </p:sp>
      <p:sp>
        <p:nvSpPr>
          <p:cNvPr id="2" name="TextBox 1">
            <a:extLst>
              <a:ext uri="{FF2B5EF4-FFF2-40B4-BE49-F238E27FC236}">
                <a16:creationId xmlns:a16="http://schemas.microsoft.com/office/drawing/2014/main" id="{C09289AE-649D-E1DA-9B5A-75E1A459AFD7}"/>
              </a:ext>
            </a:extLst>
          </p:cNvPr>
          <p:cNvSpPr txBox="1"/>
          <p:nvPr/>
        </p:nvSpPr>
        <p:spPr>
          <a:xfrm>
            <a:off x="3962400" y="3352800"/>
            <a:ext cx="1219200" cy="646331"/>
          </a:xfrm>
          <a:prstGeom prst="rect">
            <a:avLst/>
          </a:prstGeom>
          <a:noFill/>
        </p:spPr>
        <p:txBody>
          <a:bodyPr wrap="square" rtlCol="0">
            <a:spAutoFit/>
          </a:bodyPr>
          <a:lstStyle/>
          <a:p>
            <a:pPr algn="ctr"/>
            <a:r>
              <a:rPr lang="en-US" sz="3600" b="1" dirty="0">
                <a:solidFill>
                  <a:schemeClr val="accent6">
                    <a:lumMod val="50000"/>
                  </a:schemeClr>
                </a:solidFill>
                <a:latin typeface="Arial" panose="020B0604020202020204" pitchFamily="34" charset="0"/>
                <a:cs typeface="Arial" panose="020B0604020202020204" pitchFamily="34" charset="0"/>
              </a:rPr>
              <a:t>VS.</a:t>
            </a:r>
          </a:p>
        </p:txBody>
      </p:sp>
      <p:sp>
        <p:nvSpPr>
          <p:cNvPr id="8" name="Content Placeholder 7">
            <a:extLst>
              <a:ext uri="{FF2B5EF4-FFF2-40B4-BE49-F238E27FC236}">
                <a16:creationId xmlns:a16="http://schemas.microsoft.com/office/drawing/2014/main" id="{0E6712E2-A268-F359-174D-558E655380D8}"/>
              </a:ext>
            </a:extLst>
          </p:cNvPr>
          <p:cNvSpPr>
            <a:spLocks noGrp="1"/>
          </p:cNvSpPr>
          <p:nvPr>
            <p:ph sz="half" idx="2"/>
          </p:nvPr>
        </p:nvSpPr>
        <p:spPr>
          <a:xfrm>
            <a:off x="5105402" y="2193325"/>
            <a:ext cx="3657598" cy="3552632"/>
          </a:xfrm>
        </p:spPr>
        <p:txBody>
          <a:bodyPr>
            <a:normAutofit/>
          </a:bodyPr>
          <a:lstStyle/>
          <a:p>
            <a:pPr marL="0" indent="0" algn="ctr">
              <a:buNone/>
            </a:pPr>
            <a:r>
              <a:rPr lang="en-US" b="0" i="0" u="none" strike="noStrike">
                <a:solidFill>
                  <a:srgbClr val="000000"/>
                </a:solidFill>
                <a:effectLst/>
                <a:latin typeface="Arial" panose="020B0604020202020204" pitchFamily="34" charset="0"/>
              </a:rPr>
              <a:t>Should the survivors be worried about losing water they can drink from the solar still system? Use evidence from your model to explain why or why not.</a:t>
            </a:r>
            <a:endParaRPr lang="en-US">
              <a:effectLst/>
            </a:endParaRPr>
          </a:p>
        </p:txBody>
      </p:sp>
      <p:sp>
        <p:nvSpPr>
          <p:cNvPr id="4" name="Date Placeholder 3">
            <a:extLst>
              <a:ext uri="{FF2B5EF4-FFF2-40B4-BE49-F238E27FC236}">
                <a16:creationId xmlns:a16="http://schemas.microsoft.com/office/drawing/2014/main" id="{DCE3DFB0-EB73-4CAD-9003-1167B367205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C24AF625-36A8-4FAB-1B50-C14A4724BAFF}"/>
              </a:ext>
            </a:extLst>
          </p:cNvPr>
          <p:cNvSpPr>
            <a:spLocks noGrp="1"/>
          </p:cNvSpPr>
          <p:nvPr>
            <p:ph type="sldNum" sz="quarter" idx="12"/>
          </p:nvPr>
        </p:nvSpPr>
        <p:spPr/>
        <p:txBody>
          <a:bodyPr/>
          <a:lstStyle/>
          <a:p>
            <a:fld id="{680C5762-CF65-4775-9966-A58D40CC61B9}" type="slidenum">
              <a:rPr lang="en-US" smtClean="0">
                <a:solidFill>
                  <a:schemeClr val="tx1"/>
                </a:solidFill>
              </a:rPr>
              <a:t>54</a:t>
            </a:fld>
            <a:endParaRPr lang="en-US" dirty="0">
              <a:solidFill>
                <a:schemeClr val="tx1"/>
              </a:solidFill>
            </a:endParaRPr>
          </a:p>
        </p:txBody>
      </p:sp>
      <p:pic>
        <p:nvPicPr>
          <p:cNvPr id="9" name="Graphic 8">
            <a:extLst>
              <a:ext uri="{FF2B5EF4-FFF2-40B4-BE49-F238E27FC236}">
                <a16:creationId xmlns:a16="http://schemas.microsoft.com/office/drawing/2014/main" id="{5EAFA933-1350-7659-370F-69E760C52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6898" y="1503938"/>
            <a:ext cx="762000" cy="762000"/>
          </a:xfrm>
          <a:prstGeom prst="rect">
            <a:avLst/>
          </a:prstGeom>
        </p:spPr>
      </p:pic>
      <p:pic>
        <p:nvPicPr>
          <p:cNvPr id="10" name="Graphic 9">
            <a:extLst>
              <a:ext uri="{FF2B5EF4-FFF2-40B4-BE49-F238E27FC236}">
                <a16:creationId xmlns:a16="http://schemas.microsoft.com/office/drawing/2014/main" id="{67EADC97-9A7B-3F03-7B8E-469BE5EC424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61437" y="1447800"/>
            <a:ext cx="745525" cy="745525"/>
          </a:xfrm>
          <a:prstGeom prst="rect">
            <a:avLst/>
          </a:prstGeom>
        </p:spPr>
      </p:pic>
    </p:spTree>
    <p:extLst>
      <p:ext uri="{BB962C8B-B14F-4D97-AF65-F5344CB8AC3E}">
        <p14:creationId xmlns:p14="http://schemas.microsoft.com/office/powerpoint/2010/main" val="1937611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237E3-6EFD-64DE-3CD0-16F793834356}"/>
              </a:ext>
            </a:extLst>
          </p:cNvPr>
          <p:cNvSpPr>
            <a:spLocks noGrp="1"/>
          </p:cNvSpPr>
          <p:nvPr>
            <p:ph type="title"/>
          </p:nvPr>
        </p:nvSpPr>
        <p:spPr/>
        <p:txBody>
          <a:bodyPr/>
          <a:lstStyle/>
          <a:p>
            <a:r>
              <a:rPr lang="en-US"/>
              <a:t>Compare: SEPs</a:t>
            </a:r>
          </a:p>
        </p:txBody>
      </p:sp>
      <p:sp>
        <p:nvSpPr>
          <p:cNvPr id="7" name="Content Placeholder 6">
            <a:extLst>
              <a:ext uri="{FF2B5EF4-FFF2-40B4-BE49-F238E27FC236}">
                <a16:creationId xmlns:a16="http://schemas.microsoft.com/office/drawing/2014/main" id="{0C5E845B-1116-ED54-0B6A-5D40BED06DA8}"/>
              </a:ext>
            </a:extLst>
          </p:cNvPr>
          <p:cNvSpPr>
            <a:spLocks noGrp="1"/>
          </p:cNvSpPr>
          <p:nvPr>
            <p:ph sz="half" idx="1"/>
          </p:nvPr>
        </p:nvSpPr>
        <p:spPr>
          <a:xfrm>
            <a:off x="304800" y="2288059"/>
            <a:ext cx="4038600" cy="3687763"/>
          </a:xfrm>
        </p:spPr>
        <p:txBody>
          <a:bodyPr>
            <a:normAutofit/>
          </a:bodyPr>
          <a:lstStyle/>
          <a:p>
            <a:pPr marL="0" indent="0" algn="ctr">
              <a:buNone/>
            </a:pPr>
            <a:r>
              <a:rPr lang="en-US" b="0" i="0" u="none" strike="noStrike">
                <a:solidFill>
                  <a:srgbClr val="000000"/>
                </a:solidFill>
                <a:effectLst/>
                <a:latin typeface="Arial" panose="020B0604020202020204" pitchFamily="34" charset="0"/>
              </a:rPr>
              <a:t>Draw a model that shows how matter changes state.</a:t>
            </a:r>
            <a:endParaRPr lang="en-US" sz="4000">
              <a:effectLst/>
            </a:endParaRPr>
          </a:p>
        </p:txBody>
      </p:sp>
      <p:sp>
        <p:nvSpPr>
          <p:cNvPr id="9" name="TextBox 8">
            <a:extLst>
              <a:ext uri="{FF2B5EF4-FFF2-40B4-BE49-F238E27FC236}">
                <a16:creationId xmlns:a16="http://schemas.microsoft.com/office/drawing/2014/main" id="{2DB7ED8A-D825-DA67-288D-4BD7BCC66B6C}"/>
              </a:ext>
            </a:extLst>
          </p:cNvPr>
          <p:cNvSpPr txBox="1"/>
          <p:nvPr/>
        </p:nvSpPr>
        <p:spPr>
          <a:xfrm>
            <a:off x="3962400" y="3352800"/>
            <a:ext cx="1219200" cy="646331"/>
          </a:xfrm>
          <a:prstGeom prst="rect">
            <a:avLst/>
          </a:prstGeom>
          <a:noFill/>
        </p:spPr>
        <p:txBody>
          <a:bodyPr wrap="square" rtlCol="0">
            <a:spAutoFit/>
          </a:bodyPr>
          <a:lstStyle/>
          <a:p>
            <a:pPr algn="ctr"/>
            <a:r>
              <a:rPr lang="en-US" sz="3600" b="1" dirty="0">
                <a:solidFill>
                  <a:schemeClr val="accent6">
                    <a:lumMod val="50000"/>
                  </a:schemeClr>
                </a:solidFill>
                <a:latin typeface="Arial" panose="020B0604020202020204" pitchFamily="34" charset="0"/>
                <a:cs typeface="Arial" panose="020B0604020202020204" pitchFamily="34" charset="0"/>
              </a:rPr>
              <a:t>VS.</a:t>
            </a:r>
          </a:p>
        </p:txBody>
      </p:sp>
      <p:sp>
        <p:nvSpPr>
          <p:cNvPr id="8" name="Content Placeholder 7">
            <a:extLst>
              <a:ext uri="{FF2B5EF4-FFF2-40B4-BE49-F238E27FC236}">
                <a16:creationId xmlns:a16="http://schemas.microsoft.com/office/drawing/2014/main" id="{0E6712E2-A268-F359-174D-558E655380D8}"/>
              </a:ext>
            </a:extLst>
          </p:cNvPr>
          <p:cNvSpPr>
            <a:spLocks noGrp="1"/>
          </p:cNvSpPr>
          <p:nvPr>
            <p:ph sz="half" idx="2"/>
          </p:nvPr>
        </p:nvSpPr>
        <p:spPr>
          <a:xfrm>
            <a:off x="5181600" y="2209800"/>
            <a:ext cx="3505200" cy="3916363"/>
          </a:xfrm>
        </p:spPr>
        <p:txBody>
          <a:bodyPr/>
          <a:lstStyle/>
          <a:p>
            <a:pPr marL="0" indent="0" algn="ctr">
              <a:buNone/>
            </a:pPr>
            <a:r>
              <a:rPr lang="en-US" sz="2800" b="0" i="0" u="none" strike="noStrike">
                <a:solidFill>
                  <a:srgbClr val="000000"/>
                </a:solidFill>
                <a:effectLst/>
                <a:latin typeface="Arial" panose="020B0604020202020204" pitchFamily="34" charset="0"/>
              </a:rPr>
              <a:t>Use the model to explain how the salt is removed from the water in the solar still. Include how the changes in states of matter makes the solar still work. </a:t>
            </a:r>
            <a:endParaRPr lang="en-US">
              <a:effectLst/>
            </a:endParaRPr>
          </a:p>
        </p:txBody>
      </p:sp>
      <p:sp>
        <p:nvSpPr>
          <p:cNvPr id="4" name="Date Placeholder 3">
            <a:extLst>
              <a:ext uri="{FF2B5EF4-FFF2-40B4-BE49-F238E27FC236}">
                <a16:creationId xmlns:a16="http://schemas.microsoft.com/office/drawing/2014/main" id="{DCE3DFB0-EB73-4CAD-9003-1167B367205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C24AF625-36A8-4FAB-1B50-C14A4724BAFF}"/>
              </a:ext>
            </a:extLst>
          </p:cNvPr>
          <p:cNvSpPr>
            <a:spLocks noGrp="1"/>
          </p:cNvSpPr>
          <p:nvPr>
            <p:ph type="sldNum" sz="quarter" idx="12"/>
          </p:nvPr>
        </p:nvSpPr>
        <p:spPr/>
        <p:txBody>
          <a:bodyPr/>
          <a:lstStyle/>
          <a:p>
            <a:fld id="{680C5762-CF65-4775-9966-A58D40CC61B9}" type="slidenum">
              <a:rPr lang="en-US" smtClean="0">
                <a:solidFill>
                  <a:schemeClr val="tx1"/>
                </a:solidFill>
              </a:rPr>
              <a:t>55</a:t>
            </a:fld>
            <a:endParaRPr lang="en-US" dirty="0">
              <a:solidFill>
                <a:schemeClr val="tx1"/>
              </a:solidFill>
            </a:endParaRPr>
          </a:p>
        </p:txBody>
      </p:sp>
      <p:pic>
        <p:nvPicPr>
          <p:cNvPr id="11" name="Graphic 10">
            <a:extLst>
              <a:ext uri="{FF2B5EF4-FFF2-40B4-BE49-F238E27FC236}">
                <a16:creationId xmlns:a16="http://schemas.microsoft.com/office/drawing/2014/main" id="{DC33F808-91CE-7CC5-FEC2-CF7DE28AAD0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76237" y="1447800"/>
            <a:ext cx="745525" cy="745525"/>
          </a:xfrm>
          <a:prstGeom prst="rect">
            <a:avLst/>
          </a:prstGeom>
        </p:spPr>
      </p:pic>
      <p:pic>
        <p:nvPicPr>
          <p:cNvPr id="13" name="Graphic 12">
            <a:extLst>
              <a:ext uri="{FF2B5EF4-FFF2-40B4-BE49-F238E27FC236}">
                <a16:creationId xmlns:a16="http://schemas.microsoft.com/office/drawing/2014/main" id="{ECD32059-B9A4-2FC0-97D7-E5B4ACCED0E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51337" y="1464275"/>
            <a:ext cx="745525" cy="745525"/>
          </a:xfrm>
          <a:prstGeom prst="rect">
            <a:avLst/>
          </a:prstGeom>
        </p:spPr>
      </p:pic>
    </p:spTree>
    <p:extLst>
      <p:ext uri="{BB962C8B-B14F-4D97-AF65-F5344CB8AC3E}">
        <p14:creationId xmlns:p14="http://schemas.microsoft.com/office/powerpoint/2010/main" val="1791466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2D10-A71D-FFFE-8318-FE0E01919335}"/>
              </a:ext>
            </a:extLst>
          </p:cNvPr>
          <p:cNvSpPr>
            <a:spLocks noGrp="1"/>
          </p:cNvSpPr>
          <p:nvPr>
            <p:ph type="title"/>
          </p:nvPr>
        </p:nvSpPr>
        <p:spPr/>
        <p:txBody>
          <a:bodyPr/>
          <a:lstStyle/>
          <a:p>
            <a:r>
              <a:rPr lang="en-US"/>
              <a:t>A B Each Teach</a:t>
            </a:r>
          </a:p>
        </p:txBody>
      </p:sp>
      <p:sp>
        <p:nvSpPr>
          <p:cNvPr id="10" name="Google Shape;679;p82">
            <a:extLst>
              <a:ext uri="{FF2B5EF4-FFF2-40B4-BE49-F238E27FC236}">
                <a16:creationId xmlns:a16="http://schemas.microsoft.com/office/drawing/2014/main" id="{89B4C392-845D-4682-2F5A-8D6C5AF719BA}"/>
              </a:ext>
            </a:extLst>
          </p:cNvPr>
          <p:cNvSpPr txBox="1">
            <a:spLocks/>
          </p:cNvSpPr>
          <p:nvPr/>
        </p:nvSpPr>
        <p:spPr>
          <a:xfrm>
            <a:off x="762000" y="1370013"/>
            <a:ext cx="3108154" cy="763588"/>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2400">
                <a:latin typeface="Calibri"/>
                <a:ea typeface="Roboto Thin"/>
                <a:cs typeface="Calibri"/>
              </a:rPr>
              <a:t>Resource A: SEPs</a:t>
            </a:r>
            <a:endParaRPr lang="en" sz="2400"/>
          </a:p>
        </p:txBody>
      </p:sp>
      <p:pic>
        <p:nvPicPr>
          <p:cNvPr id="11" name="Picture 2" descr="Task Annotation Project in Science: SEPs">
            <a:extLst>
              <a:ext uri="{FF2B5EF4-FFF2-40B4-BE49-F238E27FC236}">
                <a16:creationId xmlns:a16="http://schemas.microsoft.com/office/drawing/2014/main" id="{4404DDC6-4743-15A2-CF67-789EB5034D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188" y="2183383"/>
            <a:ext cx="2427448" cy="2922016"/>
          </a:xfrm>
          <a:prstGeom prst="rect">
            <a:avLst/>
          </a:prstGeom>
          <a:ln>
            <a:noFill/>
          </a:ln>
          <a:effectLst>
            <a:outerShdw blurRad="292100" dist="139700" dir="2700000" algn="tl" rotWithShape="0">
              <a:srgbClr val="333333">
                <a:alpha val="65000"/>
              </a:srgbClr>
            </a:outerShdw>
          </a:effectLst>
        </p:spPr>
      </p:pic>
      <p:sp>
        <p:nvSpPr>
          <p:cNvPr id="13" name="Google Shape;679;p82">
            <a:extLst>
              <a:ext uri="{FF2B5EF4-FFF2-40B4-BE49-F238E27FC236}">
                <a16:creationId xmlns:a16="http://schemas.microsoft.com/office/drawing/2014/main" id="{E7FC1FD9-DB33-1B7D-7FC9-8BBC35DABEBB}"/>
              </a:ext>
            </a:extLst>
          </p:cNvPr>
          <p:cNvSpPr txBox="1">
            <a:spLocks/>
          </p:cNvSpPr>
          <p:nvPr/>
        </p:nvSpPr>
        <p:spPr>
          <a:xfrm>
            <a:off x="3581400" y="1371600"/>
            <a:ext cx="3200400" cy="589907"/>
          </a:xfrm>
          <a:prstGeom prst="rect">
            <a:avLst/>
          </a:prstGeom>
        </p:spPr>
        <p:txBody>
          <a:bodyPr spcFirstLastPara="1" vert="horz" wrap="square" lIns="91425" tIns="91425" rIns="91425" bIns="91425" rtlCol="0" anchor="t" anchorCtr="0">
            <a:noAutofit/>
          </a:bodyPr>
          <a:lstStyle>
            <a:lvl1pPr marL="257175" indent="-257175" algn="l" defTabSz="685800" rtl="0" eaLnBrk="1" latinLnBrk="0" hangingPunct="1">
              <a:spcBef>
                <a:spcPct val="20000"/>
              </a:spcBef>
              <a:buClr>
                <a:schemeClr val="accent3"/>
              </a:buClr>
              <a:buFont typeface="Arial" pitchFamily="34" charset="0"/>
              <a:buChar char="•"/>
              <a:defRPr sz="1800" b="0" i="0" kern="1200">
                <a:solidFill>
                  <a:srgbClr val="0070C0"/>
                </a:solidFill>
                <a:latin typeface="Calibri" panose="020F0502020204030204" pitchFamily="34" charset="0"/>
                <a:ea typeface="Roboto Thin" pitchFamily="2" charset="0"/>
                <a:cs typeface="Calibri" panose="020F0502020204030204" pitchFamily="34" charset="0"/>
              </a:defRPr>
            </a:lvl1pPr>
            <a:lvl2pPr marL="557213" indent="-214313" algn="l" defTabSz="685800" rtl="0" eaLnBrk="1" latinLnBrk="0" hangingPunct="1">
              <a:spcBef>
                <a:spcPct val="20000"/>
              </a:spcBef>
              <a:buClr>
                <a:schemeClr val="accent4"/>
              </a:buClr>
              <a:buFont typeface="Arial" pitchFamily="34" charset="0"/>
              <a:buChar char="–"/>
              <a:defRPr sz="1500" b="0" i="0" kern="1200">
                <a:solidFill>
                  <a:srgbClr val="0070C0"/>
                </a:solidFill>
                <a:latin typeface="Calibri" panose="020F0502020204030204" pitchFamily="34" charset="0"/>
                <a:ea typeface="Roboto Thin" pitchFamily="2" charset="0"/>
                <a:cs typeface="Calibri" panose="020F0502020204030204" pitchFamily="34" charset="0"/>
              </a:defRPr>
            </a:lvl2pPr>
            <a:lvl3pPr marL="857250" indent="-171450" algn="l" defTabSz="685800" rtl="0" eaLnBrk="1" latinLnBrk="0" hangingPunct="1">
              <a:spcBef>
                <a:spcPct val="20000"/>
              </a:spcBef>
              <a:buFont typeface="Arial" pitchFamily="34" charset="0"/>
              <a:buChar char="•"/>
              <a:defRPr sz="1350" b="0" i="0" kern="1200">
                <a:solidFill>
                  <a:srgbClr val="0070C0"/>
                </a:solidFill>
                <a:latin typeface="Calibri" panose="020F0502020204030204" pitchFamily="34" charset="0"/>
                <a:ea typeface="Roboto Thin" pitchFamily="2" charset="0"/>
                <a:cs typeface="Calibri" panose="020F0502020204030204" pitchFamily="34" charset="0"/>
              </a:defRPr>
            </a:lvl3pPr>
            <a:lvl4pPr marL="1200150" indent="-171450" algn="l" defTabSz="685800" rtl="0" eaLnBrk="1" latinLnBrk="0" hangingPunct="1">
              <a:spcBef>
                <a:spcPct val="20000"/>
              </a:spcBef>
              <a:buFont typeface="Arial" pitchFamily="34" charset="0"/>
              <a:buChar char="–"/>
              <a:defRPr sz="1200" b="0" i="0" kern="1200">
                <a:solidFill>
                  <a:srgbClr val="0070C0"/>
                </a:solidFill>
                <a:latin typeface="Calibri" panose="020F0502020204030204" pitchFamily="34" charset="0"/>
                <a:ea typeface="Roboto Thin" pitchFamily="2" charset="0"/>
                <a:cs typeface="Calibri" panose="020F0502020204030204" pitchFamily="34" charset="0"/>
              </a:defRPr>
            </a:lvl4pPr>
            <a:lvl5pPr marL="1543050" indent="-171450" algn="l" defTabSz="685800" rtl="0" eaLnBrk="1" latinLnBrk="0" hangingPunct="1">
              <a:spcBef>
                <a:spcPct val="20000"/>
              </a:spcBef>
              <a:buFont typeface="Arial" pitchFamily="34" charset="0"/>
              <a:buChar char="»"/>
              <a:defRPr sz="1200" b="1" i="0" kern="1200">
                <a:solidFill>
                  <a:srgbClr val="0070C0"/>
                </a:solidFill>
                <a:latin typeface="Roboto Regular"/>
                <a:ea typeface="+mn-ea"/>
                <a:cs typeface="+mn-cs"/>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 sz="2400">
                <a:solidFill>
                  <a:schemeClr val="tx1"/>
                </a:solidFill>
                <a:latin typeface="Calibri"/>
                <a:ea typeface="Roboto Thin"/>
                <a:cs typeface="Calibri"/>
              </a:rPr>
              <a:t>Resource B: CCCs</a:t>
            </a:r>
            <a:endParaRPr lang="en" sz="1400">
              <a:solidFill>
                <a:schemeClr val="tx1"/>
              </a:solidFill>
            </a:endParaRPr>
          </a:p>
        </p:txBody>
      </p:sp>
      <p:pic>
        <p:nvPicPr>
          <p:cNvPr id="12" name="Picture 3" descr="Task Annotation Project in Science: CCC's">
            <a:extLst>
              <a:ext uri="{FF2B5EF4-FFF2-40B4-BE49-F238E27FC236}">
                <a16:creationId xmlns:a16="http://schemas.microsoft.com/office/drawing/2014/main" id="{5EEC9CEA-6D57-8964-0029-C790FF2E5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2204648"/>
            <a:ext cx="2234483" cy="2922016"/>
          </a:xfrm>
          <a:prstGeom prst="rect">
            <a:avLst/>
          </a:prstGeom>
          <a:ln>
            <a:noFill/>
          </a:ln>
          <a:effectLst>
            <a:outerShdw blurRad="292100" dist="139700" dir="2700000" algn="tl" rotWithShape="0">
              <a:srgbClr val="333333">
                <a:alpha val="65000"/>
              </a:srgbClr>
            </a:outerShdw>
          </a:effectLst>
        </p:spPr>
      </p:pic>
      <p:graphicFrame>
        <p:nvGraphicFramePr>
          <p:cNvPr id="3" name="Diagram 2" descr="An overview of the directions for this group activity. ">
            <a:extLst>
              <a:ext uri="{FF2B5EF4-FFF2-40B4-BE49-F238E27FC236}">
                <a16:creationId xmlns:a16="http://schemas.microsoft.com/office/drawing/2014/main" id="{CB0562DA-D420-6856-8248-76E830F350EE}"/>
              </a:ext>
            </a:extLst>
          </p:cNvPr>
          <p:cNvGraphicFramePr/>
          <p:nvPr>
            <p:extLst>
              <p:ext uri="{D42A27DB-BD31-4B8C-83A1-F6EECF244321}">
                <p14:modId xmlns:p14="http://schemas.microsoft.com/office/powerpoint/2010/main" val="3874858929"/>
              </p:ext>
            </p:extLst>
          </p:nvPr>
        </p:nvGraphicFramePr>
        <p:xfrm>
          <a:off x="6340648" y="1486184"/>
          <a:ext cx="2346152" cy="3935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a:extLst>
              <a:ext uri="{FF2B5EF4-FFF2-40B4-BE49-F238E27FC236}">
                <a16:creationId xmlns:a16="http://schemas.microsoft.com/office/drawing/2014/main" id="{CF43D431-18B6-1508-04F0-2B440E60819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19" name="Google Shape;541;p64">
            <a:extLst>
              <a:ext uri="{FF2B5EF4-FFF2-40B4-BE49-F238E27FC236}">
                <a16:creationId xmlns:a16="http://schemas.microsoft.com/office/drawing/2014/main" id="{4C0E0208-D8B3-518B-7A71-DD4A76103CF1}"/>
              </a:ext>
            </a:extLst>
          </p:cNvPr>
          <p:cNvSpPr txBox="1"/>
          <p:nvPr/>
        </p:nvSpPr>
        <p:spPr>
          <a:xfrm>
            <a:off x="1225206" y="6356350"/>
            <a:ext cx="5372100" cy="365125"/>
          </a:xfrm>
          <a:prstGeom prst="rect">
            <a:avLst/>
          </a:prstGeom>
          <a:noFill/>
          <a:ln>
            <a:noFill/>
          </a:ln>
        </p:spPr>
        <p:txBody>
          <a:bodyPr spcFirstLastPara="1" wrap="square" lIns="91425" tIns="91425" rIns="91425" bIns="91425" anchor="t" anchorCtr="0">
            <a:noAutofit/>
          </a:bodyPr>
          <a:lstStyle/>
          <a:p>
            <a:r>
              <a:rPr lang="en-US" sz="1050" dirty="0">
                <a:latin typeface="Arial"/>
                <a:cs typeface="Calibri"/>
                <a:hlinkClick r:id="rId9">
                  <a:extLst>
                    <a:ext uri="{A12FA001-AC4F-418D-AE19-62706E023703}">
                      <ahyp:hlinkClr xmlns:ahyp="http://schemas.microsoft.com/office/drawing/2018/hyperlinkcolor" val="tx"/>
                    </a:ext>
                  </a:extLst>
                </a:hlinkClick>
              </a:rPr>
              <a:t>Source: Task Annotation Project for Science (TAPS), nextgenscience.org</a:t>
            </a:r>
            <a:endParaRPr sz="1050" dirty="0">
              <a:latin typeface="Arial"/>
              <a:cs typeface="Calibri"/>
            </a:endParaRPr>
          </a:p>
        </p:txBody>
      </p:sp>
      <p:sp>
        <p:nvSpPr>
          <p:cNvPr id="5" name="Slide Number Placeholder 4">
            <a:extLst>
              <a:ext uri="{FF2B5EF4-FFF2-40B4-BE49-F238E27FC236}">
                <a16:creationId xmlns:a16="http://schemas.microsoft.com/office/drawing/2014/main" id="{399DBE7F-2072-CB86-0EC7-66C70B7F2F51}"/>
              </a:ext>
            </a:extLst>
          </p:cNvPr>
          <p:cNvSpPr>
            <a:spLocks noGrp="1"/>
          </p:cNvSpPr>
          <p:nvPr>
            <p:ph type="sldNum" sz="quarter" idx="12"/>
          </p:nvPr>
        </p:nvSpPr>
        <p:spPr/>
        <p:txBody>
          <a:bodyPr/>
          <a:lstStyle/>
          <a:p>
            <a:fld id="{680C5762-CF65-4775-9966-A58D40CC61B9}" type="slidenum">
              <a:rPr lang="en-US" smtClean="0">
                <a:solidFill>
                  <a:schemeClr val="tx1"/>
                </a:solidFill>
              </a:rPr>
              <a:t>56</a:t>
            </a:fld>
            <a:endParaRPr lang="en-US" dirty="0">
              <a:solidFill>
                <a:schemeClr val="tx1"/>
              </a:solidFill>
            </a:endParaRPr>
          </a:p>
        </p:txBody>
      </p:sp>
    </p:spTree>
    <p:extLst>
      <p:ext uri="{BB962C8B-B14F-4D97-AF65-F5344CB8AC3E}">
        <p14:creationId xmlns:p14="http://schemas.microsoft.com/office/powerpoint/2010/main" val="272538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9E48-5F61-DD33-0905-68299EB068C8}"/>
              </a:ext>
            </a:extLst>
          </p:cNvPr>
          <p:cNvSpPr>
            <a:spLocks noGrp="1"/>
          </p:cNvSpPr>
          <p:nvPr>
            <p:ph type="title"/>
          </p:nvPr>
        </p:nvSpPr>
        <p:spPr/>
        <p:txBody>
          <a:bodyPr/>
          <a:lstStyle/>
          <a:p>
            <a:r>
              <a:rPr lang="en-US"/>
              <a:t>What Else Should Be on the List?</a:t>
            </a:r>
          </a:p>
        </p:txBody>
      </p:sp>
      <p:sp>
        <p:nvSpPr>
          <p:cNvPr id="3" name="Content Placeholder 2">
            <a:extLst>
              <a:ext uri="{FF2B5EF4-FFF2-40B4-BE49-F238E27FC236}">
                <a16:creationId xmlns:a16="http://schemas.microsoft.com/office/drawing/2014/main" id="{3938FEB7-119F-4F86-2896-837A784968F3}"/>
              </a:ext>
            </a:extLst>
          </p:cNvPr>
          <p:cNvSpPr>
            <a:spLocks noGrp="1"/>
          </p:cNvSpPr>
          <p:nvPr>
            <p:ph idx="1"/>
          </p:nvPr>
        </p:nvSpPr>
        <p:spPr>
          <a:xfrm>
            <a:off x="467830" y="1514301"/>
            <a:ext cx="4267202" cy="838199"/>
          </a:xfrm>
        </p:spPr>
        <p:txBody>
          <a:bodyPr>
            <a:normAutofit/>
          </a:bodyPr>
          <a:lstStyle/>
          <a:p>
            <a:pPr marL="0" indent="0">
              <a:buNone/>
            </a:pPr>
            <a:r>
              <a:rPr lang="en-US" sz="2800"/>
              <a:t>SEPs for making sense</a:t>
            </a:r>
          </a:p>
        </p:txBody>
      </p:sp>
      <p:graphicFrame>
        <p:nvGraphicFramePr>
          <p:cNvPr id="6" name="Diagram 5" descr="Not just completing the mechanics/skill&#10;&#10;Not just representing what the student already knows (&quot;rote&quot; knowledge)">
            <a:extLst>
              <a:ext uri="{FF2B5EF4-FFF2-40B4-BE49-F238E27FC236}">
                <a16:creationId xmlns:a16="http://schemas.microsoft.com/office/drawing/2014/main" id="{FDFD6A4B-A567-5A1D-DFCF-B7B2F0C45B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6250805"/>
              </p:ext>
            </p:extLst>
          </p:nvPr>
        </p:nvGraphicFramePr>
        <p:xfrm>
          <a:off x="320751" y="2352500"/>
          <a:ext cx="4114800" cy="380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3195C366-D935-F0A8-32C7-90BD15FFC0B7}"/>
              </a:ext>
            </a:extLst>
          </p:cNvPr>
          <p:cNvSpPr txBox="1">
            <a:spLocks/>
          </p:cNvSpPr>
          <p:nvPr/>
        </p:nvSpPr>
        <p:spPr>
          <a:xfrm>
            <a:off x="5257800" y="1514301"/>
            <a:ext cx="4267202" cy="6372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a:t>CCCs are explicit</a:t>
            </a:r>
          </a:p>
        </p:txBody>
      </p:sp>
      <p:graphicFrame>
        <p:nvGraphicFramePr>
          <p:cNvPr id="8" name="Diagram 7" descr="Not just implicitly related&#10;&#10;Requires use of a specific CCC">
            <a:extLst>
              <a:ext uri="{FF2B5EF4-FFF2-40B4-BE49-F238E27FC236}">
                <a16:creationId xmlns:a16="http://schemas.microsoft.com/office/drawing/2014/main" id="{6BE8FE4D-77BB-D97D-4DA0-E88E6535B2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4188591"/>
              </p:ext>
            </p:extLst>
          </p:nvPr>
        </p:nvGraphicFramePr>
        <p:xfrm>
          <a:off x="4687184" y="2352501"/>
          <a:ext cx="4114800" cy="31338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ate Placeholder 3">
            <a:extLst>
              <a:ext uri="{FF2B5EF4-FFF2-40B4-BE49-F238E27FC236}">
                <a16:creationId xmlns:a16="http://schemas.microsoft.com/office/drawing/2014/main" id="{0A619BC5-115F-20D6-8DD6-834CB0695104}"/>
              </a:ext>
            </a:extLst>
          </p:cNvPr>
          <p:cNvSpPr>
            <a:spLocks noGrp="1"/>
          </p:cNvSpPr>
          <p:nvPr>
            <p:ph type="dt" sz="half" idx="10"/>
          </p:nvPr>
        </p:nvSpPr>
        <p:spPr>
          <a:xfrm>
            <a:off x="473151" y="6270451"/>
            <a:ext cx="21336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3B46B62-6EBC-ECB7-EC38-E76E25094AAE}"/>
              </a:ext>
            </a:extLst>
          </p:cNvPr>
          <p:cNvSpPr>
            <a:spLocks noGrp="1"/>
          </p:cNvSpPr>
          <p:nvPr>
            <p:ph type="sldNum" sz="quarter" idx="12"/>
          </p:nvPr>
        </p:nvSpPr>
        <p:spPr/>
        <p:txBody>
          <a:bodyPr/>
          <a:lstStyle/>
          <a:p>
            <a:fld id="{680C5762-CF65-4775-9966-A58D40CC61B9}" type="slidenum">
              <a:rPr lang="en-US" smtClean="0">
                <a:solidFill>
                  <a:schemeClr val="tx1"/>
                </a:solidFill>
              </a:rPr>
              <a:t>57</a:t>
            </a:fld>
            <a:endParaRPr lang="en-US" dirty="0">
              <a:solidFill>
                <a:schemeClr val="tx1"/>
              </a:solidFill>
            </a:endParaRPr>
          </a:p>
        </p:txBody>
      </p:sp>
    </p:spTree>
    <p:extLst>
      <p:ext uri="{BB962C8B-B14F-4D97-AF65-F5344CB8AC3E}">
        <p14:creationId xmlns:p14="http://schemas.microsoft.com/office/powerpoint/2010/main" val="2760835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pPr marL="172720"/>
            <a:r>
              <a:rPr lang="en-US" sz="2200">
                <a:latin typeface="Arial"/>
                <a:cs typeface="Arial"/>
              </a:rPr>
              <a:t>Continuum Reflection: Multiple Dimensions</a:t>
            </a:r>
            <a:endParaRPr lang="en-US"/>
          </a:p>
        </p:txBody>
      </p:sp>
      <p:sp>
        <p:nvSpPr>
          <p:cNvPr id="4" name="Content Placeholder 2">
            <a:extLst>
              <a:ext uri="{FF2B5EF4-FFF2-40B4-BE49-F238E27FC236}">
                <a16:creationId xmlns:a16="http://schemas.microsoft.com/office/drawing/2014/main" id="{F440C6D9-823F-57AA-A889-D1CCF8A58DF2}"/>
              </a:ext>
            </a:extLst>
          </p:cNvPr>
          <p:cNvSpPr txBox="1">
            <a:spLocks/>
          </p:cNvSpPr>
          <p:nvPr/>
        </p:nvSpPr>
        <p:spPr>
          <a:xfrm>
            <a:off x="228159" y="1712226"/>
            <a:ext cx="3048000"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latin typeface="Arial"/>
                <a:cs typeface="Arial"/>
              </a:rPr>
              <a:t>Students only need one dimension to complete a task</a:t>
            </a:r>
            <a:endParaRPr lang="en-US"/>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5691556" y="1712226"/>
            <a:ext cx="3249283"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latin typeface="Arial"/>
                <a:cs typeface="Arial"/>
              </a:rPr>
              <a:t>Students use all three dimensions within the full set of questions in a task</a:t>
            </a:r>
            <a:endParaRPr lang="en-US"/>
          </a:p>
        </p:txBody>
      </p:sp>
      <p:sp>
        <p:nvSpPr>
          <p:cNvPr id="10" name="Arrow: Left-Right 9" descr="An arrow showing that the use of multiple dimensions in a task typically falls on a continuum, from students only needing to use one dimension from students using all three dimensions in all questions. ">
            <a:extLst>
              <a:ext uri="{FF2B5EF4-FFF2-40B4-BE49-F238E27FC236}">
                <a16:creationId xmlns:a16="http://schemas.microsoft.com/office/drawing/2014/main" id="{19723FD6-5C3F-7AA1-144C-7C1A56756EB7}"/>
              </a:ext>
            </a:extLst>
          </p:cNvPr>
          <p:cNvSpPr/>
          <p:nvPr/>
        </p:nvSpPr>
        <p:spPr>
          <a:xfrm>
            <a:off x="983273" y="3403003"/>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a:latin typeface="Arial" panose="020B0604020202020204" pitchFamily="34" charset="0"/>
              <a:cs typeface="Arial" panose="020B0604020202020204" pitchFamily="34" charset="0"/>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a:xfrm>
            <a:off x="457200" y="6384848"/>
            <a:ext cx="2133600" cy="365125"/>
          </a:xfrm>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3" name="TextBox 1">
            <a:extLst>
              <a:ext uri="{FF2B5EF4-FFF2-40B4-BE49-F238E27FC236}">
                <a16:creationId xmlns:a16="http://schemas.microsoft.com/office/drawing/2014/main" id="{5C3F00C9-402C-3E8A-0658-E781F6D33F93}"/>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58</a:t>
            </a:fld>
            <a:endParaRPr lang="en-US" dirty="0">
              <a:solidFill>
                <a:schemeClr val="tx1"/>
              </a:solidFill>
            </a:endParaRPr>
          </a:p>
        </p:txBody>
      </p:sp>
    </p:spTree>
    <p:extLst>
      <p:ext uri="{BB962C8B-B14F-4D97-AF65-F5344CB8AC3E}">
        <p14:creationId xmlns:p14="http://schemas.microsoft.com/office/powerpoint/2010/main" val="405521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pPr marL="172720"/>
            <a:r>
              <a:rPr lang="en-US" sz="2400">
                <a:latin typeface="Arial"/>
                <a:cs typeface="Arial"/>
              </a:rPr>
              <a:t>Continuum Reflection: Integrated Multiple Dimensions</a:t>
            </a:r>
            <a:endParaRPr lang="en-US" sz="2400"/>
          </a:p>
        </p:txBody>
      </p:sp>
      <p:sp>
        <p:nvSpPr>
          <p:cNvPr id="4" name="Content Placeholder 2">
            <a:extLst>
              <a:ext uri="{FF2B5EF4-FFF2-40B4-BE49-F238E27FC236}">
                <a16:creationId xmlns:a16="http://schemas.microsoft.com/office/drawing/2014/main" id="{F440C6D9-823F-57AA-A889-D1CCF8A58DF2}"/>
              </a:ext>
            </a:extLst>
          </p:cNvPr>
          <p:cNvSpPr txBox="1">
            <a:spLocks/>
          </p:cNvSpPr>
          <p:nvPr/>
        </p:nvSpPr>
        <p:spPr>
          <a:xfrm>
            <a:off x="228158" y="1712226"/>
            <a:ext cx="3175441"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latin typeface="Arial"/>
                <a:cs typeface="Arial"/>
              </a:rPr>
              <a:t>Dimensions assessed in isolation / separate prompts</a:t>
            </a:r>
            <a:endParaRPr lang="en-US"/>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6036612" y="1568452"/>
            <a:ext cx="3048000"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latin typeface="Arial"/>
                <a:cs typeface="Arial"/>
              </a:rPr>
              <a:t>Most questions require students to use two dimensions together</a:t>
            </a:r>
            <a:endParaRPr lang="en-US"/>
          </a:p>
        </p:txBody>
      </p:sp>
      <p:sp>
        <p:nvSpPr>
          <p:cNvPr id="10" name="Arrow: Left-Right 9" descr="An arrow showing that the integration of three dimensions in a task typically falls on a continuum from the dimensions being assessed in isolation to most questions requiring students to assess the dimensions together. ">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a:latin typeface="Arial" panose="020B0604020202020204" pitchFamily="34" charset="0"/>
              <a:cs typeface="Arial" panose="020B0604020202020204" pitchFamily="34" charset="0"/>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a:xfrm>
            <a:off x="457200" y="6384848"/>
            <a:ext cx="2133600" cy="365125"/>
          </a:xfrm>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3" name="TextBox 1">
            <a:extLst>
              <a:ext uri="{FF2B5EF4-FFF2-40B4-BE49-F238E27FC236}">
                <a16:creationId xmlns:a16="http://schemas.microsoft.com/office/drawing/2014/main" id="{5C3F00C9-402C-3E8A-0658-E781F6D33F93}"/>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59</a:t>
            </a:fld>
            <a:endParaRPr lang="en-US" dirty="0">
              <a:solidFill>
                <a:schemeClr val="tx1"/>
              </a:solidFill>
            </a:endParaRPr>
          </a:p>
        </p:txBody>
      </p:sp>
    </p:spTree>
    <p:extLst>
      <p:ext uri="{BB962C8B-B14F-4D97-AF65-F5344CB8AC3E}">
        <p14:creationId xmlns:p14="http://schemas.microsoft.com/office/powerpoint/2010/main" val="426708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400"/>
              <a:t>Module 1: Features of Quality STEELS Assessments</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1 Progression</a:t>
            </a:r>
          </a:p>
        </p:txBody>
      </p:sp>
      <p:graphicFrame>
        <p:nvGraphicFramePr>
          <p:cNvPr id="12" name="Content Placeholder 11" descr="Module 1 is divided into four&#10;sessions:&#10;• Session 1.1: Assessments that Reflect Our Vision&#10;• Session 1.2: Phenomenon /Problem-Based&#10;Assessment Scenarios&#10;• Session 1.3: Multi-Dimensional Assessments&#10;• Session 1.4: Evidence of phenomena and multiple dimensions">
            <a:extLst>
              <a:ext uri="{FF2B5EF4-FFF2-40B4-BE49-F238E27FC236}">
                <a16:creationId xmlns:a16="http://schemas.microsoft.com/office/drawing/2014/main" id="{91865806-AE50-4AAF-4647-D5D7C6A23693}"/>
              </a:ext>
            </a:extLst>
          </p:cNvPr>
          <p:cNvGraphicFramePr>
            <a:graphicFrameLocks noGrp="1"/>
          </p:cNvGraphicFramePr>
          <p:nvPr>
            <p:ph idx="1"/>
            <p:extLst>
              <p:ext uri="{D42A27DB-BD31-4B8C-83A1-F6EECF244321}">
                <p14:modId xmlns:p14="http://schemas.microsoft.com/office/powerpoint/2010/main" val="1841690023"/>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Assessments that Reflect Our Vision </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Phenomenon /Problem-Based Assessment Scenarios</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Multi-Dimensional Assessments</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86600" y="3637596"/>
            <a:ext cx="1600200" cy="162020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900">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Evidence of Phenomena and Multiple Dimensions</a:t>
            </a:r>
          </a:p>
          <a:p>
            <a:pPr lvl="0" algn="ctr"/>
            <a:endParaRPr lang="en-US" sz="900">
              <a:solidFill>
                <a:srgbClr val="003C7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395392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400" dirty="0"/>
              <a:t>Module 1: Session 1.4 Features of Quality STEELS Assessments</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1 Progression</a:t>
            </a:r>
          </a:p>
        </p:txBody>
      </p:sp>
      <p:graphicFrame>
        <p:nvGraphicFramePr>
          <p:cNvPr id="12" name="Content Placeholder 11" descr="Arrows showing the progression of Module 1, from Module 1.1  to Module 1.4">
            <a:extLst>
              <a:ext uri="{FF2B5EF4-FFF2-40B4-BE49-F238E27FC236}">
                <a16:creationId xmlns:a16="http://schemas.microsoft.com/office/drawing/2014/main" id="{91865806-AE50-4AAF-4647-D5D7C6A23693}"/>
              </a:ext>
            </a:extLst>
          </p:cNvPr>
          <p:cNvGraphicFramePr>
            <a:graphicFrameLocks noGrp="1"/>
          </p:cNvGraphicFramePr>
          <p:nvPr>
            <p:ph idx="1"/>
            <p:extLst>
              <p:ext uri="{D42A27DB-BD31-4B8C-83A1-F6EECF244321}">
                <p14:modId xmlns:p14="http://schemas.microsoft.com/office/powerpoint/2010/main" val="925471029"/>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Assessments that Reflect Our Vision </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Phenomenon /Problem-Based Assessment Scenarios</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728714" y="3636417"/>
            <a:ext cx="1826663"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Multi-Dimensional Assessments</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86600" y="3637596"/>
            <a:ext cx="1600200" cy="1566386"/>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700">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Evidence of Phenomena and Multiple Dimensions</a:t>
            </a:r>
          </a:p>
          <a:p>
            <a:pPr lvl="0" algn="ctr"/>
            <a:endParaRPr lang="en-US" sz="700">
              <a:solidFill>
                <a:srgbClr val="003C7C"/>
              </a:solidFill>
              <a:latin typeface="Arial" panose="020B060402020202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6AE87931-685C-4572-83FC-6B39F68FF79D}"/>
              </a:ext>
              <a:ext uri="{C183D7F6-B498-43B3-948B-1728B52AA6E4}">
                <adec:decorative xmlns:adec="http://schemas.microsoft.com/office/drawing/2017/decorative" val="1"/>
              </a:ext>
            </a:extLst>
          </p:cNvPr>
          <p:cNvSpPr/>
          <p:nvPr/>
        </p:nvSpPr>
        <p:spPr>
          <a:xfrm rot="16200000">
            <a:off x="7620001" y="5334000"/>
            <a:ext cx="609599"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60</a:t>
            </a:fld>
            <a:endParaRPr lang="en-US" dirty="0">
              <a:solidFill>
                <a:schemeClr val="tx1"/>
              </a:solidFill>
            </a:endParaRPr>
          </a:p>
        </p:txBody>
      </p:sp>
    </p:spTree>
    <p:extLst>
      <p:ext uri="{BB962C8B-B14F-4D97-AF65-F5344CB8AC3E}">
        <p14:creationId xmlns:p14="http://schemas.microsoft.com/office/powerpoint/2010/main" val="733006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1956-DBB9-20AD-D02F-9D60195D947F}"/>
              </a:ext>
            </a:extLst>
          </p:cNvPr>
          <p:cNvSpPr>
            <a:spLocks noGrp="1"/>
          </p:cNvSpPr>
          <p:nvPr>
            <p:ph type="title"/>
          </p:nvPr>
        </p:nvSpPr>
        <p:spPr/>
        <p:txBody>
          <a:bodyPr/>
          <a:lstStyle/>
          <a:p>
            <a:r>
              <a:rPr lang="en-US"/>
              <a:t>Example</a:t>
            </a:r>
          </a:p>
        </p:txBody>
      </p:sp>
      <p:graphicFrame>
        <p:nvGraphicFramePr>
          <p:cNvPr id="6" name="Content Placeholder 5">
            <a:extLst>
              <a:ext uri="{FF2B5EF4-FFF2-40B4-BE49-F238E27FC236}">
                <a16:creationId xmlns:a16="http://schemas.microsoft.com/office/drawing/2014/main" id="{ADA7362E-1890-CDF2-FBEC-07C9AAE028E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14655306"/>
              </p:ext>
            </p:extLst>
          </p:nvPr>
        </p:nvGraphicFramePr>
        <p:xfrm>
          <a:off x="1905000" y="2209800"/>
          <a:ext cx="5334000" cy="270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487CAF3-7246-B26D-DAFA-F7D421ED5B5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93DB5AC-3B5A-EF38-B705-ADC1C62E5D1F}"/>
              </a:ext>
            </a:extLst>
          </p:cNvPr>
          <p:cNvSpPr>
            <a:spLocks noGrp="1"/>
          </p:cNvSpPr>
          <p:nvPr>
            <p:ph type="sldNum" sz="quarter" idx="12"/>
          </p:nvPr>
        </p:nvSpPr>
        <p:spPr/>
        <p:txBody>
          <a:bodyPr/>
          <a:lstStyle/>
          <a:p>
            <a:fld id="{680C5762-CF65-4775-9966-A58D40CC61B9}" type="slidenum">
              <a:rPr lang="en-US" smtClean="0">
                <a:solidFill>
                  <a:schemeClr val="tx1"/>
                </a:solidFill>
              </a:rPr>
              <a:t>61</a:t>
            </a:fld>
            <a:endParaRPr lang="en-US" dirty="0">
              <a:solidFill>
                <a:schemeClr val="tx1"/>
              </a:solidFill>
            </a:endParaRPr>
          </a:p>
        </p:txBody>
      </p:sp>
    </p:spTree>
    <p:extLst>
      <p:ext uri="{BB962C8B-B14F-4D97-AF65-F5344CB8AC3E}">
        <p14:creationId xmlns:p14="http://schemas.microsoft.com/office/powerpoint/2010/main" val="3050125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rvivors Stranded 5th Grade Assessment Excerpt">
            <a:extLst>
              <a:ext uri="{FF2B5EF4-FFF2-40B4-BE49-F238E27FC236}">
                <a16:creationId xmlns:a16="http://schemas.microsoft.com/office/drawing/2014/main" id="{D17D8DE4-FD53-F2FE-F49C-3CAAC62766C0}"/>
              </a:ext>
            </a:extLst>
          </p:cNvPr>
          <p:cNvSpPr>
            <a:spLocks noGrp="1"/>
          </p:cNvSpPr>
          <p:nvPr>
            <p:ph type="title"/>
          </p:nvPr>
        </p:nvSpPr>
        <p:spPr>
          <a:xfrm>
            <a:off x="457200" y="516422"/>
            <a:ext cx="8229600" cy="1143000"/>
          </a:xfrm>
        </p:spPr>
        <p:txBody>
          <a:bodyPr>
            <a:normAutofit/>
          </a:bodyPr>
          <a:lstStyle/>
          <a:p>
            <a:r>
              <a:rPr lang="en-US" sz="2700"/>
              <a:t>Survivors Stranded 5</a:t>
            </a:r>
            <a:r>
              <a:rPr lang="en-US" sz="2700" baseline="30000"/>
              <a:t>th</a:t>
            </a:r>
            <a:r>
              <a:rPr lang="en-US" sz="2700"/>
              <a:t> Grade Assessment Excerpt</a:t>
            </a:r>
            <a:br>
              <a:rPr lang="en-US"/>
            </a:br>
            <a:endParaRPr lang="en-US"/>
          </a:p>
        </p:txBody>
      </p:sp>
      <p:sp>
        <p:nvSpPr>
          <p:cNvPr id="6" name="Content Placeholder 1">
            <a:extLst>
              <a:ext uri="{FF2B5EF4-FFF2-40B4-BE49-F238E27FC236}">
                <a16:creationId xmlns:a16="http://schemas.microsoft.com/office/drawing/2014/main" id="{FCE10A79-59E9-3697-9C97-843F111CAEFD}"/>
              </a:ext>
            </a:extLst>
          </p:cNvPr>
          <p:cNvSpPr txBox="1">
            <a:spLocks/>
          </p:cNvSpPr>
          <p:nvPr/>
        </p:nvSpPr>
        <p:spPr>
          <a:xfrm>
            <a:off x="1252537" y="1725924"/>
            <a:ext cx="7434263" cy="3856926"/>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2400">
                <a:ea typeface="Roboto Thin"/>
              </a:rPr>
              <a:t>You and a group of survivors were stranded after your plane crashed near a remote island off the coast of New Zealand. </a:t>
            </a:r>
            <a:endParaRPr lang="en-US" sz="2400">
              <a:ea typeface="Roboto Thin"/>
            </a:endParaRPr>
          </a:p>
          <a:p>
            <a:pPr marL="0" indent="0">
              <a:buFont typeface="Arial" panose="020B0604020202020204" pitchFamily="34" charset="0"/>
              <a:buNone/>
            </a:pPr>
            <a:endParaRPr lang="en" sz="2400">
              <a:ea typeface="Roboto Thin"/>
            </a:endParaRPr>
          </a:p>
          <a:p>
            <a:pPr marL="0" indent="0">
              <a:buFont typeface="Arial" panose="020B0604020202020204" pitchFamily="34" charset="0"/>
              <a:buNone/>
            </a:pPr>
            <a:r>
              <a:rPr lang="en" sz="2400">
                <a:ea typeface="Roboto Thin"/>
              </a:rPr>
              <a:t>Water is necessary for human survival; however, the only water available is saltwater from the ocean. </a:t>
            </a:r>
            <a:endParaRPr lang="en-US" sz="2400"/>
          </a:p>
          <a:p>
            <a:pPr marL="0" indent="0">
              <a:buFont typeface="Arial" panose="020B0604020202020204" pitchFamily="34" charset="0"/>
              <a:buNone/>
            </a:pPr>
            <a:endParaRPr lang="en" sz="2400">
              <a:ea typeface="Roboto Thin"/>
            </a:endParaRPr>
          </a:p>
          <a:p>
            <a:pPr marL="0" indent="0">
              <a:buFont typeface="Arial" panose="020B0604020202020204" pitchFamily="34" charset="0"/>
              <a:buNone/>
            </a:pPr>
            <a:r>
              <a:rPr lang="en" sz="2400">
                <a:ea typeface="Roboto Thin"/>
              </a:rPr>
              <a:t>While humans can safely ingest small amounts of salt, the salt content in seawater is much higher than what can be processed by the human body. Eventually the body will dehydrate and shut down. </a:t>
            </a:r>
            <a:endParaRPr lang="en-US" sz="2400"/>
          </a:p>
          <a:p>
            <a:endParaRPr lang="en-US" sz="2400"/>
          </a:p>
        </p:txBody>
      </p:sp>
      <p:sp>
        <p:nvSpPr>
          <p:cNvPr id="4" name="Date Placeholder 3">
            <a:extLst>
              <a:ext uri="{FF2B5EF4-FFF2-40B4-BE49-F238E27FC236}">
                <a16:creationId xmlns:a16="http://schemas.microsoft.com/office/drawing/2014/main" id="{0A7567EF-1379-057F-C893-E7522554608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97DFB78-753A-3A94-34E6-845A3FA990AB}"/>
              </a:ext>
            </a:extLst>
          </p:cNvPr>
          <p:cNvSpPr>
            <a:spLocks noGrp="1"/>
          </p:cNvSpPr>
          <p:nvPr>
            <p:ph type="sldNum" sz="quarter" idx="12"/>
          </p:nvPr>
        </p:nvSpPr>
        <p:spPr/>
        <p:txBody>
          <a:bodyPr/>
          <a:lstStyle/>
          <a:p>
            <a:fld id="{680C5762-CF65-4775-9966-A58D40CC61B9}" type="slidenum">
              <a:rPr lang="en-US" smtClean="0">
                <a:solidFill>
                  <a:schemeClr val="tx1"/>
                </a:solidFill>
              </a:rPr>
              <a:t>62</a:t>
            </a:fld>
            <a:endParaRPr lang="en-US" dirty="0">
              <a:solidFill>
                <a:schemeClr val="tx1"/>
              </a:solidFill>
            </a:endParaRPr>
          </a:p>
        </p:txBody>
      </p:sp>
      <p:pic>
        <p:nvPicPr>
          <p:cNvPr id="8" name="Graphic 4">
            <a:extLst>
              <a:ext uri="{FF2B5EF4-FFF2-40B4-BE49-F238E27FC236}">
                <a16:creationId xmlns:a16="http://schemas.microsoft.com/office/drawing/2014/main" id="{6CADA4D5-BD54-786E-7797-8E47B1F5802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0" y="1698237"/>
            <a:ext cx="892563" cy="892563"/>
          </a:xfrm>
          <a:prstGeom prst="rect">
            <a:avLst/>
          </a:prstGeom>
        </p:spPr>
      </p:pic>
      <p:pic>
        <p:nvPicPr>
          <p:cNvPr id="9" name="Graphic 6">
            <a:extLst>
              <a:ext uri="{FF2B5EF4-FFF2-40B4-BE49-F238E27FC236}">
                <a16:creationId xmlns:a16="http://schemas.microsoft.com/office/drawing/2014/main" id="{395BC0D6-8485-873E-82DE-C4780228196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00" y="2917437"/>
            <a:ext cx="892563" cy="892563"/>
          </a:xfrm>
          <a:prstGeom prst="rect">
            <a:avLst/>
          </a:prstGeom>
        </p:spPr>
      </p:pic>
      <p:pic>
        <p:nvPicPr>
          <p:cNvPr id="10" name="Graphic 7">
            <a:extLst>
              <a:ext uri="{FF2B5EF4-FFF2-40B4-BE49-F238E27FC236}">
                <a16:creationId xmlns:a16="http://schemas.microsoft.com/office/drawing/2014/main" id="{A1F144D8-48C5-2438-F892-BD707D296D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800" y="4221124"/>
            <a:ext cx="892563" cy="892563"/>
          </a:xfrm>
          <a:prstGeom prst="rect">
            <a:avLst/>
          </a:prstGeom>
        </p:spPr>
      </p:pic>
    </p:spTree>
    <p:extLst>
      <p:ext uri="{BB962C8B-B14F-4D97-AF65-F5344CB8AC3E}">
        <p14:creationId xmlns:p14="http://schemas.microsoft.com/office/powerpoint/2010/main" val="3118810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EB56-AB2A-075D-2A11-D9B52F8D5A46}"/>
              </a:ext>
            </a:extLst>
          </p:cNvPr>
          <p:cNvSpPr>
            <a:spLocks noGrp="1"/>
          </p:cNvSpPr>
          <p:nvPr>
            <p:ph type="title"/>
          </p:nvPr>
        </p:nvSpPr>
        <p:spPr/>
        <p:txBody>
          <a:bodyPr/>
          <a:lstStyle/>
          <a:p>
            <a:r>
              <a:rPr lang="en-US"/>
              <a:t>Survivor Stranded</a:t>
            </a:r>
          </a:p>
        </p:txBody>
      </p:sp>
      <p:sp>
        <p:nvSpPr>
          <p:cNvPr id="7" name="TextBox 6">
            <a:extLst>
              <a:ext uri="{FF2B5EF4-FFF2-40B4-BE49-F238E27FC236}">
                <a16:creationId xmlns:a16="http://schemas.microsoft.com/office/drawing/2014/main" id="{039C684F-D855-7DE8-A868-E377F8514D55}"/>
              </a:ext>
            </a:extLst>
          </p:cNvPr>
          <p:cNvSpPr txBox="1"/>
          <p:nvPr/>
        </p:nvSpPr>
        <p:spPr>
          <a:xfrm>
            <a:off x="691354" y="1456426"/>
            <a:ext cx="71247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solidFill>
                <a:latin typeface="Arial" panose="020B0604020202020204" pitchFamily="34" charset="0"/>
                <a:cs typeface="Arial" panose="020B0604020202020204" pitchFamily="34" charset="0"/>
              </a:rPr>
              <a:t>This survival expert recommends you use a solar still made from plastic bottles washed up on the shore.</a:t>
            </a:r>
          </a:p>
        </p:txBody>
      </p:sp>
      <p:pic>
        <p:nvPicPr>
          <p:cNvPr id="6" name="Online Media 1" title="How to Desalinate Water on a Desert Island">
            <a:hlinkClick r:id="" action="ppaction://media"/>
            <a:extLst>
              <a:ext uri="{FF2B5EF4-FFF2-40B4-BE49-F238E27FC236}">
                <a16:creationId xmlns:a16="http://schemas.microsoft.com/office/drawing/2014/main" id="{DE15E865-C3C8-A7FD-5BB2-FB3C894ED509}"/>
              </a:ext>
            </a:extLst>
          </p:cNvPr>
          <p:cNvPicPr>
            <a:picLocks noRot="1" noChangeAspect="1"/>
          </p:cNvPicPr>
          <p:nvPr>
            <a:videoFile r:link="rId1"/>
          </p:nvPr>
        </p:nvPicPr>
        <p:blipFill>
          <a:blip r:embed="rId4"/>
          <a:stretch>
            <a:fillRect/>
          </a:stretch>
        </p:blipFill>
        <p:spPr>
          <a:xfrm>
            <a:off x="929335" y="2383962"/>
            <a:ext cx="7285330" cy="3348785"/>
          </a:xfrm>
          <a:prstGeom prst="rect">
            <a:avLst/>
          </a:prstGeom>
        </p:spPr>
      </p:pic>
      <p:sp>
        <p:nvSpPr>
          <p:cNvPr id="3" name="TextBox 2">
            <a:extLst>
              <a:ext uri="{FF2B5EF4-FFF2-40B4-BE49-F238E27FC236}">
                <a16:creationId xmlns:a16="http://schemas.microsoft.com/office/drawing/2014/main" id="{7ACF2DF6-763D-00CE-C6C0-C4DCB94E95AC}"/>
              </a:ext>
            </a:extLst>
          </p:cNvPr>
          <p:cNvSpPr txBox="1"/>
          <p:nvPr/>
        </p:nvSpPr>
        <p:spPr>
          <a:xfrm>
            <a:off x="1098550" y="5660009"/>
            <a:ext cx="455874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Discovery, How to Desalinate Water on a Desert Island, YouTube</a:t>
            </a:r>
          </a:p>
        </p:txBody>
      </p:sp>
      <p:sp>
        <p:nvSpPr>
          <p:cNvPr id="4" name="Date Placeholder 3">
            <a:extLst>
              <a:ext uri="{FF2B5EF4-FFF2-40B4-BE49-F238E27FC236}">
                <a16:creationId xmlns:a16="http://schemas.microsoft.com/office/drawing/2014/main" id="{4478CF36-B951-9745-C057-F3DC0AA1161F}"/>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9525503-167A-8017-9D41-E20F6DFB6FFC}"/>
              </a:ext>
            </a:extLst>
          </p:cNvPr>
          <p:cNvSpPr>
            <a:spLocks noGrp="1"/>
          </p:cNvSpPr>
          <p:nvPr>
            <p:ph type="sldNum" sz="quarter" idx="12"/>
          </p:nvPr>
        </p:nvSpPr>
        <p:spPr/>
        <p:txBody>
          <a:bodyPr/>
          <a:lstStyle/>
          <a:p>
            <a:fld id="{680C5762-CF65-4775-9966-A58D40CC61B9}" type="slidenum">
              <a:rPr lang="en-US" smtClean="0">
                <a:solidFill>
                  <a:schemeClr val="tx1"/>
                </a:solidFill>
              </a:rPr>
              <a:t>63</a:t>
            </a:fld>
            <a:endParaRPr lang="en-US" dirty="0">
              <a:solidFill>
                <a:schemeClr val="tx1"/>
              </a:solidFill>
            </a:endParaRPr>
          </a:p>
        </p:txBody>
      </p:sp>
    </p:spTree>
    <p:extLst>
      <p:ext uri="{BB962C8B-B14F-4D97-AF65-F5344CB8AC3E}">
        <p14:creationId xmlns:p14="http://schemas.microsoft.com/office/powerpoint/2010/main" val="1324036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pPr marL="172720"/>
            <a:r>
              <a:rPr lang="en-US">
                <a:latin typeface="Arial"/>
                <a:cs typeface="Arial"/>
              </a:rPr>
              <a:t>Survivors Stranded Excerpt</a:t>
            </a:r>
            <a:endParaRPr lang="en-US"/>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a:solidFill>
                  <a:schemeClr val="tx1">
                    <a:lumMod val="50000"/>
                  </a:schemeClr>
                </a:solidFill>
                <a:latin typeface="Arial" panose="020B0604020202020204" pitchFamily="34" charset="0"/>
                <a:ea typeface="Cambria"/>
                <a:cs typeface="Arial" panose="020B0604020202020204" pitchFamily="34" charset="0"/>
              </a:rPr>
              <a:t>Prompt A:</a:t>
            </a:r>
            <a:r>
              <a:rPr lang="en" sz="2000">
                <a:solidFill>
                  <a:schemeClr val="tx1">
                    <a:lumMod val="50000"/>
                  </a:schemeClr>
                </a:solidFill>
                <a:latin typeface="Arial" panose="020B0604020202020204" pitchFamily="34" charset="0"/>
                <a:ea typeface="Cambria"/>
                <a:cs typeface="Arial" panose="020B0604020202020204" pitchFamily="34" charset="0"/>
              </a:rPr>
              <a:t> </a:t>
            </a:r>
            <a:r>
              <a:rPr lang="en" sz="200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filled with 100 milliliters of salt-water mixture is placed inside of a larger container.&#10;&#10;2. The larger container is placed in the sun causing the water to become water vapor.&#10;&#10;3. The water vapor settles on the top sides of the larger container through condensation.&#10;&#10;4. The condensated water drips to the bottom of the larger container.&#10;&#10;5. There is now 80 milliliters of water outside the cup and 20 milliliters of salt inside the cup.&#10;">
            <a:extLst>
              <a:ext uri="{FF2B5EF4-FFF2-40B4-BE49-F238E27FC236}">
                <a16:creationId xmlns:a16="http://schemas.microsoft.com/office/drawing/2014/main" id="{4ECFECF1-8042-72F7-0740-69DDC3A70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1528868"/>
            <a:ext cx="3765176" cy="2668977"/>
          </a:xfrm>
          <a:prstGeom prst="rect">
            <a:avLst/>
          </a:prstGeom>
        </p:spPr>
      </p:pic>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64</a:t>
            </a:fld>
            <a:endParaRPr lang="en-US" dirty="0">
              <a:solidFill>
                <a:schemeClr val="tx1"/>
              </a:solidFill>
            </a:endParaRPr>
          </a:p>
        </p:txBody>
      </p:sp>
    </p:spTree>
    <p:extLst>
      <p:ext uri="{BB962C8B-B14F-4D97-AF65-F5344CB8AC3E}">
        <p14:creationId xmlns:p14="http://schemas.microsoft.com/office/powerpoint/2010/main" val="1892411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D628-3A70-208F-BA3E-BC9AFB2F3D58}"/>
              </a:ext>
            </a:extLst>
          </p:cNvPr>
          <p:cNvSpPr>
            <a:spLocks noGrp="1"/>
          </p:cNvSpPr>
          <p:nvPr>
            <p:ph type="title"/>
          </p:nvPr>
        </p:nvSpPr>
        <p:spPr/>
        <p:txBody>
          <a:bodyPr>
            <a:normAutofit/>
          </a:bodyPr>
          <a:lstStyle/>
          <a:p>
            <a:r>
              <a:rPr lang="en-US" sz="2800"/>
              <a:t>Example Task Assessment Grade 3–5 Targets</a:t>
            </a:r>
          </a:p>
        </p:txBody>
      </p:sp>
      <p:graphicFrame>
        <p:nvGraphicFramePr>
          <p:cNvPr id="6" name="Table 6">
            <a:extLst>
              <a:ext uri="{FF2B5EF4-FFF2-40B4-BE49-F238E27FC236}">
                <a16:creationId xmlns:a16="http://schemas.microsoft.com/office/drawing/2014/main" id="{3B490D71-C164-EF41-A0BC-1FFA714A44AD}"/>
              </a:ext>
            </a:extLst>
          </p:cNvPr>
          <p:cNvGraphicFramePr>
            <a:graphicFrameLocks noGrp="1"/>
          </p:cNvGraphicFramePr>
          <p:nvPr>
            <p:ph idx="1"/>
            <p:extLst>
              <p:ext uri="{D42A27DB-BD31-4B8C-83A1-F6EECF244321}">
                <p14:modId xmlns:p14="http://schemas.microsoft.com/office/powerpoint/2010/main" val="1392470341"/>
              </p:ext>
            </p:extLst>
          </p:nvPr>
        </p:nvGraphicFramePr>
        <p:xfrm>
          <a:off x="223284" y="1447800"/>
          <a:ext cx="8729329" cy="5181600"/>
        </p:xfrm>
        <a:graphic>
          <a:graphicData uri="http://schemas.openxmlformats.org/drawingml/2006/table">
            <a:tbl>
              <a:tblPr firstRow="1" bandRow="1">
                <a:tableStyleId>{5C22544A-7EE6-4342-B048-85BDC9FD1C3A}</a:tableStyleId>
              </a:tblPr>
              <a:tblGrid>
                <a:gridCol w="2466753">
                  <a:extLst>
                    <a:ext uri="{9D8B030D-6E8A-4147-A177-3AD203B41FA5}">
                      <a16:colId xmlns:a16="http://schemas.microsoft.com/office/drawing/2014/main" val="2448949110"/>
                    </a:ext>
                  </a:extLst>
                </a:gridCol>
                <a:gridCol w="4001035">
                  <a:extLst>
                    <a:ext uri="{9D8B030D-6E8A-4147-A177-3AD203B41FA5}">
                      <a16:colId xmlns:a16="http://schemas.microsoft.com/office/drawing/2014/main" val="176994548"/>
                    </a:ext>
                  </a:extLst>
                </a:gridCol>
                <a:gridCol w="2261541">
                  <a:extLst>
                    <a:ext uri="{9D8B030D-6E8A-4147-A177-3AD203B41FA5}">
                      <a16:colId xmlns:a16="http://schemas.microsoft.com/office/drawing/2014/main" val="2715776104"/>
                    </a:ext>
                  </a:extLst>
                </a:gridCol>
              </a:tblGrid>
              <a:tr h="370840">
                <a:tc>
                  <a:txBody>
                    <a:bodyPr/>
                    <a:lstStyle/>
                    <a:p>
                      <a:pPr algn="ctr"/>
                      <a:r>
                        <a:rPr lang="en-US" dirty="0">
                          <a:latin typeface="Arial"/>
                          <a:cs typeface="Arial"/>
                        </a:rPr>
                        <a:t>Science and Engineering Practices (SEPs)</a:t>
                      </a:r>
                    </a:p>
                  </a:txBody>
                  <a:tcPr>
                    <a:solidFill>
                      <a:schemeClr val="accent3">
                        <a:lumMod val="50000"/>
                      </a:schemeClr>
                    </a:solidFill>
                  </a:tcPr>
                </a:tc>
                <a:tc>
                  <a:txBody>
                    <a:bodyPr/>
                    <a:lstStyle/>
                    <a:p>
                      <a:pPr algn="ctr"/>
                      <a:r>
                        <a:rPr lang="en-US" dirty="0">
                          <a:latin typeface="Arial"/>
                          <a:cs typeface="Arial"/>
                        </a:rPr>
                        <a:t>Disciplinary Core Ideas (DCIs)</a:t>
                      </a:r>
                    </a:p>
                  </a:txBody>
                  <a:tcPr>
                    <a:solidFill>
                      <a:srgbClr val="003C7C"/>
                    </a:solidFill>
                  </a:tcPr>
                </a:tc>
                <a:tc>
                  <a:txBody>
                    <a:bodyPr/>
                    <a:lstStyle/>
                    <a:p>
                      <a:pPr algn="ctr"/>
                      <a:r>
                        <a:rPr lang="en-US" dirty="0">
                          <a:latin typeface="Arial"/>
                          <a:cs typeface="Arial"/>
                        </a:rPr>
                        <a:t>Crosscutting Concepts (CCCs)</a:t>
                      </a:r>
                    </a:p>
                  </a:txBody>
                  <a:tcPr>
                    <a:solidFill>
                      <a:srgbClr val="903676"/>
                    </a:solidFill>
                  </a:tcPr>
                </a:tc>
                <a:extLst>
                  <a:ext uri="{0D108BD9-81ED-4DB2-BD59-A6C34878D82A}">
                    <a16:rowId xmlns:a16="http://schemas.microsoft.com/office/drawing/2014/main" val="1064715822"/>
                  </a:ext>
                </a:extLst>
              </a:tr>
              <a:tr h="370840">
                <a:tc>
                  <a:txBody>
                    <a:bodyPr/>
                    <a:lstStyle/>
                    <a:p>
                      <a:r>
                        <a:rPr lang="en-US" b="1" dirty="0">
                          <a:latin typeface="Arial"/>
                          <a:cs typeface="Arial"/>
                        </a:rPr>
                        <a:t>Developing and Using Models</a:t>
                      </a:r>
                    </a:p>
                    <a:p>
                      <a:pPr>
                        <a:spcAft>
                          <a:spcPts val="600"/>
                        </a:spcAft>
                      </a:pPr>
                      <a:r>
                        <a:rPr lang="en-US" dirty="0">
                          <a:latin typeface="Arial"/>
                          <a:cs typeface="Arial"/>
                        </a:rPr>
                        <a:t>Grade 3-5 Elements</a:t>
                      </a:r>
                    </a:p>
                    <a:p>
                      <a:pPr marL="285750" indent="-285750">
                        <a:buFont typeface="Arial" panose="020B0604020202020204" pitchFamily="34" charset="0"/>
                        <a:buChar char="•"/>
                      </a:pPr>
                      <a:r>
                        <a:rPr lang="en-US" sz="1500" dirty="0">
                          <a:latin typeface="Arial"/>
                          <a:cs typeface="Arial"/>
                        </a:rPr>
                        <a:t>Use models to describe phenomena.</a:t>
                      </a:r>
                    </a:p>
                  </a:txBody>
                  <a:tcPr>
                    <a:solidFill>
                      <a:schemeClr val="accent3">
                        <a:lumMod val="40000"/>
                        <a:lumOff val="60000"/>
                      </a:schemeClr>
                    </a:solidFill>
                  </a:tcPr>
                </a:tc>
                <a:tc>
                  <a:txBody>
                    <a:bodyPr/>
                    <a:lstStyle/>
                    <a:p>
                      <a:r>
                        <a:rPr lang="en-US" b="1" dirty="0">
                          <a:latin typeface="Arial"/>
                          <a:cs typeface="Arial"/>
                        </a:rPr>
                        <a:t>PS1.A: Structure and Properties of Matter</a:t>
                      </a:r>
                    </a:p>
                    <a:p>
                      <a:pPr>
                        <a:spcAft>
                          <a:spcPts val="600"/>
                        </a:spcAft>
                      </a:pPr>
                      <a:r>
                        <a:rPr lang="en-US" dirty="0">
                          <a:latin typeface="Arial"/>
                          <a:cs typeface="Arial"/>
                        </a:rPr>
                        <a:t>Grade 3-5 Elements</a:t>
                      </a:r>
                    </a:p>
                    <a:p>
                      <a:pPr marL="285750" indent="-285750">
                        <a:spcAft>
                          <a:spcPts val="600"/>
                        </a:spcAft>
                        <a:buFont typeface="Arial" panose="020B0604020202020204" pitchFamily="34" charset="0"/>
                        <a:buChar char="•"/>
                      </a:pPr>
                      <a:r>
                        <a:rPr lang="en-US" sz="1500" dirty="0">
                          <a:latin typeface="Arial"/>
                          <a:cs typeface="Arial"/>
                        </a:rPr>
                        <a:t>Matter of any type can be subdivided into particles that are too small to see, but even then the matter still exists and can be detected by other means. A model shows that gases are made from matter particles that are too small to see and are moving freely around in space can explain many observations, including the inflation and shape of a balloon and the effects of air on larger particles or objects. </a:t>
                      </a:r>
                    </a:p>
                    <a:p>
                      <a:pPr marL="285750" indent="-285750">
                        <a:buFont typeface="Arial" panose="020B0604020202020204" pitchFamily="34" charset="0"/>
                        <a:buChar char="•"/>
                      </a:pPr>
                      <a:r>
                        <a:rPr lang="en-US" sz="1500" dirty="0">
                          <a:latin typeface="Arial"/>
                          <a:cs typeface="Arial"/>
                        </a:rPr>
                        <a:t>The amount (weight) of matter is conserved when it changes form, even in transitions in which it seems to vanish.</a:t>
                      </a:r>
                    </a:p>
                  </a:txBody>
                  <a:tcPr>
                    <a:solidFill>
                      <a:schemeClr val="accent1">
                        <a:lumMod val="40000"/>
                        <a:lumOff val="60000"/>
                      </a:schemeClr>
                    </a:solidFill>
                  </a:tcPr>
                </a:tc>
                <a:tc>
                  <a:txBody>
                    <a:bodyPr/>
                    <a:lstStyle/>
                    <a:p>
                      <a:r>
                        <a:rPr lang="en-US" b="1" dirty="0">
                          <a:latin typeface="Arial"/>
                          <a:cs typeface="Arial"/>
                        </a:rPr>
                        <a:t>Energy and Matter</a:t>
                      </a:r>
                    </a:p>
                    <a:p>
                      <a:pPr>
                        <a:spcAft>
                          <a:spcPts val="600"/>
                        </a:spcAft>
                      </a:pPr>
                      <a:r>
                        <a:rPr lang="en-US" dirty="0">
                          <a:latin typeface="Arial"/>
                          <a:cs typeface="Arial"/>
                        </a:rPr>
                        <a:t>Grade 3-5 Elements</a:t>
                      </a:r>
                    </a:p>
                    <a:p>
                      <a:pPr marL="285750" indent="-285750">
                        <a:buFont typeface="Arial" panose="020B0604020202020204" pitchFamily="34" charset="0"/>
                        <a:buChar char="•"/>
                      </a:pPr>
                      <a:r>
                        <a:rPr lang="en-US" sz="1500" dirty="0">
                          <a:latin typeface="Arial"/>
                          <a:cs typeface="Arial"/>
                        </a:rPr>
                        <a:t>The total weight of the substances does not change. This is what is meant by conservation of matter.</a:t>
                      </a:r>
                    </a:p>
                  </a:txBody>
                  <a:tcPr>
                    <a:solidFill>
                      <a:srgbClr val="E2BAD4"/>
                    </a:solidFill>
                  </a:tcPr>
                </a:tc>
                <a:extLst>
                  <a:ext uri="{0D108BD9-81ED-4DB2-BD59-A6C34878D82A}">
                    <a16:rowId xmlns:a16="http://schemas.microsoft.com/office/drawing/2014/main" val="3267306302"/>
                  </a:ext>
                </a:extLst>
              </a:tr>
            </a:tbl>
          </a:graphicData>
        </a:graphic>
      </p:graphicFrame>
      <p:sp>
        <p:nvSpPr>
          <p:cNvPr id="9" name="Rectangle 8">
            <a:extLst>
              <a:ext uri="{FF2B5EF4-FFF2-40B4-BE49-F238E27FC236}">
                <a16:creationId xmlns:a16="http://schemas.microsoft.com/office/drawing/2014/main" id="{D9AC8A02-97D3-ED78-1666-95C32685E309}"/>
              </a:ext>
            </a:extLst>
          </p:cNvPr>
          <p:cNvSpPr/>
          <p:nvPr/>
        </p:nvSpPr>
        <p:spPr>
          <a:xfrm>
            <a:off x="2723745" y="2422187"/>
            <a:ext cx="3900791" cy="50583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Arial"/>
              </a:rPr>
              <a:t>Structure and Properties of Matter</a:t>
            </a:r>
            <a:r>
              <a:rPr lang="en-US" dirty="0">
                <a:solidFill>
                  <a:schemeClr val="tx1"/>
                </a:solidFill>
                <a:latin typeface="Arial"/>
                <a:ea typeface="Arial"/>
                <a:cs typeface="Arial"/>
              </a:rPr>
              <a:t> </a:t>
            </a:r>
            <a:endParaRPr lang="en-US" dirty="0">
              <a:solidFill>
                <a:schemeClr val="tx1"/>
              </a:solidFill>
              <a:ea typeface="Calibri"/>
              <a:cs typeface="Calibri"/>
            </a:endParaRPr>
          </a:p>
        </p:txBody>
      </p:sp>
      <p:sp>
        <p:nvSpPr>
          <p:cNvPr id="4" name="Date Placeholder 3">
            <a:extLst>
              <a:ext uri="{FF2B5EF4-FFF2-40B4-BE49-F238E27FC236}">
                <a16:creationId xmlns:a16="http://schemas.microsoft.com/office/drawing/2014/main" id="{C78725F0-75A8-1583-ABB1-DF4347C5A082}"/>
              </a:ext>
            </a:extLst>
          </p:cNvPr>
          <p:cNvSpPr>
            <a:spLocks noGrp="1"/>
          </p:cNvSpPr>
          <p:nvPr>
            <p:ph type="dt" sz="half" idx="10"/>
          </p:nvPr>
        </p:nvSpPr>
        <p:spPr>
          <a:xfrm>
            <a:off x="139700" y="6492875"/>
            <a:ext cx="21336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BD8744A-B51F-E4D7-97FC-B3CCB73FE71A}"/>
              </a:ext>
            </a:extLst>
          </p:cNvPr>
          <p:cNvSpPr>
            <a:spLocks noGrp="1"/>
          </p:cNvSpPr>
          <p:nvPr>
            <p:ph type="sldNum" sz="quarter" idx="12"/>
          </p:nvPr>
        </p:nvSpPr>
        <p:spPr>
          <a:xfrm>
            <a:off x="7010400" y="6492875"/>
            <a:ext cx="2133600" cy="365125"/>
          </a:xfrm>
        </p:spPr>
        <p:txBody>
          <a:bodyPr/>
          <a:lstStyle/>
          <a:p>
            <a:fld id="{680C5762-CF65-4775-9966-A58D40CC61B9}" type="slidenum">
              <a:rPr lang="en-US" smtClean="0">
                <a:solidFill>
                  <a:schemeClr val="tx1"/>
                </a:solidFill>
              </a:rPr>
              <a:t>65</a:t>
            </a:fld>
            <a:endParaRPr lang="en-US" dirty="0">
              <a:solidFill>
                <a:schemeClr val="tx1"/>
              </a:solidFill>
            </a:endParaRPr>
          </a:p>
        </p:txBody>
      </p:sp>
    </p:spTree>
    <p:extLst>
      <p:ext uri="{BB962C8B-B14F-4D97-AF65-F5344CB8AC3E}">
        <p14:creationId xmlns:p14="http://schemas.microsoft.com/office/powerpoint/2010/main" val="1340164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lstStyle/>
          <a:p>
            <a:r>
              <a:rPr lang="en-US"/>
              <a:t>Multi-Dimensional Assessment Claim</a:t>
            </a:r>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a:solidFill>
                  <a:schemeClr val="tx1">
                    <a:lumMod val="50000"/>
                  </a:schemeClr>
                </a:solidFill>
                <a:latin typeface="Arial" panose="020B0604020202020204" pitchFamily="34" charset="0"/>
                <a:ea typeface="Cambria"/>
                <a:cs typeface="Arial" panose="020B0604020202020204" pitchFamily="34" charset="0"/>
              </a:rPr>
              <a:t>Prompt A:</a:t>
            </a:r>
            <a:r>
              <a:rPr lang="en" sz="2000">
                <a:solidFill>
                  <a:schemeClr val="tx1">
                    <a:lumMod val="50000"/>
                  </a:schemeClr>
                </a:solidFill>
                <a:latin typeface="Arial" panose="020B0604020202020204" pitchFamily="34" charset="0"/>
                <a:ea typeface="Cambria"/>
                <a:cs typeface="Arial" panose="020B0604020202020204" pitchFamily="34" charset="0"/>
              </a:rPr>
              <a:t> </a:t>
            </a:r>
            <a:r>
              <a:rPr lang="en" sz="200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filled with 100 milliliters of salt-water mixture is placed inside of a larger container.&#10;&#10;2. The larger container is placed in the sun causing the water to become water vapor.&#10;&#10;3. The water vapor settles on the top sides of the larger container through condensation.&#10;&#10;4. The condensated water drips to the bottom of the larger container.&#10;&#10;5. There is now 80 milliliters of water outside the cup and 20 milliliters of salt inside the cup.&#10;">
            <a:extLst>
              <a:ext uri="{FF2B5EF4-FFF2-40B4-BE49-F238E27FC236}">
                <a16:creationId xmlns:a16="http://schemas.microsoft.com/office/drawing/2014/main" id="{4ECFECF1-8042-72F7-0740-69DDC3A70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1528868"/>
            <a:ext cx="3765176" cy="2668977"/>
          </a:xfrm>
          <a:prstGeom prst="rect">
            <a:avLst/>
          </a:prstGeom>
        </p:spPr>
      </p:pic>
      <p:sp>
        <p:nvSpPr>
          <p:cNvPr id="10" name="Google Shape;6292;p499">
            <a:extLst>
              <a:ext uri="{FF2B5EF4-FFF2-40B4-BE49-F238E27FC236}">
                <a16:creationId xmlns:a16="http://schemas.microsoft.com/office/drawing/2014/main" id="{F2CF6B70-BC0B-261A-004D-651F13C27CF7}"/>
              </a:ext>
            </a:extLst>
          </p:cNvPr>
          <p:cNvSpPr txBox="1">
            <a:spLocks/>
          </p:cNvSpPr>
          <p:nvPr/>
        </p:nvSpPr>
        <p:spPr>
          <a:xfrm>
            <a:off x="1143000" y="4495800"/>
            <a:ext cx="7924800" cy="1448374"/>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b="1" kern="0">
                <a:solidFill>
                  <a:schemeClr val="tx1">
                    <a:lumMod val="50000"/>
                  </a:schemeClr>
                </a:solidFill>
                <a:latin typeface="Arial" panose="020B0604020202020204" pitchFamily="34" charset="0"/>
                <a:cs typeface="Arial" panose="020B0604020202020204" pitchFamily="34" charset="0"/>
              </a:rPr>
              <a:t>Performance Outcome</a:t>
            </a:r>
            <a:r>
              <a:rPr lang="en-US" kern="0">
                <a:solidFill>
                  <a:schemeClr val="tx1">
                    <a:lumMod val="50000"/>
                  </a:schemeClr>
                </a:solidFill>
                <a:latin typeface="Arial" panose="020B0604020202020204" pitchFamily="34" charset="0"/>
                <a:cs typeface="Arial" panose="020B0604020202020204" pitchFamily="34" charset="0"/>
              </a:rPr>
              <a:t>: </a:t>
            </a:r>
            <a:r>
              <a:rPr lang="en" kern="0">
                <a:solidFill>
                  <a:schemeClr val="tx1">
                    <a:lumMod val="50000"/>
                  </a:schemeClr>
                </a:solidFill>
                <a:latin typeface="Arial" panose="020B0604020202020204" pitchFamily="34" charset="0"/>
                <a:cs typeface="Arial" panose="020B0604020202020204" pitchFamily="34" charset="0"/>
              </a:rPr>
              <a:t>Use a model to describe how changes in states of matter cause the movement and conservation of matter even when it seems to vanish.</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a:xfrm>
            <a:off x="457200" y="6370637"/>
            <a:ext cx="2133600" cy="365125"/>
          </a:xfrm>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7" name="TextBox 6">
            <a:extLst>
              <a:ext uri="{FF2B5EF4-FFF2-40B4-BE49-F238E27FC236}">
                <a16:creationId xmlns:a16="http://schemas.microsoft.com/office/drawing/2014/main" id="{7B80D26A-1EAE-7AFE-E1E1-97A43DC49511}"/>
              </a:ext>
            </a:extLst>
          </p:cNvPr>
          <p:cNvSpPr txBox="1"/>
          <p:nvPr/>
        </p:nvSpPr>
        <p:spPr>
          <a:xfrm>
            <a:off x="1271830" y="6397145"/>
            <a:ext cx="4732730" cy="307777"/>
          </a:xfrm>
          <a:prstGeom prst="rect">
            <a:avLst/>
          </a:prstGeom>
          <a:noFill/>
        </p:spPr>
        <p:txBody>
          <a:bodyPr wrap="square" lIns="91440" tIns="45720" rIns="91440" bIns="45720" rtlCol="0" anchor="t">
            <a:spAutoFit/>
          </a:bodyPr>
          <a:lstStyle/>
          <a:p>
            <a:r>
              <a:rPr lang="en-US" sz="1400" dirty="0">
                <a:latin typeface="Arial"/>
                <a:cs typeface="Arial"/>
              </a:rPr>
              <a:t>Task Source: Tennessee District Science Network</a:t>
            </a: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a:xfrm>
            <a:off x="6889376" y="6398732"/>
            <a:ext cx="2133600" cy="365125"/>
          </a:xfrm>
        </p:spPr>
        <p:txBody>
          <a:bodyPr/>
          <a:lstStyle/>
          <a:p>
            <a:fld id="{680C5762-CF65-4775-9966-A58D40CC61B9}" type="slidenum">
              <a:rPr lang="en-US" smtClean="0">
                <a:solidFill>
                  <a:schemeClr val="tx1"/>
                </a:solidFill>
              </a:rPr>
              <a:t>66</a:t>
            </a:fld>
            <a:endParaRPr lang="en-US" dirty="0">
              <a:solidFill>
                <a:schemeClr val="tx1"/>
              </a:solidFill>
            </a:endParaRPr>
          </a:p>
        </p:txBody>
      </p:sp>
    </p:spTree>
    <p:extLst>
      <p:ext uri="{BB962C8B-B14F-4D97-AF65-F5344CB8AC3E}">
        <p14:creationId xmlns:p14="http://schemas.microsoft.com/office/powerpoint/2010/main" val="2916210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normAutofit/>
          </a:bodyPr>
          <a:lstStyle/>
          <a:p>
            <a:r>
              <a:rPr lang="en-US" sz="2800" dirty="0"/>
              <a:t>Multi-Dimensional Assessment Claim (part 2)</a:t>
            </a:r>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a:solidFill>
                  <a:schemeClr val="tx1">
                    <a:lumMod val="50000"/>
                  </a:schemeClr>
                </a:solidFill>
                <a:latin typeface="Arial" panose="020B0604020202020204" pitchFamily="34" charset="0"/>
                <a:ea typeface="Cambria"/>
                <a:cs typeface="Arial" panose="020B0604020202020204" pitchFamily="34" charset="0"/>
              </a:rPr>
              <a:t>Prompt A:</a:t>
            </a:r>
            <a:r>
              <a:rPr lang="en" sz="2000">
                <a:solidFill>
                  <a:schemeClr val="tx1">
                    <a:lumMod val="50000"/>
                  </a:schemeClr>
                </a:solidFill>
                <a:latin typeface="Arial" panose="020B0604020202020204" pitchFamily="34" charset="0"/>
                <a:ea typeface="Cambria"/>
                <a:cs typeface="Arial" panose="020B0604020202020204" pitchFamily="34" charset="0"/>
              </a:rPr>
              <a:t> </a:t>
            </a:r>
            <a:r>
              <a:rPr lang="en" sz="200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filled with 100 milliliters of salt-water mixture is placed inside of a larger container.&#10;&#10;2. The larger container is placed in the sun causing the water to become water vapor.&#10;&#10;3. The water vapor settles on the top sides of the larger container through condensation.&#10;&#10;4. The condensated water drips to the bottom of the larger container.&#10;&#10;5. There is now 80 milliliters of water outside the cup and 20 milliliters of salt inside the cup.&#10;">
            <a:extLst>
              <a:ext uri="{FF2B5EF4-FFF2-40B4-BE49-F238E27FC236}">
                <a16:creationId xmlns:a16="http://schemas.microsoft.com/office/drawing/2014/main" id="{4ECFECF1-8042-72F7-0740-69DDC3A70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1528868"/>
            <a:ext cx="3765176" cy="2668977"/>
          </a:xfrm>
          <a:prstGeom prst="rect">
            <a:avLst/>
          </a:prstGeom>
        </p:spPr>
      </p:pic>
      <p:sp>
        <p:nvSpPr>
          <p:cNvPr id="7" name="Google Shape;6294;p499">
            <a:extLst>
              <a:ext uri="{FF2B5EF4-FFF2-40B4-BE49-F238E27FC236}">
                <a16:creationId xmlns:a16="http://schemas.microsoft.com/office/drawing/2014/main" id="{A07DA8D3-83B9-F8E4-D954-4B1ED7460C04}"/>
              </a:ext>
            </a:extLst>
          </p:cNvPr>
          <p:cNvSpPr/>
          <p:nvPr/>
        </p:nvSpPr>
        <p:spPr>
          <a:xfrm>
            <a:off x="206215" y="4798150"/>
            <a:ext cx="936785" cy="609000"/>
          </a:xfrm>
          <a:prstGeom prst="rightArrow">
            <a:avLst>
              <a:gd name="adj1" fmla="val 50000"/>
              <a:gd name="adj2" fmla="val 50000"/>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1600">
                <a:solidFill>
                  <a:schemeClr val="lt1"/>
                </a:solidFill>
                <a:latin typeface="Arial" panose="020B0604020202020204" pitchFamily="34" charset="0"/>
                <a:ea typeface="Rockwell"/>
                <a:cs typeface="Arial" panose="020B0604020202020204" pitchFamily="34" charset="0"/>
                <a:sym typeface="Rockwell"/>
              </a:rPr>
              <a:t>SEP</a:t>
            </a:r>
            <a:endParaRPr sz="70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a:extLst>
              <a:ext uri="{FF2B5EF4-FFF2-40B4-BE49-F238E27FC236}">
                <a16:creationId xmlns:a16="http://schemas.microsoft.com/office/drawing/2014/main" id="{F2CF6B70-BC0B-261A-004D-651F13C27CF7}"/>
              </a:ext>
            </a:extLst>
          </p:cNvPr>
          <p:cNvSpPr txBox="1">
            <a:spLocks/>
          </p:cNvSpPr>
          <p:nvPr/>
        </p:nvSpPr>
        <p:spPr>
          <a:xfrm>
            <a:off x="1143000" y="4495800"/>
            <a:ext cx="7924800" cy="1448374"/>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b="1" kern="0">
                <a:solidFill>
                  <a:schemeClr val="tx1">
                    <a:lumMod val="50000"/>
                  </a:schemeClr>
                </a:solidFill>
                <a:latin typeface="Arial" panose="020B0604020202020204" pitchFamily="34" charset="0"/>
                <a:cs typeface="Arial" panose="020B0604020202020204" pitchFamily="34" charset="0"/>
              </a:rPr>
              <a:t>Performance Outcome</a:t>
            </a:r>
            <a:r>
              <a:rPr lang="en-US" kern="0">
                <a:solidFill>
                  <a:schemeClr val="tx1">
                    <a:lumMod val="50000"/>
                  </a:schemeClr>
                </a:solidFill>
                <a:latin typeface="Arial" panose="020B0604020202020204" pitchFamily="34" charset="0"/>
                <a:cs typeface="Arial" panose="020B0604020202020204" pitchFamily="34" charset="0"/>
              </a:rPr>
              <a:t>: </a:t>
            </a:r>
            <a:r>
              <a:rPr lang="en" b="1" kern="0">
                <a:solidFill>
                  <a:schemeClr val="accent3">
                    <a:lumMod val="50000"/>
                  </a:schemeClr>
                </a:solidFill>
                <a:latin typeface="Arial" panose="020B0604020202020204" pitchFamily="34" charset="0"/>
                <a:cs typeface="Arial" panose="020B0604020202020204" pitchFamily="34" charset="0"/>
              </a:rPr>
              <a:t>Use a model to describe </a:t>
            </a:r>
            <a:r>
              <a:rPr lang="en" kern="0">
                <a:solidFill>
                  <a:schemeClr val="tx1">
                    <a:lumMod val="50000"/>
                  </a:schemeClr>
                </a:solidFill>
                <a:latin typeface="Arial" panose="020B0604020202020204" pitchFamily="34" charset="0"/>
                <a:cs typeface="Arial" panose="020B0604020202020204" pitchFamily="34" charset="0"/>
              </a:rPr>
              <a:t>how changes in states of matter cause the movement and conservation of matter even when it seems to vanish.</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11" name="TextBox 10">
            <a:extLst>
              <a:ext uri="{FF2B5EF4-FFF2-40B4-BE49-F238E27FC236}">
                <a16:creationId xmlns:a16="http://schemas.microsoft.com/office/drawing/2014/main" id="{07991F11-E6E6-17BA-969E-CDCAC739E72E}"/>
              </a:ext>
            </a:extLst>
          </p:cNvPr>
          <p:cNvSpPr txBox="1"/>
          <p:nvPr/>
        </p:nvSpPr>
        <p:spPr>
          <a:xfrm>
            <a:off x="127183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WestEd</a:t>
            </a: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67</a:t>
            </a:fld>
            <a:endParaRPr lang="en-US" dirty="0">
              <a:solidFill>
                <a:schemeClr val="tx1"/>
              </a:solidFill>
            </a:endParaRPr>
          </a:p>
        </p:txBody>
      </p:sp>
    </p:spTree>
    <p:extLst>
      <p:ext uri="{BB962C8B-B14F-4D97-AF65-F5344CB8AC3E}">
        <p14:creationId xmlns:p14="http://schemas.microsoft.com/office/powerpoint/2010/main" val="2034165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normAutofit/>
          </a:bodyPr>
          <a:lstStyle/>
          <a:p>
            <a:r>
              <a:rPr lang="en-US" sz="2800" dirty="0"/>
              <a:t>Multi-Dimensional Assessment Claim (part 3)</a:t>
            </a:r>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a:solidFill>
                  <a:schemeClr val="tx1">
                    <a:lumMod val="50000"/>
                  </a:schemeClr>
                </a:solidFill>
                <a:latin typeface="Arial" panose="020B0604020202020204" pitchFamily="34" charset="0"/>
                <a:ea typeface="Cambria"/>
                <a:cs typeface="Arial" panose="020B0604020202020204" pitchFamily="34" charset="0"/>
              </a:rPr>
              <a:t>Prompt A:</a:t>
            </a:r>
            <a:r>
              <a:rPr lang="en" sz="2000">
                <a:solidFill>
                  <a:schemeClr val="tx1">
                    <a:lumMod val="50000"/>
                  </a:schemeClr>
                </a:solidFill>
                <a:latin typeface="Arial" panose="020B0604020202020204" pitchFamily="34" charset="0"/>
                <a:ea typeface="Cambria"/>
                <a:cs typeface="Arial" panose="020B0604020202020204" pitchFamily="34" charset="0"/>
              </a:rPr>
              <a:t> </a:t>
            </a:r>
            <a:r>
              <a:rPr lang="en" sz="200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filled with 100 milliliters of salt-water mixture is placed inside of a larger container.&#10;&#10;2. The larger container is placed in the sun causing the water to become water vapor.&#10;&#10;3. The water vapor settles on the top sides of the larger container through condensation.&#10;&#10;4. The condensated water drips to the bottom of the larger container.&#10;&#10;5. There is now 80 milliliters of water outside the cup and 20 milliliters of salt inside the cup.&#10;">
            <a:extLst>
              <a:ext uri="{FF2B5EF4-FFF2-40B4-BE49-F238E27FC236}">
                <a16:creationId xmlns:a16="http://schemas.microsoft.com/office/drawing/2014/main" id="{4ECFECF1-8042-72F7-0740-69DDC3A70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1528868"/>
            <a:ext cx="3765176" cy="2668977"/>
          </a:xfrm>
          <a:prstGeom prst="rect">
            <a:avLst/>
          </a:prstGeom>
        </p:spPr>
      </p:pic>
      <p:sp>
        <p:nvSpPr>
          <p:cNvPr id="7" name="Google Shape;6294;p499">
            <a:extLst>
              <a:ext uri="{FF2B5EF4-FFF2-40B4-BE49-F238E27FC236}">
                <a16:creationId xmlns:a16="http://schemas.microsoft.com/office/drawing/2014/main" id="{A07DA8D3-83B9-F8E4-D954-4B1ED7460C04}"/>
              </a:ext>
            </a:extLst>
          </p:cNvPr>
          <p:cNvSpPr/>
          <p:nvPr/>
        </p:nvSpPr>
        <p:spPr>
          <a:xfrm>
            <a:off x="206215" y="4798150"/>
            <a:ext cx="936785" cy="609000"/>
          </a:xfrm>
          <a:prstGeom prst="rightArrow">
            <a:avLst>
              <a:gd name="adj1" fmla="val 50000"/>
              <a:gd name="adj2" fmla="val 50000"/>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1600">
                <a:solidFill>
                  <a:schemeClr val="lt1"/>
                </a:solidFill>
                <a:latin typeface="Arial" panose="020B0604020202020204" pitchFamily="34" charset="0"/>
                <a:ea typeface="Rockwell"/>
                <a:cs typeface="Arial" panose="020B0604020202020204" pitchFamily="34" charset="0"/>
                <a:sym typeface="Rockwell"/>
              </a:rPr>
              <a:t>DCI</a:t>
            </a:r>
            <a:endParaRPr sz="70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a:extLst>
              <a:ext uri="{FF2B5EF4-FFF2-40B4-BE49-F238E27FC236}">
                <a16:creationId xmlns:a16="http://schemas.microsoft.com/office/drawing/2014/main" id="{F2CF6B70-BC0B-261A-004D-651F13C27CF7}"/>
              </a:ext>
            </a:extLst>
          </p:cNvPr>
          <p:cNvSpPr txBox="1">
            <a:spLocks/>
          </p:cNvSpPr>
          <p:nvPr/>
        </p:nvSpPr>
        <p:spPr>
          <a:xfrm>
            <a:off x="1143000" y="4495800"/>
            <a:ext cx="7924800" cy="1448374"/>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b="1" kern="0">
                <a:solidFill>
                  <a:schemeClr val="tx1">
                    <a:lumMod val="50000"/>
                  </a:schemeClr>
                </a:solidFill>
                <a:latin typeface="Arial" panose="020B0604020202020204" pitchFamily="34" charset="0"/>
                <a:cs typeface="Arial" panose="020B0604020202020204" pitchFamily="34" charset="0"/>
              </a:rPr>
              <a:t>Performance Outcome</a:t>
            </a:r>
            <a:r>
              <a:rPr lang="en-US" kern="0">
                <a:solidFill>
                  <a:schemeClr val="tx1">
                    <a:lumMod val="50000"/>
                  </a:schemeClr>
                </a:solidFill>
                <a:latin typeface="Arial" panose="020B0604020202020204" pitchFamily="34" charset="0"/>
                <a:cs typeface="Arial" panose="020B0604020202020204" pitchFamily="34" charset="0"/>
              </a:rPr>
              <a:t>: </a:t>
            </a:r>
            <a:r>
              <a:rPr lang="en" b="1" kern="0">
                <a:solidFill>
                  <a:schemeClr val="accent3">
                    <a:lumMod val="50000"/>
                  </a:schemeClr>
                </a:solidFill>
                <a:latin typeface="Arial" panose="020B0604020202020204" pitchFamily="34" charset="0"/>
                <a:cs typeface="Arial" panose="020B0604020202020204" pitchFamily="34" charset="0"/>
              </a:rPr>
              <a:t>Use a model to describe </a:t>
            </a:r>
            <a:r>
              <a:rPr lang="en" kern="0">
                <a:solidFill>
                  <a:schemeClr val="tx1">
                    <a:lumMod val="50000"/>
                  </a:schemeClr>
                </a:solidFill>
                <a:latin typeface="Arial" panose="020B0604020202020204" pitchFamily="34" charset="0"/>
                <a:cs typeface="Arial" panose="020B0604020202020204" pitchFamily="34" charset="0"/>
              </a:rPr>
              <a:t>how </a:t>
            </a:r>
            <a:r>
              <a:rPr lang="en" b="1" kern="0">
                <a:solidFill>
                  <a:schemeClr val="tx2"/>
                </a:solidFill>
                <a:latin typeface="Arial" panose="020B0604020202020204" pitchFamily="34" charset="0"/>
                <a:cs typeface="Arial" panose="020B0604020202020204" pitchFamily="34" charset="0"/>
              </a:rPr>
              <a:t>changes in states of matter</a:t>
            </a:r>
            <a:r>
              <a:rPr lang="en" kern="0">
                <a:solidFill>
                  <a:schemeClr val="tx1">
                    <a:lumMod val="50000"/>
                  </a:schemeClr>
                </a:solidFill>
                <a:latin typeface="Arial" panose="020B0604020202020204" pitchFamily="34" charset="0"/>
                <a:cs typeface="Arial" panose="020B0604020202020204" pitchFamily="34" charset="0"/>
              </a:rPr>
              <a:t> cause the movement and conservation of matter </a:t>
            </a:r>
            <a:r>
              <a:rPr lang="en" b="1" kern="0">
                <a:solidFill>
                  <a:schemeClr val="tx2"/>
                </a:solidFill>
                <a:latin typeface="Arial" panose="020B0604020202020204" pitchFamily="34" charset="0"/>
                <a:cs typeface="Arial" panose="020B0604020202020204" pitchFamily="34" charset="0"/>
              </a:rPr>
              <a:t>even when it seems to vanish</a:t>
            </a:r>
            <a:r>
              <a:rPr lang="en" kern="0">
                <a:solidFill>
                  <a:schemeClr val="tx1">
                    <a:lumMod val="50000"/>
                  </a:schemeClr>
                </a:solidFill>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11" name="TextBox 10">
            <a:extLst>
              <a:ext uri="{FF2B5EF4-FFF2-40B4-BE49-F238E27FC236}">
                <a16:creationId xmlns:a16="http://schemas.microsoft.com/office/drawing/2014/main" id="{DC5AE061-7CF6-71DC-D3EC-7095A2609640}"/>
              </a:ext>
            </a:extLst>
          </p:cNvPr>
          <p:cNvSpPr txBox="1"/>
          <p:nvPr/>
        </p:nvSpPr>
        <p:spPr>
          <a:xfrm>
            <a:off x="127183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WestEd</a:t>
            </a: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68</a:t>
            </a:fld>
            <a:endParaRPr lang="en-US" dirty="0">
              <a:solidFill>
                <a:schemeClr val="tx1"/>
              </a:solidFill>
            </a:endParaRPr>
          </a:p>
        </p:txBody>
      </p:sp>
    </p:spTree>
    <p:extLst>
      <p:ext uri="{BB962C8B-B14F-4D97-AF65-F5344CB8AC3E}">
        <p14:creationId xmlns:p14="http://schemas.microsoft.com/office/powerpoint/2010/main" val="1723283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D1AC1-4AF5-D968-4D59-9A8CD888C29A}"/>
              </a:ext>
              <a:ext uri="{C183D7F6-B498-43B3-948B-1728B52AA6E4}">
                <adec:decorative xmlns:adec="http://schemas.microsoft.com/office/drawing/2017/decorative" val="1"/>
              </a:ext>
            </a:extLst>
          </p:cNvPr>
          <p:cNvSpPr/>
          <p:nvPr/>
        </p:nvSpPr>
        <p:spPr>
          <a:xfrm>
            <a:off x="0" y="4495786"/>
            <a:ext cx="9144000" cy="12137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0266F-00D3-9C3C-0FBA-CE7BE6858D98}"/>
              </a:ext>
            </a:extLst>
          </p:cNvPr>
          <p:cNvSpPr>
            <a:spLocks noGrp="1"/>
          </p:cNvSpPr>
          <p:nvPr>
            <p:ph type="title"/>
          </p:nvPr>
        </p:nvSpPr>
        <p:spPr/>
        <p:txBody>
          <a:bodyPr>
            <a:normAutofit/>
          </a:bodyPr>
          <a:lstStyle/>
          <a:p>
            <a:r>
              <a:rPr lang="en-US" sz="2800" dirty="0"/>
              <a:t>Multi-Dimensional Assessment Claim (part 4)</a:t>
            </a:r>
          </a:p>
        </p:txBody>
      </p:sp>
      <p:sp>
        <p:nvSpPr>
          <p:cNvPr id="8" name="Google Shape;6284;p498">
            <a:extLst>
              <a:ext uri="{FF2B5EF4-FFF2-40B4-BE49-F238E27FC236}">
                <a16:creationId xmlns:a16="http://schemas.microsoft.com/office/drawing/2014/main" id="{F44D6C65-0588-50FD-1359-B9D4AD870701}"/>
              </a:ext>
            </a:extLst>
          </p:cNvPr>
          <p:cNvSpPr/>
          <p:nvPr/>
        </p:nvSpPr>
        <p:spPr>
          <a:xfrm>
            <a:off x="609600" y="1710801"/>
            <a:ext cx="4599342" cy="248705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186055">
              <a:buClr>
                <a:schemeClr val="dk1"/>
              </a:buClr>
              <a:buSzPts val="1400"/>
            </a:pPr>
            <a:r>
              <a:rPr lang="en" sz="2000" b="1">
                <a:solidFill>
                  <a:schemeClr val="tx1">
                    <a:lumMod val="50000"/>
                  </a:schemeClr>
                </a:solidFill>
                <a:latin typeface="Arial" panose="020B0604020202020204" pitchFamily="34" charset="0"/>
                <a:ea typeface="Cambria"/>
                <a:cs typeface="Arial" panose="020B0604020202020204" pitchFamily="34" charset="0"/>
              </a:rPr>
              <a:t>Prompt A:</a:t>
            </a:r>
            <a:r>
              <a:rPr lang="en" sz="2000">
                <a:solidFill>
                  <a:schemeClr val="tx1">
                    <a:lumMod val="50000"/>
                  </a:schemeClr>
                </a:solidFill>
                <a:latin typeface="Arial" panose="020B0604020202020204" pitchFamily="34" charset="0"/>
                <a:ea typeface="Cambria"/>
                <a:cs typeface="Arial" panose="020B0604020202020204" pitchFamily="34" charset="0"/>
              </a:rPr>
              <a:t> </a:t>
            </a:r>
            <a:r>
              <a:rPr lang="en" sz="2000">
                <a:solidFill>
                  <a:schemeClr val="tx1">
                    <a:lumMod val="50000"/>
                  </a:schemeClr>
                </a:solidFill>
                <a:latin typeface="Arial" panose="020B0604020202020204" pitchFamily="34" charset="0"/>
                <a:ea typeface="+mn-lt"/>
                <a:cs typeface="Arial" panose="020B0604020202020204" pitchFamily="34" charset="0"/>
              </a:rPr>
              <a:t>Use the steps in the model to explain how the salt is removed from the water in the solar still. In your explanations include how changes in states of matter make the solar still work as a system.  </a:t>
            </a:r>
            <a:endParaRPr lang="en" sz="2000">
              <a:solidFill>
                <a:schemeClr val="tx1">
                  <a:lumMod val="50000"/>
                </a:schemeClr>
              </a:solidFill>
              <a:latin typeface="Arial" panose="020B0604020202020204" pitchFamily="34" charset="0"/>
              <a:ea typeface="Cambria"/>
              <a:cs typeface="Arial" panose="020B0604020202020204" pitchFamily="34" charset="0"/>
            </a:endParaRPr>
          </a:p>
        </p:txBody>
      </p:sp>
      <p:pic>
        <p:nvPicPr>
          <p:cNvPr id="3" name="Picture 2" descr="1. A cup filled with 100 milliliters of salt-water mixture is placed inside of a larger container.&#10;&#10;2. The larger container is placed in the sun causing the water to become water vapor.&#10;&#10;3. The water vapor settles on the top sides of the larger container through condensation.&#10;&#10;4. The condensated water drips to the bottom of the larger container.&#10;&#10;5. There is now 80 milliliters of water outside the cup and 20 milliliters of salt inside the cup.&#10;">
            <a:extLst>
              <a:ext uri="{FF2B5EF4-FFF2-40B4-BE49-F238E27FC236}">
                <a16:creationId xmlns:a16="http://schemas.microsoft.com/office/drawing/2014/main" id="{4ECFECF1-8042-72F7-0740-69DDC3A70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1528868"/>
            <a:ext cx="3765176" cy="2668977"/>
          </a:xfrm>
          <a:prstGeom prst="rect">
            <a:avLst/>
          </a:prstGeom>
        </p:spPr>
      </p:pic>
      <p:sp>
        <p:nvSpPr>
          <p:cNvPr id="9" name="Google Shape;6294;p499">
            <a:extLst>
              <a:ext uri="{FF2B5EF4-FFF2-40B4-BE49-F238E27FC236}">
                <a16:creationId xmlns:a16="http://schemas.microsoft.com/office/drawing/2014/main" id="{65EF0C04-880F-1558-800A-A9AB8884C106}"/>
              </a:ext>
            </a:extLst>
          </p:cNvPr>
          <p:cNvSpPr/>
          <p:nvPr/>
        </p:nvSpPr>
        <p:spPr>
          <a:xfrm>
            <a:off x="206215" y="4798150"/>
            <a:ext cx="936785" cy="609000"/>
          </a:xfrm>
          <a:prstGeom prst="rightArrow">
            <a:avLst>
              <a:gd name="adj1" fmla="val 50000"/>
              <a:gd name="adj2" fmla="val 50000"/>
            </a:avLst>
          </a:prstGeom>
          <a:solidFill>
            <a:srgbClr val="9036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lt1"/>
              </a:buClr>
              <a:buSzPts val="700"/>
            </a:pPr>
            <a:r>
              <a:rPr lang="en" sz="1600">
                <a:solidFill>
                  <a:schemeClr val="lt1"/>
                </a:solidFill>
                <a:latin typeface="Arial" panose="020B0604020202020204" pitchFamily="34" charset="0"/>
                <a:ea typeface="Rockwell"/>
                <a:cs typeface="Arial" panose="020B0604020202020204" pitchFamily="34" charset="0"/>
                <a:sym typeface="Rockwell"/>
              </a:rPr>
              <a:t>CCC</a:t>
            </a:r>
            <a:endParaRPr sz="700">
              <a:solidFill>
                <a:schemeClr val="lt1"/>
              </a:solidFill>
              <a:latin typeface="Arial" panose="020B0604020202020204" pitchFamily="34" charset="0"/>
              <a:ea typeface="Rockwell"/>
              <a:cs typeface="Arial" panose="020B0604020202020204" pitchFamily="34" charset="0"/>
              <a:sym typeface="Rockwell"/>
            </a:endParaRPr>
          </a:p>
        </p:txBody>
      </p:sp>
      <p:sp>
        <p:nvSpPr>
          <p:cNvPr id="10" name="Google Shape;6292;p499">
            <a:extLst>
              <a:ext uri="{FF2B5EF4-FFF2-40B4-BE49-F238E27FC236}">
                <a16:creationId xmlns:a16="http://schemas.microsoft.com/office/drawing/2014/main" id="{F2CF6B70-BC0B-261A-004D-651F13C27CF7}"/>
              </a:ext>
            </a:extLst>
          </p:cNvPr>
          <p:cNvSpPr txBox="1">
            <a:spLocks/>
          </p:cNvSpPr>
          <p:nvPr/>
        </p:nvSpPr>
        <p:spPr>
          <a:xfrm>
            <a:off x="1143000" y="4495800"/>
            <a:ext cx="7924800" cy="1448374"/>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lnSpc>
                <a:spcPct val="115000"/>
              </a:lnSpc>
              <a:spcBef>
                <a:spcPts val="0"/>
              </a:spcBef>
              <a:spcAft>
                <a:spcPts val="1600"/>
              </a:spcAft>
              <a:buSzPts val="2100"/>
              <a:buNone/>
            </a:pPr>
            <a:r>
              <a:rPr lang="en-US" b="1" kern="0">
                <a:solidFill>
                  <a:schemeClr val="tx1">
                    <a:lumMod val="50000"/>
                  </a:schemeClr>
                </a:solidFill>
                <a:latin typeface="Arial" panose="020B0604020202020204" pitchFamily="34" charset="0"/>
                <a:cs typeface="Arial" panose="020B0604020202020204" pitchFamily="34" charset="0"/>
              </a:rPr>
              <a:t>Performance Outcome</a:t>
            </a:r>
            <a:r>
              <a:rPr lang="en-US" kern="0">
                <a:solidFill>
                  <a:schemeClr val="tx1">
                    <a:lumMod val="50000"/>
                  </a:schemeClr>
                </a:solidFill>
                <a:latin typeface="Arial" panose="020B0604020202020204" pitchFamily="34" charset="0"/>
                <a:cs typeface="Arial" panose="020B0604020202020204" pitchFamily="34" charset="0"/>
              </a:rPr>
              <a:t>: </a:t>
            </a:r>
            <a:r>
              <a:rPr lang="en" b="1" kern="0">
                <a:solidFill>
                  <a:schemeClr val="accent3">
                    <a:lumMod val="50000"/>
                  </a:schemeClr>
                </a:solidFill>
                <a:latin typeface="Arial" panose="020B0604020202020204" pitchFamily="34" charset="0"/>
                <a:cs typeface="Arial" panose="020B0604020202020204" pitchFamily="34" charset="0"/>
              </a:rPr>
              <a:t>Use a model to describe </a:t>
            </a:r>
            <a:r>
              <a:rPr lang="en" kern="0">
                <a:solidFill>
                  <a:schemeClr val="tx1">
                    <a:lumMod val="50000"/>
                  </a:schemeClr>
                </a:solidFill>
                <a:latin typeface="Arial" panose="020B0604020202020204" pitchFamily="34" charset="0"/>
                <a:cs typeface="Arial" panose="020B0604020202020204" pitchFamily="34" charset="0"/>
              </a:rPr>
              <a:t>how </a:t>
            </a:r>
            <a:r>
              <a:rPr lang="en" b="1" kern="0">
                <a:solidFill>
                  <a:schemeClr val="tx2"/>
                </a:solidFill>
                <a:latin typeface="Arial" panose="020B0604020202020204" pitchFamily="34" charset="0"/>
                <a:cs typeface="Arial" panose="020B0604020202020204" pitchFamily="34" charset="0"/>
              </a:rPr>
              <a:t>changes in states of matter</a:t>
            </a:r>
            <a:r>
              <a:rPr lang="en" kern="0">
                <a:solidFill>
                  <a:schemeClr val="tx1">
                    <a:lumMod val="50000"/>
                  </a:schemeClr>
                </a:solidFill>
                <a:latin typeface="Arial" panose="020B0604020202020204" pitchFamily="34" charset="0"/>
                <a:cs typeface="Arial" panose="020B0604020202020204" pitchFamily="34" charset="0"/>
              </a:rPr>
              <a:t> </a:t>
            </a:r>
            <a:r>
              <a:rPr lang="en" b="1" kern="0">
                <a:solidFill>
                  <a:srgbClr val="903676"/>
                </a:solidFill>
                <a:latin typeface="Arial" panose="020B0604020202020204" pitchFamily="34" charset="0"/>
                <a:cs typeface="Arial" panose="020B0604020202020204" pitchFamily="34" charset="0"/>
              </a:rPr>
              <a:t>cause the movement and conservation of matter</a:t>
            </a:r>
            <a:r>
              <a:rPr lang="en" kern="0">
                <a:solidFill>
                  <a:schemeClr val="tx1">
                    <a:lumMod val="50000"/>
                  </a:schemeClr>
                </a:solidFill>
                <a:latin typeface="Arial" panose="020B0604020202020204" pitchFamily="34" charset="0"/>
                <a:cs typeface="Arial" panose="020B0604020202020204" pitchFamily="34" charset="0"/>
              </a:rPr>
              <a:t> </a:t>
            </a:r>
            <a:r>
              <a:rPr lang="en" b="1" kern="0">
                <a:solidFill>
                  <a:schemeClr val="tx2"/>
                </a:solidFill>
                <a:latin typeface="Arial" panose="020B0604020202020204" pitchFamily="34" charset="0"/>
                <a:cs typeface="Arial" panose="020B0604020202020204" pitchFamily="34" charset="0"/>
              </a:rPr>
              <a:t>even when it seems to vanish</a:t>
            </a:r>
            <a:r>
              <a:rPr lang="en" kern="0">
                <a:solidFill>
                  <a:schemeClr val="tx1">
                    <a:lumMod val="50000"/>
                  </a:schemeClr>
                </a:solidFill>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58703C2C-4134-69D1-514C-CD67E5832379}"/>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7" name="TextBox 6">
            <a:extLst>
              <a:ext uri="{FF2B5EF4-FFF2-40B4-BE49-F238E27FC236}">
                <a16:creationId xmlns:a16="http://schemas.microsoft.com/office/drawing/2014/main" id="{3878044C-9ED9-D4B9-26C0-B334F7DAC87F}"/>
              </a:ext>
            </a:extLst>
          </p:cNvPr>
          <p:cNvSpPr txBox="1"/>
          <p:nvPr/>
        </p:nvSpPr>
        <p:spPr>
          <a:xfrm>
            <a:off x="127183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WestEd</a:t>
            </a:r>
          </a:p>
        </p:txBody>
      </p:sp>
      <p:sp>
        <p:nvSpPr>
          <p:cNvPr id="5" name="Slide Number Placeholder 4">
            <a:extLst>
              <a:ext uri="{FF2B5EF4-FFF2-40B4-BE49-F238E27FC236}">
                <a16:creationId xmlns:a16="http://schemas.microsoft.com/office/drawing/2014/main" id="{FC53EBB7-E576-48E6-AAC9-37B60323F068}"/>
              </a:ext>
            </a:extLst>
          </p:cNvPr>
          <p:cNvSpPr>
            <a:spLocks noGrp="1"/>
          </p:cNvSpPr>
          <p:nvPr>
            <p:ph type="sldNum" sz="quarter" idx="12"/>
          </p:nvPr>
        </p:nvSpPr>
        <p:spPr/>
        <p:txBody>
          <a:bodyPr/>
          <a:lstStyle/>
          <a:p>
            <a:fld id="{680C5762-CF65-4775-9966-A58D40CC61B9}" type="slidenum">
              <a:rPr lang="en-US" smtClean="0">
                <a:solidFill>
                  <a:schemeClr val="tx1"/>
                </a:solidFill>
              </a:rPr>
              <a:t>69</a:t>
            </a:fld>
            <a:endParaRPr lang="en-US" dirty="0">
              <a:solidFill>
                <a:schemeClr val="tx1"/>
              </a:solidFill>
            </a:endParaRPr>
          </a:p>
        </p:txBody>
      </p:sp>
    </p:spTree>
    <p:extLst>
      <p:ext uri="{BB962C8B-B14F-4D97-AF65-F5344CB8AC3E}">
        <p14:creationId xmlns:p14="http://schemas.microsoft.com/office/powerpoint/2010/main" val="120716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34ED-DD50-834F-A2E7-6E3AF55F650A}"/>
              </a:ext>
            </a:extLst>
          </p:cNvPr>
          <p:cNvSpPr>
            <a:spLocks noGrp="1"/>
          </p:cNvSpPr>
          <p:nvPr>
            <p:ph type="title"/>
          </p:nvPr>
        </p:nvSpPr>
        <p:spPr/>
        <p:txBody>
          <a:bodyPr/>
          <a:lstStyle/>
          <a:p>
            <a:r>
              <a:rPr lang="en-US"/>
              <a:t>Create Your Workspace</a:t>
            </a:r>
          </a:p>
        </p:txBody>
      </p:sp>
      <p:sp>
        <p:nvSpPr>
          <p:cNvPr id="3" name="Content Placeholder 2">
            <a:extLst>
              <a:ext uri="{FF2B5EF4-FFF2-40B4-BE49-F238E27FC236}">
                <a16:creationId xmlns:a16="http://schemas.microsoft.com/office/drawing/2014/main" id="{97E4BE18-A627-D00C-8C98-A6E3EFC22C32}"/>
              </a:ext>
            </a:extLst>
          </p:cNvPr>
          <p:cNvSpPr>
            <a:spLocks noGrp="1"/>
          </p:cNvSpPr>
          <p:nvPr>
            <p:ph idx="1"/>
          </p:nvPr>
        </p:nvSpPr>
        <p:spPr/>
        <p:txBody>
          <a:bodyPr/>
          <a:lstStyle/>
          <a:p>
            <a:r>
              <a:rPr lang="en-US"/>
              <a:t>What could set you up to do your best learning, collaborating, and thinking in this context?</a:t>
            </a:r>
          </a:p>
          <a:p>
            <a:r>
              <a:rPr lang="en-US"/>
              <a:t>How do you want your workspace arranged today? </a:t>
            </a:r>
          </a:p>
          <a:p>
            <a:r>
              <a:rPr lang="en-US"/>
              <a:t>What resources do you want to have pulled up?</a:t>
            </a:r>
          </a:p>
        </p:txBody>
      </p:sp>
      <p:sp>
        <p:nvSpPr>
          <p:cNvPr id="4" name="Date Placeholder 3">
            <a:extLst>
              <a:ext uri="{FF2B5EF4-FFF2-40B4-BE49-F238E27FC236}">
                <a16:creationId xmlns:a16="http://schemas.microsoft.com/office/drawing/2014/main" id="{C83F51BB-EABB-23B0-F409-5C2F654548BE}"/>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6" name="TextBox 1">
            <a:extLst>
              <a:ext uri="{FF2B5EF4-FFF2-40B4-BE49-F238E27FC236}">
                <a16:creationId xmlns:a16="http://schemas.microsoft.com/office/drawing/2014/main" id="{C2B20471-A42E-5FB1-31C5-8CC14BA83286}"/>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5" name="Slide Number Placeholder 4">
            <a:extLst>
              <a:ext uri="{FF2B5EF4-FFF2-40B4-BE49-F238E27FC236}">
                <a16:creationId xmlns:a16="http://schemas.microsoft.com/office/drawing/2014/main" id="{37E64FA6-4DC4-6C0B-634C-8B08CD0329DE}"/>
              </a:ext>
            </a:extLst>
          </p:cNvPr>
          <p:cNvSpPr>
            <a:spLocks noGrp="1"/>
          </p:cNvSpPr>
          <p:nvPr>
            <p:ph type="sldNum" sz="quarter" idx="12"/>
          </p:nvPr>
        </p:nvSpPr>
        <p:spPr/>
        <p:txBody>
          <a:bodyPr/>
          <a:lstStyle/>
          <a:p>
            <a:fld id="{680C5762-CF65-4775-9966-A58D40CC61B9}"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899435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24"/>
        <p:cNvGrpSpPr/>
        <p:nvPr/>
      </p:nvGrpSpPr>
      <p:grpSpPr>
        <a:xfrm>
          <a:off x="0" y="0"/>
          <a:ext cx="0" cy="0"/>
          <a:chOff x="0" y="0"/>
          <a:chExt cx="0" cy="0"/>
        </a:xfrm>
      </p:grpSpPr>
      <p:sp>
        <p:nvSpPr>
          <p:cNvPr id="6337" name="Google Shape;6337;p502"/>
          <p:cNvSpPr txBox="1">
            <a:spLocks noGrp="1"/>
          </p:cNvSpPr>
          <p:nvPr>
            <p:ph type="title"/>
          </p:nvPr>
        </p:nvSpPr>
        <p:spPr>
          <a:xfrm>
            <a:off x="457200" y="585058"/>
            <a:ext cx="8229600" cy="862741"/>
          </a:xfrm>
          <a:prstGeom prst="rect">
            <a:avLst/>
          </a:prstGeom>
          <a:noFill/>
          <a:ln>
            <a:noFill/>
          </a:ln>
        </p:spPr>
        <p:txBody>
          <a:bodyPr spcFirstLastPara="1" vert="horz" wrap="square" lIns="68575" tIns="34275" rIns="68575" bIns="34275" rtlCol="0" anchor="t" anchorCtr="0">
            <a:noAutofit/>
          </a:bodyPr>
          <a:lstStyle/>
          <a:p>
            <a:pPr>
              <a:buSzPts val="3000"/>
            </a:pPr>
            <a:r>
              <a:rPr lang="en" sz="3000"/>
              <a:t>Assessing Use of Multiple Dimensions</a:t>
            </a:r>
            <a:endParaRPr sz="3000"/>
          </a:p>
        </p:txBody>
      </p:sp>
      <p:graphicFrame>
        <p:nvGraphicFramePr>
          <p:cNvPr id="4" name="Diagram 3" descr="Color-code your answers by dimension.">
            <a:extLst>
              <a:ext uri="{FF2B5EF4-FFF2-40B4-BE49-F238E27FC236}">
                <a16:creationId xmlns:a16="http://schemas.microsoft.com/office/drawing/2014/main" id="{A5BC9E05-33CD-42E9-1269-D92175C268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1070320"/>
              </p:ext>
            </p:extLst>
          </p:nvPr>
        </p:nvGraphicFramePr>
        <p:xfrm>
          <a:off x="934720" y="1571376"/>
          <a:ext cx="3679919" cy="1231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descr="Step 2: ">
            <a:extLst>
              <a:ext uri="{FF2B5EF4-FFF2-40B4-BE49-F238E27FC236}">
                <a16:creationId xmlns:a16="http://schemas.microsoft.com/office/drawing/2014/main" id="{B22EF3E0-ECA0-DF88-CB22-1038931661FD}"/>
              </a:ext>
            </a:extLst>
          </p:cNvPr>
          <p:cNvGraphicFramePr/>
          <p:nvPr>
            <p:extLst>
              <p:ext uri="{D42A27DB-BD31-4B8C-83A1-F6EECF244321}">
                <p14:modId xmlns:p14="http://schemas.microsoft.com/office/powerpoint/2010/main" val="4083027156"/>
              </p:ext>
            </p:extLst>
          </p:nvPr>
        </p:nvGraphicFramePr>
        <p:xfrm>
          <a:off x="5152931" y="1567802"/>
          <a:ext cx="3842479" cy="16525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a:extLst>
              <a:ext uri="{FF2B5EF4-FFF2-40B4-BE49-F238E27FC236}">
                <a16:creationId xmlns:a16="http://schemas.microsoft.com/office/drawing/2014/main" id="{D9C55DCF-91C4-30F1-5EF3-A75E99835A31}"/>
              </a:ext>
              <a:ext uri="{C183D7F6-B498-43B3-948B-1728B52AA6E4}">
                <adec:decorative xmlns:adec="http://schemas.microsoft.com/office/drawing/2017/decorative" val="1"/>
              </a:ext>
            </a:extLst>
          </p:cNvPr>
          <p:cNvGrpSpPr/>
          <p:nvPr/>
        </p:nvGrpSpPr>
        <p:grpSpPr>
          <a:xfrm>
            <a:off x="1357635" y="3574985"/>
            <a:ext cx="3214766" cy="890436"/>
            <a:chOff x="4662414" y="3161673"/>
            <a:chExt cx="2600821" cy="733803"/>
          </a:xfrm>
          <a:solidFill>
            <a:schemeClr val="accent3">
              <a:lumMod val="40000"/>
              <a:lumOff val="60000"/>
              <a:alpha val="30000"/>
            </a:schemeClr>
          </a:solidFill>
        </p:grpSpPr>
        <p:sp>
          <p:nvSpPr>
            <p:cNvPr id="9" name="Rectangle 8">
              <a:extLst>
                <a:ext uri="{FF2B5EF4-FFF2-40B4-BE49-F238E27FC236}">
                  <a16:creationId xmlns:a16="http://schemas.microsoft.com/office/drawing/2014/main" id="{7AE42B0D-7EF6-27CC-1FCC-D0790C94632D}"/>
                </a:ext>
              </a:extLst>
            </p:cNvPr>
            <p:cNvSpPr/>
            <p:nvPr/>
          </p:nvSpPr>
          <p:spPr>
            <a:xfrm>
              <a:off x="4713805" y="3161673"/>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8B8A50-6E1C-53E2-2FA7-0A469C95506A}"/>
                </a:ext>
              </a:extLst>
            </p:cNvPr>
            <p:cNvSpPr/>
            <p:nvPr/>
          </p:nvSpPr>
          <p:spPr>
            <a:xfrm>
              <a:off x="4680135" y="3429000"/>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D8A16A-E41F-AD0A-3004-335697F7DC64}"/>
                </a:ext>
              </a:extLst>
            </p:cNvPr>
            <p:cNvSpPr/>
            <p:nvPr/>
          </p:nvSpPr>
          <p:spPr>
            <a:xfrm>
              <a:off x="4662414" y="3654471"/>
              <a:ext cx="2549430" cy="2410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AC7B437B-E79B-12C2-A81C-8C0088335B0A}"/>
              </a:ext>
              <a:ext uri="{C183D7F6-B498-43B3-948B-1728B52AA6E4}">
                <adec:decorative xmlns:adec="http://schemas.microsoft.com/office/drawing/2017/decorative" val="1"/>
              </a:ext>
            </a:extLst>
          </p:cNvPr>
          <p:cNvSpPr/>
          <p:nvPr/>
        </p:nvSpPr>
        <p:spPr>
          <a:xfrm rot="19440000">
            <a:off x="1291543" y="4917649"/>
            <a:ext cx="1497358" cy="283789"/>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52">
            <a:extLst>
              <a:ext uri="{FF2B5EF4-FFF2-40B4-BE49-F238E27FC236}">
                <a16:creationId xmlns:a16="http://schemas.microsoft.com/office/drawing/2014/main" id="{67E9927A-809B-5103-7EF4-61F493C80466}"/>
              </a:ext>
              <a:ext uri="{C183D7F6-B498-43B3-948B-1728B52AA6E4}">
                <adec:decorative xmlns:adec="http://schemas.microsoft.com/office/drawing/2017/decorative" val="1"/>
              </a:ext>
            </a:extLst>
          </p:cNvPr>
          <p:cNvSpPr/>
          <p:nvPr/>
        </p:nvSpPr>
        <p:spPr>
          <a:xfrm rot="19440000">
            <a:off x="1358094" y="4710354"/>
            <a:ext cx="769995" cy="318425"/>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54">
            <a:extLst>
              <a:ext uri="{FF2B5EF4-FFF2-40B4-BE49-F238E27FC236}">
                <a16:creationId xmlns:a16="http://schemas.microsoft.com/office/drawing/2014/main" id="{DEEE0043-60BA-6CFE-0E0B-24DE17D9064D}"/>
              </a:ext>
              <a:ext uri="{C183D7F6-B498-43B3-948B-1728B52AA6E4}">
                <adec:decorative xmlns:adec="http://schemas.microsoft.com/office/drawing/2017/decorative" val="1"/>
              </a:ext>
            </a:extLst>
          </p:cNvPr>
          <p:cNvSpPr/>
          <p:nvPr/>
        </p:nvSpPr>
        <p:spPr>
          <a:xfrm rot="19440000">
            <a:off x="2512541" y="4855815"/>
            <a:ext cx="1246246" cy="266471"/>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id="{C5ABD7E3-9DAD-5602-4C83-20E68E469021}"/>
              </a:ext>
              <a:ext uri="{C183D7F6-B498-43B3-948B-1728B52AA6E4}">
                <adec:decorative xmlns:adec="http://schemas.microsoft.com/office/drawing/2017/decorative" val="1"/>
              </a:ext>
            </a:extLst>
          </p:cNvPr>
          <p:cNvSpPr/>
          <p:nvPr/>
        </p:nvSpPr>
        <p:spPr>
          <a:xfrm rot="19440000">
            <a:off x="1896664" y="4893415"/>
            <a:ext cx="1306860" cy="292448"/>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2A755604-1136-9EE1-B11A-FD800C033E0B}"/>
              </a:ext>
              <a:ext uri="{C183D7F6-B498-43B3-948B-1728B52AA6E4}">
                <adec:decorative xmlns:adec="http://schemas.microsoft.com/office/drawing/2017/decorative" val="1"/>
              </a:ext>
            </a:extLst>
          </p:cNvPr>
          <p:cNvSpPr/>
          <p:nvPr/>
        </p:nvSpPr>
        <p:spPr>
          <a:xfrm rot="19440000">
            <a:off x="3644591" y="4956617"/>
            <a:ext cx="856586" cy="292448"/>
          </a:xfrm>
          <a:prstGeom prst="rect">
            <a:avLst/>
          </a:prstGeom>
          <a:solidFill>
            <a:srgbClr val="903676">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37EF4D2C-403B-CC8F-6AEF-9A80A2AE7F7E}"/>
              </a:ext>
              <a:ext uri="{C183D7F6-B498-43B3-948B-1728B52AA6E4}">
                <adec:decorative xmlns:adec="http://schemas.microsoft.com/office/drawing/2017/decorative" val="1"/>
              </a:ext>
            </a:extLst>
          </p:cNvPr>
          <p:cNvSpPr/>
          <p:nvPr/>
        </p:nvSpPr>
        <p:spPr>
          <a:xfrm rot="19440000">
            <a:off x="3087337" y="4802892"/>
            <a:ext cx="1246246" cy="327084"/>
          </a:xfrm>
          <a:prstGeom prst="rect">
            <a:avLst/>
          </a:prstGeom>
          <a:solidFill>
            <a:schemeClr val="accent1">
              <a:lumMod val="40000"/>
              <a:lumOff val="60000"/>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E7299F57-9B01-B974-1439-048CF9450756}"/>
              </a:ext>
            </a:extLst>
          </p:cNvPr>
          <p:cNvSpPr/>
          <p:nvPr/>
        </p:nvSpPr>
        <p:spPr>
          <a:xfrm>
            <a:off x="1676539" y="3008023"/>
            <a:ext cx="727365" cy="42703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SEP</a:t>
            </a:r>
          </a:p>
        </p:txBody>
      </p:sp>
      <p:sp>
        <p:nvSpPr>
          <p:cNvPr id="60" name="Rectangle 59">
            <a:extLst>
              <a:ext uri="{FF2B5EF4-FFF2-40B4-BE49-F238E27FC236}">
                <a16:creationId xmlns:a16="http://schemas.microsoft.com/office/drawing/2014/main" id="{35A2979B-B201-E7F9-E0FE-FC51BD4290B7}"/>
              </a:ext>
            </a:extLst>
          </p:cNvPr>
          <p:cNvSpPr/>
          <p:nvPr/>
        </p:nvSpPr>
        <p:spPr>
          <a:xfrm>
            <a:off x="2591478" y="3002725"/>
            <a:ext cx="727365" cy="42703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DCI</a:t>
            </a:r>
          </a:p>
        </p:txBody>
      </p:sp>
      <p:sp>
        <p:nvSpPr>
          <p:cNvPr id="61" name="Rectangle 60">
            <a:extLst>
              <a:ext uri="{FF2B5EF4-FFF2-40B4-BE49-F238E27FC236}">
                <a16:creationId xmlns:a16="http://schemas.microsoft.com/office/drawing/2014/main" id="{94E4141D-B967-A39A-C0DF-C187C04997CF}"/>
              </a:ext>
            </a:extLst>
          </p:cNvPr>
          <p:cNvSpPr/>
          <p:nvPr/>
        </p:nvSpPr>
        <p:spPr>
          <a:xfrm>
            <a:off x="3494430" y="3009292"/>
            <a:ext cx="727365" cy="427037"/>
          </a:xfrm>
          <a:prstGeom prst="rect">
            <a:avLst/>
          </a:prstGeom>
          <a:solidFill>
            <a:srgbClr val="9036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CCC</a:t>
            </a:r>
          </a:p>
        </p:txBody>
      </p:sp>
      <p:sp>
        <p:nvSpPr>
          <p:cNvPr id="18" name="TextBox 17">
            <a:extLst>
              <a:ext uri="{FF2B5EF4-FFF2-40B4-BE49-F238E27FC236}">
                <a16:creationId xmlns:a16="http://schemas.microsoft.com/office/drawing/2014/main" id="{3BA37DBE-BEAD-D52E-AB3D-93C72F79CF96}"/>
              </a:ext>
            </a:extLst>
          </p:cNvPr>
          <p:cNvSpPr txBox="1"/>
          <p:nvPr/>
        </p:nvSpPr>
        <p:spPr>
          <a:xfrm>
            <a:off x="91440" y="4504685"/>
            <a:ext cx="1061510" cy="1323439"/>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Indicates evidence of both DCI and CCC.</a:t>
            </a:r>
          </a:p>
        </p:txBody>
      </p:sp>
      <p:graphicFrame>
        <p:nvGraphicFramePr>
          <p:cNvPr id="6327" name="Google Shape;6327;p502" descr="In the first bottle, you can tell that the circles and triangles are meaning salt water.&#10;When you put the bottle in the sun, the water evaporates in then condenses onto the side and when you flick it, all the water droplets fall onto the rim of the water bottl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584190"/>
              </p:ext>
            </p:extLst>
          </p:nvPr>
        </p:nvGraphicFramePr>
        <p:xfrm>
          <a:off x="1338039" y="3543701"/>
          <a:ext cx="3276600" cy="2651730"/>
        </p:xfrm>
        <a:graphic>
          <a:graphicData uri="http://schemas.openxmlformats.org/drawingml/2006/table">
            <a:tbl>
              <a:tblPr firstRow="1">
                <a:noFill/>
              </a:tblPr>
              <a:tblGrid>
                <a:gridCol w="3276600">
                  <a:extLst>
                    <a:ext uri="{9D8B030D-6E8A-4147-A177-3AD203B41FA5}">
                      <a16:colId xmlns:a16="http://schemas.microsoft.com/office/drawing/2014/main" val="20000"/>
                    </a:ext>
                  </a:extLst>
                </a:gridCol>
              </a:tblGrid>
              <a:tr h="2483690">
                <a:tc>
                  <a:txBody>
                    <a:bodyPr/>
                    <a:lstStyle/>
                    <a:p>
                      <a:pPr lvl="0" algn="l">
                        <a:lnSpc>
                          <a:spcPct val="100000"/>
                        </a:lnSpc>
                        <a:spcBef>
                          <a:spcPts val="0"/>
                        </a:spcBef>
                        <a:spcAft>
                          <a:spcPts val="0"/>
                        </a:spcAft>
                        <a:buNone/>
                      </a:pPr>
                      <a:r>
                        <a:rPr lang="en" sz="1800" b="0" i="0" u="none" strike="noStrike" cap="none" noProof="0" dirty="0">
                          <a:solidFill>
                            <a:schemeClr val="tx1"/>
                          </a:solidFill>
                          <a:latin typeface="Arial"/>
                          <a:cs typeface="Arial"/>
                        </a:rPr>
                        <a:t>In the first bottle, you can tell that the circles and triangles are meaning salt water. </a:t>
                      </a:r>
                    </a:p>
                    <a:p>
                      <a:pPr lvl="0" algn="l">
                        <a:lnSpc>
                          <a:spcPct val="100000"/>
                        </a:lnSpc>
                        <a:spcBef>
                          <a:spcPts val="0"/>
                        </a:spcBef>
                        <a:spcAft>
                          <a:spcPts val="0"/>
                        </a:spcAft>
                        <a:buNone/>
                      </a:pPr>
                      <a:r>
                        <a:rPr lang="en" sz="1800" b="0" i="0" u="none" strike="noStrike" cap="none" noProof="0" dirty="0">
                          <a:solidFill>
                            <a:schemeClr val="tx1"/>
                          </a:solidFill>
                          <a:latin typeface="Arial"/>
                          <a:cs typeface="Arial"/>
                        </a:rPr>
                        <a:t>When you put the bottle in the sun, the water evaporates and then condenses onto the side </a:t>
                      </a:r>
                      <a:r>
                        <a:rPr lang="en" sz="1800" b="0" i="0" u="none" strike="noStrike" cap="none" noProof="0" dirty="0">
                          <a:solidFill>
                            <a:schemeClr val="tx1">
                              <a:lumMod val="50000"/>
                            </a:schemeClr>
                          </a:solidFill>
                          <a:latin typeface="Arial"/>
                          <a:cs typeface="Arial"/>
                        </a:rPr>
                        <a:t>and when you flick it, all the water droplets fall on to the rim of the water bottle.</a:t>
                      </a:r>
                    </a:p>
                  </a:txBody>
                  <a:tcPr marL="91425" marR="91425" marT="91425" marB="91425"/>
                </a:tc>
                <a:extLst>
                  <a:ext uri="{0D108BD9-81ED-4DB2-BD59-A6C34878D82A}">
                    <a16:rowId xmlns:a16="http://schemas.microsoft.com/office/drawing/2014/main" val="10001"/>
                  </a:ext>
                </a:extLst>
              </a:tr>
            </a:tbl>
          </a:graphicData>
        </a:graphic>
      </p:graphicFrame>
      <p:sp>
        <p:nvSpPr>
          <p:cNvPr id="16" name="TextBox 15">
            <a:extLst>
              <a:ext uri="{FF2B5EF4-FFF2-40B4-BE49-F238E27FC236}">
                <a16:creationId xmlns:a16="http://schemas.microsoft.com/office/drawing/2014/main" id="{11A4BB95-13C7-9F34-3DD0-B68FA3C48744}"/>
              </a:ext>
            </a:extLst>
          </p:cNvPr>
          <p:cNvSpPr txBox="1"/>
          <p:nvPr/>
        </p:nvSpPr>
        <p:spPr>
          <a:xfrm>
            <a:off x="4977490" y="3549520"/>
            <a:ext cx="3961712" cy="1976567"/>
          </a:xfrm>
          <a:prstGeom prst="rect">
            <a:avLst/>
          </a:prstGeom>
          <a:noFill/>
        </p:spPr>
        <p:txBody>
          <a:bodyPr wrap="square">
            <a:spAutoFit/>
          </a:bodyPr>
          <a:lstStyle/>
          <a:p>
            <a:pPr marL="0" indent="0" algn="ctr">
              <a:lnSpc>
                <a:spcPct val="115000"/>
              </a:lnSpc>
              <a:spcBef>
                <a:spcPts val="0"/>
              </a:spcBef>
              <a:spcAft>
                <a:spcPts val="1600"/>
              </a:spcAft>
              <a:buSzPts val="2100"/>
              <a:buNone/>
            </a:pPr>
            <a:r>
              <a:rPr lang="en-US" b="1" kern="0">
                <a:solidFill>
                  <a:schemeClr val="tx1">
                    <a:lumMod val="50000"/>
                  </a:schemeClr>
                </a:solidFill>
                <a:latin typeface="Arial" panose="020B0604020202020204" pitchFamily="34" charset="0"/>
                <a:cs typeface="Arial" panose="020B0604020202020204" pitchFamily="34" charset="0"/>
              </a:rPr>
              <a:t>Performance Outcome:</a:t>
            </a:r>
            <a:r>
              <a:rPr lang="en-US" kern="0">
                <a:solidFill>
                  <a:schemeClr val="tx1">
                    <a:lumMod val="50000"/>
                  </a:schemeClr>
                </a:solidFill>
                <a:latin typeface="Arial" panose="020B0604020202020204" pitchFamily="34" charset="0"/>
                <a:cs typeface="Arial" panose="020B0604020202020204" pitchFamily="34" charset="0"/>
              </a:rPr>
              <a:t> </a:t>
            </a:r>
            <a:br>
              <a:rPr lang="en-US" kern="0">
                <a:solidFill>
                  <a:schemeClr val="tx1">
                    <a:lumMod val="50000"/>
                  </a:schemeClr>
                </a:solidFill>
                <a:latin typeface="Arial" panose="020B0604020202020204" pitchFamily="34" charset="0"/>
                <a:cs typeface="Arial" panose="020B0604020202020204" pitchFamily="34" charset="0"/>
              </a:rPr>
            </a:br>
            <a:r>
              <a:rPr lang="en" b="1" kern="0">
                <a:solidFill>
                  <a:schemeClr val="accent3">
                    <a:lumMod val="50000"/>
                  </a:schemeClr>
                </a:solidFill>
                <a:latin typeface="Arial" panose="020B0604020202020204" pitchFamily="34" charset="0"/>
                <a:cs typeface="Arial" panose="020B0604020202020204" pitchFamily="34" charset="0"/>
              </a:rPr>
              <a:t>Use a model to describe </a:t>
            </a:r>
            <a:r>
              <a:rPr lang="en" kern="0">
                <a:solidFill>
                  <a:schemeClr val="tx1">
                    <a:lumMod val="50000"/>
                  </a:schemeClr>
                </a:solidFill>
                <a:latin typeface="Arial" panose="020B0604020202020204" pitchFamily="34" charset="0"/>
                <a:cs typeface="Arial" panose="020B0604020202020204" pitchFamily="34" charset="0"/>
              </a:rPr>
              <a:t>how </a:t>
            </a:r>
            <a:r>
              <a:rPr lang="en" b="1" kern="0">
                <a:solidFill>
                  <a:schemeClr val="tx2"/>
                </a:solidFill>
                <a:latin typeface="Arial" panose="020B0604020202020204" pitchFamily="34" charset="0"/>
                <a:cs typeface="Arial" panose="020B0604020202020204" pitchFamily="34" charset="0"/>
              </a:rPr>
              <a:t>changes in states of matter</a:t>
            </a:r>
            <a:r>
              <a:rPr lang="en" kern="0">
                <a:solidFill>
                  <a:schemeClr val="tx1">
                    <a:lumMod val="50000"/>
                  </a:schemeClr>
                </a:solidFill>
                <a:latin typeface="Arial" panose="020B0604020202020204" pitchFamily="34" charset="0"/>
                <a:cs typeface="Arial" panose="020B0604020202020204" pitchFamily="34" charset="0"/>
              </a:rPr>
              <a:t> </a:t>
            </a:r>
            <a:r>
              <a:rPr lang="en" b="1" kern="0">
                <a:solidFill>
                  <a:srgbClr val="903676"/>
                </a:solidFill>
                <a:latin typeface="Arial" panose="020B0604020202020204" pitchFamily="34" charset="0"/>
                <a:cs typeface="Arial" panose="020B0604020202020204" pitchFamily="34" charset="0"/>
              </a:rPr>
              <a:t>cause the movement and conservation of matter</a:t>
            </a:r>
            <a:r>
              <a:rPr lang="en" kern="0">
                <a:solidFill>
                  <a:schemeClr val="tx1">
                    <a:lumMod val="50000"/>
                  </a:schemeClr>
                </a:solidFill>
                <a:latin typeface="Arial" panose="020B0604020202020204" pitchFamily="34" charset="0"/>
                <a:cs typeface="Arial" panose="020B0604020202020204" pitchFamily="34" charset="0"/>
              </a:rPr>
              <a:t> </a:t>
            </a:r>
            <a:r>
              <a:rPr lang="en" b="1" kern="0">
                <a:solidFill>
                  <a:schemeClr val="tx2"/>
                </a:solidFill>
                <a:latin typeface="Arial" panose="020B0604020202020204" pitchFamily="34" charset="0"/>
                <a:cs typeface="Arial" panose="020B0604020202020204" pitchFamily="34" charset="0"/>
              </a:rPr>
              <a:t>even when it seems to vanish</a:t>
            </a:r>
            <a:r>
              <a:rPr lang="en" kern="0">
                <a:solidFill>
                  <a:schemeClr val="tx1">
                    <a:lumMod val="50000"/>
                  </a:schemeClr>
                </a:solidFill>
                <a:latin typeface="Arial" panose="020B0604020202020204" pitchFamily="34" charset="0"/>
                <a:cs typeface="Arial" panose="020B0604020202020204" pitchFamily="34" charset="0"/>
              </a:rPr>
              <a:t>.</a:t>
            </a:r>
          </a:p>
        </p:txBody>
      </p:sp>
      <p:pic>
        <p:nvPicPr>
          <p:cNvPr id="5" name="Graphic 4">
            <a:extLst>
              <a:ext uri="{FF2B5EF4-FFF2-40B4-BE49-F238E27FC236}">
                <a16:creationId xmlns:a16="http://schemas.microsoft.com/office/drawing/2014/main" id="{A311EEDB-21AA-A033-048E-96A7CC6F1FB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38039" y="1358556"/>
            <a:ext cx="727365" cy="727365"/>
          </a:xfrm>
          <a:prstGeom prst="rect">
            <a:avLst/>
          </a:prstGeom>
        </p:spPr>
      </p:pic>
      <p:pic>
        <p:nvPicPr>
          <p:cNvPr id="14" name="Graphic 13">
            <a:extLst>
              <a:ext uri="{FF2B5EF4-FFF2-40B4-BE49-F238E27FC236}">
                <a16:creationId xmlns:a16="http://schemas.microsoft.com/office/drawing/2014/main" id="{A5608A43-1106-5205-B34A-2D8FBBDE50B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029811" y="1358555"/>
            <a:ext cx="727365" cy="727365"/>
          </a:xfrm>
          <a:prstGeom prst="rect">
            <a:avLst/>
          </a:prstGeom>
        </p:spPr>
      </p:pic>
      <p:sp>
        <p:nvSpPr>
          <p:cNvPr id="17" name="Left Brace 16">
            <a:extLst>
              <a:ext uri="{FF2B5EF4-FFF2-40B4-BE49-F238E27FC236}">
                <a16:creationId xmlns:a16="http://schemas.microsoft.com/office/drawing/2014/main" id="{9A16AEB1-1390-5D4B-1E1F-144ACC53CBEC}"/>
              </a:ext>
              <a:ext uri="{C183D7F6-B498-43B3-948B-1728B52AA6E4}">
                <adec:decorative xmlns:adec="http://schemas.microsoft.com/office/drawing/2017/decorative" val="1"/>
              </a:ext>
            </a:extLst>
          </p:cNvPr>
          <p:cNvSpPr/>
          <p:nvPr/>
        </p:nvSpPr>
        <p:spPr>
          <a:xfrm>
            <a:off x="1037924" y="4537264"/>
            <a:ext cx="246153" cy="9258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B298DB1-CE7D-46B3-DCCC-2D8E61F11F7B}"/>
              </a:ext>
            </a:extLst>
          </p:cNvPr>
          <p:cNvSpPr txBox="1"/>
          <p:nvPr/>
        </p:nvSpPr>
        <p:spPr>
          <a:xfrm>
            <a:off x="1403910" y="6397145"/>
            <a:ext cx="2906795" cy="307777"/>
          </a:xfrm>
          <a:prstGeom prst="rect">
            <a:avLst/>
          </a:prstGeom>
          <a:noFill/>
        </p:spPr>
        <p:txBody>
          <a:bodyPr wrap="square" lIns="91440" tIns="45720" rIns="91440" bIns="45720" rtlCol="0" anchor="t">
            <a:spAutoFit/>
          </a:bodyPr>
          <a:lstStyle/>
          <a:p>
            <a:r>
              <a:rPr lang="en-US" sz="1400" dirty="0">
                <a:latin typeface="Arial"/>
                <a:cs typeface="Arial"/>
              </a:rPr>
              <a:t>Source: Scale Science at WestEd</a:t>
            </a:r>
          </a:p>
        </p:txBody>
      </p:sp>
      <p:sp>
        <p:nvSpPr>
          <p:cNvPr id="6326" name="Google Shape;6326;p502"/>
          <p:cNvSpPr txBox="1">
            <a:spLocks noGrp="1"/>
          </p:cNvSpPr>
          <p:nvPr>
            <p:ph type="sldNum" sz="quarter" idx="12"/>
          </p:nvPr>
        </p:nvSpPr>
        <p:spPr>
          <a:prstGeom prst="rect">
            <a:avLst/>
          </a:prstGeom>
          <a:noFill/>
          <a:ln>
            <a:noFill/>
          </a:ln>
        </p:spPr>
        <p:txBody>
          <a:bodyPr spcFirstLastPara="1" vert="horz" wrap="square" lIns="91425" tIns="91425" rIns="91425" bIns="91425" rtlCol="0" anchor="ctr" anchorCtr="0">
            <a:normAutofit lnSpcReduction="10000"/>
          </a:bodyPr>
          <a:lstStyle/>
          <a:p>
            <a:fld id="{00000000-1234-1234-1234-123412341234}" type="slidenum">
              <a:rPr lang="en">
                <a:solidFill>
                  <a:schemeClr val="tx1"/>
                </a:solidFill>
              </a:rPr>
              <a:pPr/>
              <a:t>70</a:t>
            </a:fld>
            <a:endParaRPr dirty="0">
              <a:solidFill>
                <a:schemeClr val="tx1"/>
              </a:solidFill>
            </a:endParaRPr>
          </a:p>
        </p:txBody>
      </p:sp>
    </p:spTree>
    <p:extLst>
      <p:ext uri="{BB962C8B-B14F-4D97-AF65-F5344CB8AC3E}">
        <p14:creationId xmlns:p14="http://schemas.microsoft.com/office/powerpoint/2010/main" val="887381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D2F9-AE93-CD2B-5598-B64EB05A33F5}"/>
              </a:ext>
            </a:extLst>
          </p:cNvPr>
          <p:cNvSpPr>
            <a:spLocks noGrp="1"/>
          </p:cNvSpPr>
          <p:nvPr>
            <p:ph type="title"/>
          </p:nvPr>
        </p:nvSpPr>
        <p:spPr/>
        <p:txBody>
          <a:bodyPr/>
          <a:lstStyle/>
          <a:p>
            <a:r>
              <a:rPr lang="en-US"/>
              <a:t>Is It Grade Appropriate?</a:t>
            </a:r>
          </a:p>
        </p:txBody>
      </p:sp>
      <p:graphicFrame>
        <p:nvGraphicFramePr>
          <p:cNvPr id="6" name="Table 6">
            <a:extLst>
              <a:ext uri="{FF2B5EF4-FFF2-40B4-BE49-F238E27FC236}">
                <a16:creationId xmlns:a16="http://schemas.microsoft.com/office/drawing/2014/main" id="{DC714C6D-3FDC-F36D-7381-BB6B837E54A9}"/>
              </a:ext>
            </a:extLst>
          </p:cNvPr>
          <p:cNvGraphicFramePr>
            <a:graphicFrameLocks noGrp="1"/>
          </p:cNvGraphicFramePr>
          <p:nvPr>
            <p:ph idx="1"/>
            <p:extLst>
              <p:ext uri="{D42A27DB-BD31-4B8C-83A1-F6EECF244321}">
                <p14:modId xmlns:p14="http://schemas.microsoft.com/office/powerpoint/2010/main" val="3337321801"/>
              </p:ext>
            </p:extLst>
          </p:nvPr>
        </p:nvGraphicFramePr>
        <p:xfrm>
          <a:off x="457200" y="1306195"/>
          <a:ext cx="8229604" cy="5082763"/>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424580751"/>
                    </a:ext>
                  </a:extLst>
                </a:gridCol>
                <a:gridCol w="2590802">
                  <a:extLst>
                    <a:ext uri="{9D8B030D-6E8A-4147-A177-3AD203B41FA5}">
                      <a16:colId xmlns:a16="http://schemas.microsoft.com/office/drawing/2014/main" val="3757223113"/>
                    </a:ext>
                  </a:extLst>
                </a:gridCol>
                <a:gridCol w="2057401">
                  <a:extLst>
                    <a:ext uri="{9D8B030D-6E8A-4147-A177-3AD203B41FA5}">
                      <a16:colId xmlns:a16="http://schemas.microsoft.com/office/drawing/2014/main" val="1412094663"/>
                    </a:ext>
                  </a:extLst>
                </a:gridCol>
                <a:gridCol w="2057401">
                  <a:extLst>
                    <a:ext uri="{9D8B030D-6E8A-4147-A177-3AD203B41FA5}">
                      <a16:colId xmlns:a16="http://schemas.microsoft.com/office/drawing/2014/main" val="1297050682"/>
                    </a:ext>
                  </a:extLst>
                </a:gridCol>
              </a:tblGrid>
              <a:tr h="361978">
                <a:tc>
                  <a:txBody>
                    <a:bodyPr/>
                    <a:lstStyle/>
                    <a:p>
                      <a:endParaRPr lang="en-US"/>
                    </a:p>
                  </a:txBody>
                  <a:tcPr/>
                </a:tc>
                <a:tc>
                  <a:txBody>
                    <a:bodyPr/>
                    <a:lstStyle/>
                    <a:p>
                      <a:r>
                        <a:rPr lang="en-US" dirty="0">
                          <a:solidFill>
                            <a:schemeClr val="tx1"/>
                          </a:solidFill>
                        </a:rPr>
                        <a:t>K</a:t>
                      </a:r>
                      <a:r>
                        <a:rPr lang="en-US" sz="1800" b="1" kern="1200" dirty="0">
                          <a:solidFill>
                            <a:schemeClr val="tx1"/>
                          </a:solidFill>
                          <a:effectLst/>
                          <a:latin typeface="+mn-lt"/>
                          <a:ea typeface="+mn-ea"/>
                          <a:cs typeface="+mn-cs"/>
                        </a:rPr>
                        <a:t>–</a:t>
                      </a:r>
                      <a:r>
                        <a:rPr lang="en-US" dirty="0">
                          <a:solidFill>
                            <a:schemeClr val="tx1"/>
                          </a:solidFill>
                        </a:rPr>
                        <a:t>2 Elements</a:t>
                      </a:r>
                    </a:p>
                  </a:txBody>
                  <a:tcPr/>
                </a:tc>
                <a:tc>
                  <a:txBody>
                    <a:bodyPr/>
                    <a:lstStyle/>
                    <a:p>
                      <a:r>
                        <a:rPr lang="en-US" dirty="0">
                          <a:solidFill>
                            <a:schemeClr val="tx1"/>
                          </a:solidFill>
                        </a:rPr>
                        <a:t>3</a:t>
                      </a:r>
                      <a:r>
                        <a:rPr lang="en-US" sz="1800" b="1" kern="1200" dirty="0">
                          <a:solidFill>
                            <a:schemeClr val="tx1"/>
                          </a:solidFill>
                          <a:effectLst/>
                          <a:latin typeface="+mn-lt"/>
                          <a:ea typeface="+mn-ea"/>
                          <a:cs typeface="+mn-cs"/>
                        </a:rPr>
                        <a:t>–</a:t>
                      </a:r>
                      <a:r>
                        <a:rPr lang="en-US" dirty="0">
                          <a:solidFill>
                            <a:schemeClr val="tx1"/>
                          </a:solidFill>
                        </a:rPr>
                        <a:t>5 Elements</a:t>
                      </a:r>
                    </a:p>
                  </a:txBody>
                  <a:tcPr/>
                </a:tc>
                <a:tc>
                  <a:txBody>
                    <a:bodyPr/>
                    <a:lstStyle/>
                    <a:p>
                      <a:r>
                        <a:rPr lang="en-US" dirty="0">
                          <a:solidFill>
                            <a:schemeClr val="tx1"/>
                          </a:solidFill>
                        </a:rPr>
                        <a:t>6</a:t>
                      </a:r>
                      <a:r>
                        <a:rPr lang="en-US" sz="1800" b="1" kern="1200" dirty="0">
                          <a:solidFill>
                            <a:schemeClr val="tx1"/>
                          </a:solidFill>
                          <a:effectLst/>
                          <a:latin typeface="+mn-lt"/>
                          <a:ea typeface="+mn-ea"/>
                          <a:cs typeface="+mn-cs"/>
                        </a:rPr>
                        <a:t>–</a:t>
                      </a:r>
                      <a:r>
                        <a:rPr lang="en-US" dirty="0">
                          <a:solidFill>
                            <a:schemeClr val="tx1"/>
                          </a:solidFill>
                        </a:rPr>
                        <a:t>8 Elements</a:t>
                      </a:r>
                    </a:p>
                  </a:txBody>
                  <a:tcPr/>
                </a:tc>
                <a:extLst>
                  <a:ext uri="{0D108BD9-81ED-4DB2-BD59-A6C34878D82A}">
                    <a16:rowId xmlns:a16="http://schemas.microsoft.com/office/drawing/2014/main" val="3803965196"/>
                  </a:ext>
                </a:extLst>
              </a:tr>
              <a:tr h="1963608">
                <a:tc>
                  <a:txBody>
                    <a:bodyPr/>
                    <a:lstStyle/>
                    <a:p>
                      <a:r>
                        <a:rPr lang="en-US" b="1"/>
                        <a:t>DCI: PS1.A: Structure and Properties of Matter</a:t>
                      </a:r>
                    </a:p>
                  </a:txBody>
                  <a:tcPr/>
                </a:tc>
                <a:tc>
                  <a:txBody>
                    <a:bodyPr/>
                    <a:lstStyle/>
                    <a:p>
                      <a:r>
                        <a:rPr lang="en-US" sz="1400" kern="1200">
                          <a:solidFill>
                            <a:schemeClr val="dk1"/>
                          </a:solidFill>
                          <a:latin typeface="Arial" panose="020B0604020202020204" pitchFamily="34" charset="0"/>
                          <a:ea typeface="+mn-ea"/>
                          <a:cs typeface="Arial" panose="020B0604020202020204" pitchFamily="34" charset="0"/>
                        </a:rPr>
                        <a:t>Different kinds of matter exist and many of them can be either solid or liquid, depending on temperature. Matter can be described and classified by its observable properties.</a:t>
                      </a:r>
                    </a:p>
                  </a:txBody>
                  <a:tcPr/>
                </a:tc>
                <a:tc>
                  <a:txBody>
                    <a:bodyPr/>
                    <a:lstStyle/>
                    <a:p>
                      <a:pPr marL="0" marR="0" lvl="0" indent="0" algn="l" rtl="0">
                        <a:lnSpc>
                          <a:spcPct val="100000"/>
                        </a:lnSpc>
                        <a:spcBef>
                          <a:spcPts val="0"/>
                        </a:spcBef>
                        <a:spcAft>
                          <a:spcPts val="0"/>
                        </a:spcAft>
                        <a:buClr>
                          <a:srgbClr val="333333"/>
                        </a:buClr>
                        <a:buSzPts val="900"/>
                        <a:buFont typeface="Arial" panose="020B0604020202020204" pitchFamily="34" charset="0"/>
                        <a:buNone/>
                      </a:pPr>
                      <a:r>
                        <a:rPr lang="en-US" sz="1400" kern="1200" noProof="0">
                          <a:solidFill>
                            <a:schemeClr val="dk1"/>
                          </a:solidFill>
                          <a:latin typeface="Arial" panose="020B0604020202020204" pitchFamily="34" charset="0"/>
                          <a:ea typeface="+mn-ea"/>
                          <a:cs typeface="Arial" panose="020B0604020202020204" pitchFamily="34" charset="0"/>
                        </a:rPr>
                        <a:t>The amount (weight) </a:t>
                      </a:r>
                      <a:r>
                        <a:rPr lang="en-US" sz="1400" kern="1200" noProof="0">
                          <a:solidFill>
                            <a:schemeClr val="dk1"/>
                          </a:solidFill>
                          <a:latin typeface="Arial" panose="020B0604020202020204" pitchFamily="34" charset="0"/>
                          <a:ea typeface="+mn-ea"/>
                          <a:cs typeface="Arial" panose="020B0604020202020204" pitchFamily="34" charset="0"/>
                          <a:sym typeface="Lato"/>
                        </a:rPr>
                        <a:t>of </a:t>
                      </a:r>
                      <a:r>
                        <a:rPr lang="en-US" sz="1400" kern="1200" noProof="0">
                          <a:solidFill>
                            <a:schemeClr val="dk1"/>
                          </a:solidFill>
                          <a:latin typeface="Arial" panose="020B0604020202020204" pitchFamily="34" charset="0"/>
                          <a:ea typeface="+mn-ea"/>
                          <a:cs typeface="Arial" panose="020B0604020202020204" pitchFamily="34" charset="0"/>
                        </a:rPr>
                        <a:t>matter is conserved when it changes form, even in transitions in which it seems </a:t>
                      </a:r>
                      <a:r>
                        <a:rPr lang="en-US" sz="1400" kern="1200" noProof="0">
                          <a:solidFill>
                            <a:schemeClr val="dk1"/>
                          </a:solidFill>
                          <a:latin typeface="Arial" panose="020B0604020202020204" pitchFamily="34" charset="0"/>
                          <a:ea typeface="+mn-ea"/>
                          <a:cs typeface="Arial" panose="020B0604020202020204" pitchFamily="34" charset="0"/>
                          <a:sym typeface="Lato"/>
                        </a:rPr>
                        <a:t>to </a:t>
                      </a:r>
                      <a:r>
                        <a:rPr lang="en-US" sz="1400" kern="1200" noProof="0">
                          <a:solidFill>
                            <a:schemeClr val="dk1"/>
                          </a:solidFill>
                          <a:latin typeface="Arial" panose="020B0604020202020204" pitchFamily="34" charset="0"/>
                          <a:ea typeface="+mn-ea"/>
                          <a:cs typeface="Arial" panose="020B0604020202020204" pitchFamily="34" charset="0"/>
                        </a:rPr>
                        <a:t>vanish</a:t>
                      </a:r>
                      <a:r>
                        <a:rPr lang="en-US" sz="1400" kern="1200" noProof="0">
                          <a:solidFill>
                            <a:schemeClr val="dk1"/>
                          </a:solidFill>
                          <a:latin typeface="Arial" panose="020B0604020202020204" pitchFamily="34" charset="0"/>
                          <a:ea typeface="+mn-ea"/>
                          <a:cs typeface="Arial" panose="020B0604020202020204" pitchFamily="34" charset="0"/>
                          <a:sym typeface="Lato"/>
                        </a:rPr>
                        <a:t>.</a:t>
                      </a:r>
                    </a:p>
                  </a:txBody>
                  <a:tcPr/>
                </a:tc>
                <a:tc>
                  <a:txBody>
                    <a:bodyPr/>
                    <a:lstStyle/>
                    <a:p>
                      <a:r>
                        <a:rPr lang="en-US" sz="1400" kern="1200">
                          <a:solidFill>
                            <a:schemeClr val="dk1"/>
                          </a:solidFill>
                          <a:latin typeface="Arial" panose="020B0604020202020204" pitchFamily="34" charset="0"/>
                          <a:ea typeface="+mn-ea"/>
                          <a:cs typeface="Arial" panose="020B0604020202020204" pitchFamily="34" charset="0"/>
                        </a:rPr>
                        <a:t>In a liquid, the molecules are constantly in contact with others; in a gas, they are widely spaced except when they happen to collide.</a:t>
                      </a:r>
                    </a:p>
                  </a:txBody>
                  <a:tcPr/>
                </a:tc>
                <a:extLst>
                  <a:ext uri="{0D108BD9-81ED-4DB2-BD59-A6C34878D82A}">
                    <a16:rowId xmlns:a16="http://schemas.microsoft.com/office/drawing/2014/main" val="3845887470"/>
                  </a:ext>
                </a:extLst>
              </a:tr>
              <a:tr h="1547085">
                <a:tc>
                  <a:txBody>
                    <a:bodyPr/>
                    <a:lstStyle/>
                    <a:p>
                      <a:r>
                        <a:rPr lang="en-US" b="1"/>
                        <a:t>SEP: Developing and Using Models</a:t>
                      </a:r>
                    </a:p>
                  </a:txBody>
                  <a:tcPr/>
                </a:tc>
                <a:tc>
                  <a:txBody>
                    <a:bodyPr/>
                    <a:lstStyle/>
                    <a:p>
                      <a:r>
                        <a:rPr lang="en-US" sz="1400">
                          <a:latin typeface="Arial" panose="020B0604020202020204" pitchFamily="34" charset="0"/>
                          <a:cs typeface="Arial" panose="020B0604020202020204" pitchFamily="34" charset="0"/>
                        </a:rPr>
                        <a:t>Develop and/or use a model to represent amounts, relationships, relative scales (bigger, smaller), and/or patterns in the natural and designed world(s).</a:t>
                      </a:r>
                    </a:p>
                  </a:txBody>
                  <a:tcPr/>
                </a:tc>
                <a:tc>
                  <a:txBody>
                    <a:bodyPr/>
                    <a:lstStyle/>
                    <a:p>
                      <a:pPr marL="6350" marR="0" lvl="0" indent="0" algn="l">
                        <a:spcBef>
                          <a:spcPts val="0"/>
                        </a:spcBef>
                        <a:spcAft>
                          <a:spcPts val="0"/>
                        </a:spcAft>
                        <a:buClr>
                          <a:srgbClr val="677480"/>
                        </a:buClr>
                        <a:buSzPts val="900"/>
                        <a:buFont typeface="Lato"/>
                        <a:buNone/>
                      </a:pPr>
                      <a:r>
                        <a:rPr lang="en" sz="1400" b="0" i="0" u="none" strike="noStrike" cap="none" noProof="0">
                          <a:solidFill>
                            <a:srgbClr val="000000"/>
                          </a:solidFill>
                          <a:latin typeface="Arial" panose="020B0604020202020204" pitchFamily="34" charset="0"/>
                          <a:cs typeface="Arial" panose="020B0604020202020204" pitchFamily="34" charset="0"/>
                        </a:rPr>
                        <a:t>Use models</a:t>
                      </a:r>
                      <a:r>
                        <a:rPr lang="en" sz="1400" b="0" i="0" u="none" strike="noStrike" cap="none" noProof="0">
                          <a:solidFill>
                            <a:srgbClr val="000000"/>
                          </a:solidFill>
                          <a:latin typeface="Arial" panose="020B0604020202020204" pitchFamily="34" charset="0"/>
                          <a:cs typeface="Arial" panose="020B0604020202020204" pitchFamily="34" charset="0"/>
                          <a:sym typeface="Lato"/>
                        </a:rPr>
                        <a:t> to </a:t>
                      </a:r>
                      <a:r>
                        <a:rPr lang="en" sz="1400" b="0" i="0" u="none" strike="noStrike" cap="none" noProof="0">
                          <a:solidFill>
                            <a:srgbClr val="000000"/>
                          </a:solidFill>
                          <a:latin typeface="Arial" panose="020B0604020202020204" pitchFamily="34" charset="0"/>
                          <a:cs typeface="Arial" panose="020B0604020202020204" pitchFamily="34" charset="0"/>
                        </a:rPr>
                        <a:t>describe </a:t>
                      </a:r>
                      <a:r>
                        <a:rPr lang="en" sz="1400" b="0" i="0" u="none" strike="noStrike" cap="none" noProof="0">
                          <a:solidFill>
                            <a:srgbClr val="000000"/>
                          </a:solidFill>
                          <a:latin typeface="Arial" panose="020B0604020202020204" pitchFamily="34" charset="0"/>
                          <a:cs typeface="Arial" panose="020B0604020202020204" pitchFamily="34" charset="0"/>
                          <a:sym typeface="Lato"/>
                        </a:rPr>
                        <a:t>phenomena.</a:t>
                      </a:r>
                      <a:endParaRPr lang="en-US" sz="1400">
                        <a:latin typeface="Arial" panose="020B0604020202020204" pitchFamily="34" charset="0"/>
                        <a:cs typeface="Arial" panose="020B0604020202020204" pitchFamily="34" charset="0"/>
                      </a:endParaRPr>
                    </a:p>
                  </a:txBody>
                  <a:tcPr/>
                </a:tc>
                <a:tc>
                  <a:txBody>
                    <a:bodyPr/>
                    <a:lstStyle/>
                    <a:p>
                      <a:r>
                        <a:rPr lang="en-US" sz="1400" b="0" i="0" u="none" strike="noStrike" kern="1200" cap="none">
                          <a:solidFill>
                            <a:srgbClr val="000000"/>
                          </a:solidFill>
                          <a:latin typeface="Arial" panose="020B0604020202020204" pitchFamily="34" charset="0"/>
                          <a:ea typeface="+mn-ea"/>
                          <a:cs typeface="Arial" panose="020B0604020202020204" pitchFamily="34" charset="0"/>
                        </a:rPr>
                        <a:t>Develop or modify a model—based on evidence—to match what happens if a variable or component of a system is changed.</a:t>
                      </a:r>
                    </a:p>
                  </a:txBody>
                  <a:tcPr/>
                </a:tc>
                <a:extLst>
                  <a:ext uri="{0D108BD9-81ED-4DB2-BD59-A6C34878D82A}">
                    <a16:rowId xmlns:a16="http://schemas.microsoft.com/office/drawing/2014/main" val="3226654088"/>
                  </a:ext>
                </a:extLst>
              </a:tr>
              <a:tr h="1177484">
                <a:tc>
                  <a:txBody>
                    <a:bodyPr/>
                    <a:lstStyle/>
                    <a:p>
                      <a:r>
                        <a:rPr lang="en-US" b="1"/>
                        <a:t>CCC: Energy and Matter</a:t>
                      </a:r>
                    </a:p>
                  </a:txBody>
                  <a:tcPr/>
                </a:tc>
                <a:tc>
                  <a:txBody>
                    <a:bodyPr/>
                    <a:lstStyle/>
                    <a:p>
                      <a:r>
                        <a:rPr lang="en-US" sz="1400">
                          <a:latin typeface="Arial" panose="020B0604020202020204" pitchFamily="34" charset="0"/>
                          <a:cs typeface="Arial" panose="020B0604020202020204" pitchFamily="34" charset="0"/>
                        </a:rPr>
                        <a:t>Objects may break into smaller pieces,</a:t>
                      </a:r>
                    </a:p>
                    <a:p>
                      <a:r>
                        <a:rPr lang="en-US" sz="1400">
                          <a:latin typeface="Arial" panose="020B0604020202020204" pitchFamily="34" charset="0"/>
                          <a:cs typeface="Arial" panose="020B0604020202020204" pitchFamily="34" charset="0"/>
                        </a:rPr>
                        <a:t>be put together into larger pieces, or change shapes.</a:t>
                      </a:r>
                    </a:p>
                  </a:txBody>
                  <a:tcPr/>
                </a:tc>
                <a:tc>
                  <a:txBody>
                    <a:bodyPr/>
                    <a:lstStyle/>
                    <a:p>
                      <a:pPr marL="12700" marR="0" lvl="0" indent="0" algn="l" rtl="0">
                        <a:lnSpc>
                          <a:spcPct val="105882"/>
                        </a:lnSpc>
                        <a:spcBef>
                          <a:spcPts val="0"/>
                        </a:spcBef>
                        <a:spcAft>
                          <a:spcPts val="0"/>
                        </a:spcAft>
                        <a:buClr>
                          <a:schemeClr val="dk1"/>
                        </a:buClr>
                        <a:buSzPts val="800"/>
                        <a:buFont typeface="Lato"/>
                        <a:buNone/>
                      </a:pPr>
                      <a:r>
                        <a:rPr lang="en" sz="1400" b="0" i="0" u="none" strike="noStrike" cap="none" noProof="0">
                          <a:solidFill>
                            <a:schemeClr val="tx2">
                              <a:lumMod val="10000"/>
                            </a:schemeClr>
                          </a:solidFill>
                          <a:latin typeface="Arial" panose="020B0604020202020204" pitchFamily="34" charset="0"/>
                          <a:cs typeface="Arial" panose="020B0604020202020204" pitchFamily="34" charset="0"/>
                        </a:rPr>
                        <a:t>The total weight of the substances does not change. This is what is meant by conservation of matter.</a:t>
                      </a:r>
                      <a:endParaRPr lang="en" sz="1400" b="0" i="0" u="none" strike="noStrike" cap="none" noProof="0">
                        <a:solidFill>
                          <a:schemeClr val="tx2">
                            <a:lumMod val="10000"/>
                          </a:schemeClr>
                        </a:solidFill>
                        <a:latin typeface="Arial" panose="020B0604020202020204" pitchFamily="34" charset="0"/>
                        <a:cs typeface="Arial" panose="020B0604020202020204" pitchFamily="34" charset="0"/>
                        <a:sym typeface="Lato"/>
                      </a:endParaRPr>
                    </a:p>
                  </a:txBody>
                  <a:tcPr/>
                </a:tc>
                <a:tc>
                  <a:txBody>
                    <a:bodyPr/>
                    <a:lstStyle/>
                    <a:p>
                      <a:r>
                        <a:rPr lang="en-US" sz="1400" dirty="0">
                          <a:latin typeface="Arial" panose="020B0604020202020204" pitchFamily="34" charset="0"/>
                          <a:cs typeface="Arial" panose="020B0604020202020204" pitchFamily="34" charset="0"/>
                        </a:rPr>
                        <a:t>Matter is conserved because atoms are</a:t>
                      </a:r>
                    </a:p>
                    <a:p>
                      <a:r>
                        <a:rPr lang="en-US" sz="1400" dirty="0">
                          <a:latin typeface="Arial" panose="020B0604020202020204" pitchFamily="34" charset="0"/>
                          <a:cs typeface="Arial" panose="020B0604020202020204" pitchFamily="34" charset="0"/>
                        </a:rPr>
                        <a:t>conserved in physical and chemical processes.</a:t>
                      </a:r>
                    </a:p>
                  </a:txBody>
                  <a:tcPr/>
                </a:tc>
                <a:extLst>
                  <a:ext uri="{0D108BD9-81ED-4DB2-BD59-A6C34878D82A}">
                    <a16:rowId xmlns:a16="http://schemas.microsoft.com/office/drawing/2014/main" val="2253189119"/>
                  </a:ext>
                </a:extLst>
              </a:tr>
            </a:tbl>
          </a:graphicData>
        </a:graphic>
      </p:graphicFrame>
      <p:sp>
        <p:nvSpPr>
          <p:cNvPr id="4" name="Date Placeholder 3">
            <a:extLst>
              <a:ext uri="{FF2B5EF4-FFF2-40B4-BE49-F238E27FC236}">
                <a16:creationId xmlns:a16="http://schemas.microsoft.com/office/drawing/2014/main" id="{E47F8241-9BCC-6627-A848-13E17C96B0A7}"/>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A6D6FF0D-DA95-6E91-9CC5-DF0556701B0B}"/>
              </a:ext>
            </a:extLst>
          </p:cNvPr>
          <p:cNvSpPr>
            <a:spLocks noGrp="1"/>
          </p:cNvSpPr>
          <p:nvPr>
            <p:ph type="sldNum" sz="quarter" idx="12"/>
          </p:nvPr>
        </p:nvSpPr>
        <p:spPr/>
        <p:txBody>
          <a:bodyPr/>
          <a:lstStyle/>
          <a:p>
            <a:fld id="{680C5762-CF65-4775-9966-A58D40CC61B9}" type="slidenum">
              <a:rPr lang="en-US" smtClean="0">
                <a:solidFill>
                  <a:schemeClr val="tx1"/>
                </a:solidFill>
              </a:rPr>
              <a:t>71</a:t>
            </a:fld>
            <a:endParaRPr lang="en-US" dirty="0">
              <a:solidFill>
                <a:schemeClr val="tx1"/>
              </a:solidFill>
            </a:endParaRPr>
          </a:p>
        </p:txBody>
      </p:sp>
    </p:spTree>
    <p:extLst>
      <p:ext uri="{BB962C8B-B14F-4D97-AF65-F5344CB8AC3E}">
        <p14:creationId xmlns:p14="http://schemas.microsoft.com/office/powerpoint/2010/main" val="4023218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dirty="0"/>
              <a:t>Reflection: Session 1.4</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a:normAutofit lnSpcReduction="10000"/>
          </a:bodyPr>
          <a:lstStyle/>
          <a:p>
            <a:pPr marL="0" indent="0">
              <a:buNone/>
            </a:pPr>
            <a:r>
              <a:rPr lang="en-US"/>
              <a:t>Take a moment to reflect on your work today, write a reflection for yourself: </a:t>
            </a:r>
          </a:p>
          <a:p>
            <a:r>
              <a:rPr lang="en-US"/>
              <a:t>What </a:t>
            </a:r>
            <a:r>
              <a:rPr lang="en-US" b="1">
                <a:solidFill>
                  <a:srgbClr val="003C7C"/>
                </a:solidFill>
              </a:rPr>
              <a:t>new understandings </a:t>
            </a:r>
            <a:r>
              <a:rPr lang="en-US"/>
              <a:t>do you have now about eliciting use of the three dimensions?</a:t>
            </a:r>
          </a:p>
          <a:p>
            <a:r>
              <a:rPr lang="en-US"/>
              <a:t>What are you left </a:t>
            </a:r>
            <a:r>
              <a:rPr lang="en-US" b="1">
                <a:solidFill>
                  <a:srgbClr val="003C7C"/>
                </a:solidFill>
              </a:rPr>
              <a:t>wondering</a:t>
            </a:r>
            <a:r>
              <a:rPr lang="en-US"/>
              <a:t> about?</a:t>
            </a:r>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72</a:t>
            </a:fld>
            <a:endParaRPr lang="en-US" dirty="0">
              <a:solidFill>
                <a:schemeClr val="tx1"/>
              </a:solidFill>
            </a:endParaRPr>
          </a:p>
        </p:txBody>
      </p:sp>
    </p:spTree>
    <p:extLst>
      <p:ext uri="{BB962C8B-B14F-4D97-AF65-F5344CB8AC3E}">
        <p14:creationId xmlns:p14="http://schemas.microsoft.com/office/powerpoint/2010/main" val="11164901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a:t>Module 2</a:t>
            </a:r>
          </a:p>
        </p:txBody>
      </p:sp>
      <p:graphicFrame>
        <p:nvGraphicFramePr>
          <p:cNvPr id="6" name="Content Placeholder 5" descr="An overview of the four features of tasks.">
            <a:extLst>
              <a:ext uri="{FF2B5EF4-FFF2-40B4-BE49-F238E27FC236}">
                <a16:creationId xmlns:a16="http://schemas.microsoft.com/office/drawing/2014/main" id="{E9F71033-AF29-9915-E8C8-576DDF6EED1D}"/>
              </a:ext>
            </a:extLst>
          </p:cNvPr>
          <p:cNvGraphicFramePr>
            <a:graphicFrameLocks noGrp="1"/>
          </p:cNvGraphicFramePr>
          <p:nvPr>
            <p:ph idx="1"/>
            <p:extLst>
              <p:ext uri="{D42A27DB-BD31-4B8C-83A1-F6EECF244321}">
                <p14:modId xmlns:p14="http://schemas.microsoft.com/office/powerpoint/2010/main" val="671645238"/>
              </p:ext>
            </p:extLst>
          </p:nvPr>
        </p:nvGraphicFramePr>
        <p:xfrm>
          <a:off x="381000" y="1600200"/>
          <a:ext cx="8382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Highlighting Two important features for this Module: Sensemaking/Reasoning and Fair and Equitable">
            <a:extLst>
              <a:ext uri="{FF2B5EF4-FFF2-40B4-BE49-F238E27FC236}">
                <a16:creationId xmlns:a16="http://schemas.microsoft.com/office/drawing/2014/main" id="{9305AC6B-616C-8546-EC69-01FAD405D814}"/>
              </a:ext>
            </a:extLst>
          </p:cNvPr>
          <p:cNvSpPr/>
          <p:nvPr/>
        </p:nvSpPr>
        <p:spPr>
          <a:xfrm>
            <a:off x="2757747" y="3695699"/>
            <a:ext cx="3429000" cy="11048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descr="Arrows pointing to Sense-making/reasoning and Fair and Equitable.">
            <a:extLst>
              <a:ext uri="{FF2B5EF4-FFF2-40B4-BE49-F238E27FC236}">
                <a16:creationId xmlns:a16="http://schemas.microsoft.com/office/drawing/2014/main" id="{4A48BF33-7DEC-C957-173E-D37284FD10F2}"/>
              </a:ext>
            </a:extLst>
          </p:cNvPr>
          <p:cNvSpPr/>
          <p:nvPr/>
        </p:nvSpPr>
        <p:spPr>
          <a:xfrm>
            <a:off x="2757747" y="4800600"/>
            <a:ext cx="3429000" cy="11048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Right 6">
            <a:extLst>
              <a:ext uri="{FF2B5EF4-FFF2-40B4-BE49-F238E27FC236}">
                <a16:creationId xmlns:a16="http://schemas.microsoft.com/office/drawing/2014/main" id="{51F7A6BA-2228-32E2-F25E-C0ACD9A370EA}"/>
              </a:ext>
              <a:ext uri="{C183D7F6-B498-43B3-948B-1728B52AA6E4}">
                <adec:decorative xmlns:adec="http://schemas.microsoft.com/office/drawing/2017/decorative" val="1"/>
              </a:ext>
            </a:extLst>
          </p:cNvPr>
          <p:cNvSpPr/>
          <p:nvPr/>
        </p:nvSpPr>
        <p:spPr>
          <a:xfrm>
            <a:off x="1676400" y="4019548"/>
            <a:ext cx="914400" cy="457200"/>
          </a:xfrm>
          <a:prstGeom prst="rightArrow">
            <a:avLst/>
          </a:prstGeom>
          <a:solidFill>
            <a:schemeClr val="accent6"/>
          </a:solidFill>
          <a:ln w="3175">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8832BB9-1A06-0D74-9205-B9929821E2CD}"/>
              </a:ext>
              <a:ext uri="{C183D7F6-B498-43B3-948B-1728B52AA6E4}">
                <adec:decorative xmlns:adec="http://schemas.microsoft.com/office/drawing/2017/decorative" val="1"/>
              </a:ext>
            </a:extLst>
          </p:cNvPr>
          <p:cNvSpPr/>
          <p:nvPr/>
        </p:nvSpPr>
        <p:spPr>
          <a:xfrm>
            <a:off x="1692534" y="5124449"/>
            <a:ext cx="914400" cy="457200"/>
          </a:xfrm>
          <a:prstGeom prst="rightArrow">
            <a:avLst/>
          </a:prstGeom>
          <a:solidFill>
            <a:schemeClr val="accent6"/>
          </a:solidFill>
          <a:ln w="3175">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73</a:t>
            </a:fld>
            <a:endParaRPr lang="en-US" dirty="0">
              <a:solidFill>
                <a:schemeClr val="tx1"/>
              </a:solidFill>
            </a:endParaRPr>
          </a:p>
        </p:txBody>
      </p:sp>
    </p:spTree>
    <p:extLst>
      <p:ext uri="{BB962C8B-B14F-4D97-AF65-F5344CB8AC3E}">
        <p14:creationId xmlns:p14="http://schemas.microsoft.com/office/powerpoint/2010/main" val="1866770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4B3B-2E5C-7621-FF97-5DCF80B2C63D}"/>
              </a:ext>
            </a:extLst>
          </p:cNvPr>
          <p:cNvSpPr>
            <a:spLocks noGrp="1"/>
          </p:cNvSpPr>
          <p:nvPr>
            <p:ph type="title"/>
          </p:nvPr>
        </p:nvSpPr>
        <p:spPr/>
        <p:txBody>
          <a:bodyPr/>
          <a:lstStyle/>
          <a:p>
            <a:r>
              <a:rPr lang="en-US"/>
              <a:t>Next Steps</a:t>
            </a:r>
          </a:p>
        </p:txBody>
      </p:sp>
      <p:sp>
        <p:nvSpPr>
          <p:cNvPr id="7" name="Content Placeholder 6">
            <a:extLst>
              <a:ext uri="{FF2B5EF4-FFF2-40B4-BE49-F238E27FC236}">
                <a16:creationId xmlns:a16="http://schemas.microsoft.com/office/drawing/2014/main" id="{B8210253-74D2-085B-965C-5E64A3E6217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4AE04E0-DFB6-E988-4ACF-6E30C5DF02FD}"/>
              </a:ext>
            </a:extLst>
          </p:cNvPr>
          <p:cNvSpPr>
            <a:spLocks noGrp="1"/>
          </p:cNvSpPr>
          <p:nvPr>
            <p:ph sz="half" idx="2"/>
          </p:nvPr>
        </p:nvSpPr>
        <p:spPr>
          <a:xfrm>
            <a:off x="4572000" y="1600200"/>
            <a:ext cx="4114800" cy="4525963"/>
          </a:xfrm>
        </p:spPr>
        <p:txBody>
          <a:bodyPr/>
          <a:lstStyle/>
          <a:p>
            <a:endParaRPr lang="en-US"/>
          </a:p>
        </p:txBody>
      </p:sp>
      <p:sp>
        <p:nvSpPr>
          <p:cNvPr id="5" name="Date Placeholder 4">
            <a:extLst>
              <a:ext uri="{FF2B5EF4-FFF2-40B4-BE49-F238E27FC236}">
                <a16:creationId xmlns:a16="http://schemas.microsoft.com/office/drawing/2014/main" id="{62350069-52C9-3738-D456-6CB73667607F}"/>
              </a:ext>
            </a:extLst>
          </p:cNvPr>
          <p:cNvSpPr>
            <a:spLocks noGrp="1"/>
          </p:cNvSpPr>
          <p:nvPr>
            <p:ph type="dt" sz="half" idx="10"/>
          </p:nvPr>
        </p:nvSpPr>
        <p:spPr/>
        <p:txBody>
          <a:bodyPr/>
          <a:lstStyle/>
          <a:p>
            <a:fld id="{2886EB9F-620D-4745-B0DC-239369A89773}" type="datetime1">
              <a:rPr lang="en-US" smtClean="0">
                <a:solidFill>
                  <a:schemeClr val="tx1"/>
                </a:solidFill>
              </a:rPr>
              <a:t>6/17/2025</a:t>
            </a:fld>
            <a:endParaRPr lang="en-US" dirty="0">
              <a:solidFill>
                <a:schemeClr val="tx1"/>
              </a:solidFill>
            </a:endParaRPr>
          </a:p>
        </p:txBody>
      </p:sp>
      <p:sp>
        <p:nvSpPr>
          <p:cNvPr id="6" name="Slide Number Placeholder 5">
            <a:extLst>
              <a:ext uri="{FF2B5EF4-FFF2-40B4-BE49-F238E27FC236}">
                <a16:creationId xmlns:a16="http://schemas.microsoft.com/office/drawing/2014/main" id="{A8DDA49E-6D4B-5E8A-51E4-57AD127310B0}"/>
              </a:ext>
            </a:extLst>
          </p:cNvPr>
          <p:cNvSpPr>
            <a:spLocks noGrp="1"/>
          </p:cNvSpPr>
          <p:nvPr>
            <p:ph type="sldNum" sz="quarter" idx="12"/>
          </p:nvPr>
        </p:nvSpPr>
        <p:spPr/>
        <p:txBody>
          <a:bodyPr/>
          <a:lstStyle/>
          <a:p>
            <a:fld id="{680C5762-CF65-4775-9966-A58D40CC61B9}" type="slidenum">
              <a:rPr lang="en-US" smtClean="0">
                <a:solidFill>
                  <a:schemeClr val="tx1"/>
                </a:solidFill>
              </a:rPr>
              <a:t>74</a:t>
            </a:fld>
            <a:endParaRPr lang="en-US" dirty="0">
              <a:solidFill>
                <a:schemeClr val="tx1"/>
              </a:solidFill>
            </a:endParaRPr>
          </a:p>
        </p:txBody>
      </p:sp>
    </p:spTree>
    <p:extLst>
      <p:ext uri="{BB962C8B-B14F-4D97-AF65-F5344CB8AC3E}">
        <p14:creationId xmlns:p14="http://schemas.microsoft.com/office/powerpoint/2010/main" val="15975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lstStyle/>
          <a:p>
            <a:r>
              <a:rPr lang="en-US"/>
              <a:t>Cultivating a Culture of Caring</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rgbClr val="003C7C"/>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rgbClr val="003C7C"/>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rgbClr val="003C7C"/>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rgbClr val="003C7C"/>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rgbClr val="003C7C"/>
                </a:solidFill>
                <a:effectLst/>
              </a:rPr>
              <a:t>reciprocal.</a:t>
            </a:r>
          </a:p>
          <a:p>
            <a:pPr rtl="0" fontAlgn="base">
              <a:spcBef>
                <a:spcPts val="600"/>
              </a:spcBef>
              <a:spcAft>
                <a:spcPts val="1200"/>
              </a:spcAft>
              <a:buFont typeface="+mj-lt"/>
              <a:buAutoNum type="arabicPeriod"/>
            </a:pPr>
            <a:r>
              <a:rPr lang="en-US" sz="1800" b="1" i="0" u="none" strike="noStrike" dirty="0">
                <a:solidFill>
                  <a:srgbClr val="003C7C"/>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rgbClr val="003C7C"/>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rgbClr val="003C7C"/>
                </a:solidFill>
                <a:effectLst/>
              </a:rPr>
              <a:t>record of your progress</a:t>
            </a:r>
            <a:r>
              <a:rPr lang="en-US" sz="1800" b="1" i="0" u="none" strike="noStrike" dirty="0">
                <a:solidFill>
                  <a:schemeClr val="accent1"/>
                </a:solidFill>
                <a:effectLst/>
              </a:rPr>
              <a:t>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rgbClr val="003C7C"/>
                </a:solidFill>
                <a:effectLst/>
              </a:rPr>
              <a:t>leadership and knowledge of the people indigenous to where you are.</a:t>
            </a:r>
          </a:p>
          <a:p>
            <a:pPr rtl="0" fontAlgn="base">
              <a:spcBef>
                <a:spcPts val="600"/>
              </a:spcBef>
              <a:spcAft>
                <a:spcPts val="600"/>
              </a:spcAft>
              <a:buFont typeface="+mj-lt"/>
              <a:buAutoNum type="arabicPeriod" startAt="6"/>
            </a:pPr>
            <a:r>
              <a:rPr lang="en-US" sz="1800" b="1" i="0" u="none" strike="noStrike" dirty="0">
                <a:solidFill>
                  <a:srgbClr val="003C7C"/>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rgbClr val="003C7C"/>
                </a:solidFill>
                <a:effectLst/>
              </a:rPr>
              <a:t>imagination.</a:t>
            </a:r>
          </a:p>
          <a:p>
            <a:pPr rtl="0" fontAlgn="base">
              <a:spcBef>
                <a:spcPts val="600"/>
              </a:spcBef>
              <a:spcAft>
                <a:spcPts val="600"/>
              </a:spcAft>
              <a:buFont typeface="+mj-lt"/>
              <a:buAutoNum type="arabicPeriod" startAt="6"/>
            </a:pPr>
            <a:r>
              <a:rPr lang="en-US" sz="1800" b="1" i="0" u="none" strike="noStrike" dirty="0">
                <a:solidFill>
                  <a:srgbClr val="003C7C"/>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20485" y="6360117"/>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75</a:t>
            </a:fld>
            <a:endParaRPr lang="en-US" dirty="0">
              <a:solidFill>
                <a:schemeClr val="tx1"/>
              </a:solidFill>
            </a:endParaRPr>
          </a:p>
        </p:txBody>
      </p:sp>
      <p:graphicFrame>
        <p:nvGraphicFramePr>
          <p:cNvPr id="4" name="Diagram 3">
            <a:extLst>
              <a:ext uri="{FF2B5EF4-FFF2-40B4-BE49-F238E27FC236}">
                <a16:creationId xmlns:a16="http://schemas.microsoft.com/office/drawing/2014/main" id="{99677378-E8CB-C00F-D5F4-B94613B56E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4323978"/>
              </p:ext>
            </p:extLst>
          </p:nvPr>
        </p:nvGraphicFramePr>
        <p:xfrm>
          <a:off x="5151120" y="-214533"/>
          <a:ext cx="4602479" cy="2247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7737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49E0-030A-2A34-FB01-6F09868C29FF}"/>
              </a:ext>
            </a:extLst>
          </p:cNvPr>
          <p:cNvSpPr>
            <a:spLocks noGrp="1"/>
          </p:cNvSpPr>
          <p:nvPr>
            <p:ph type="title"/>
          </p:nvPr>
        </p:nvSpPr>
        <p:spPr>
          <a:xfrm>
            <a:off x="457200" y="304800"/>
            <a:ext cx="8229600" cy="1143000"/>
          </a:xfrm>
        </p:spPr>
        <p:txBody>
          <a:bodyPr anchor="ctr">
            <a:normAutofit/>
          </a:bodyPr>
          <a:lstStyle/>
          <a:p>
            <a:r>
              <a:rPr lang="en-US"/>
              <a:t>A Parting Thought</a:t>
            </a:r>
          </a:p>
        </p:txBody>
      </p:sp>
      <p:sp>
        <p:nvSpPr>
          <p:cNvPr id="3" name="Content Placeholder 2">
            <a:extLst>
              <a:ext uri="{FF2B5EF4-FFF2-40B4-BE49-F238E27FC236}">
                <a16:creationId xmlns:a16="http://schemas.microsoft.com/office/drawing/2014/main" id="{6909600E-4548-8674-90D4-971E629CD0CE}"/>
              </a:ext>
            </a:extLst>
          </p:cNvPr>
          <p:cNvSpPr>
            <a:spLocks noGrp="1"/>
          </p:cNvSpPr>
          <p:nvPr>
            <p:ph sz="half" idx="1"/>
          </p:nvPr>
        </p:nvSpPr>
        <p:spPr>
          <a:xfrm>
            <a:off x="457200" y="1600200"/>
            <a:ext cx="5638800" cy="4648200"/>
          </a:xfrm>
        </p:spPr>
        <p:txBody>
          <a:bodyPr>
            <a:normAutofit fontScale="92500" lnSpcReduction="10000"/>
          </a:bodyPr>
          <a:lstStyle/>
          <a:p>
            <a:pPr marL="0" indent="0" rtl="0">
              <a:lnSpc>
                <a:spcPct val="90000"/>
              </a:lnSpc>
              <a:spcBef>
                <a:spcPts val="0"/>
              </a:spcBef>
              <a:spcAft>
                <a:spcPts val="600"/>
              </a:spcAft>
              <a:buNone/>
            </a:pPr>
            <a:r>
              <a:rPr lang="en-US" sz="2400" i="0" u="none" strike="noStrike">
                <a:effectLst/>
              </a:rPr>
              <a:t>A man came upon a construction site where three people were working. He asked the first, “What are you doing?”</a:t>
            </a:r>
            <a:endParaRPr lang="en-US" sz="2400" b="1" i="1" u="none" strike="noStrike">
              <a:effectLst/>
            </a:endParaRPr>
          </a:p>
          <a:p>
            <a:pPr marL="0" indent="0" algn="r" rtl="0">
              <a:lnSpc>
                <a:spcPct val="90000"/>
              </a:lnSpc>
              <a:spcBef>
                <a:spcPts val="0"/>
              </a:spcBef>
              <a:spcAft>
                <a:spcPts val="600"/>
              </a:spcAft>
              <a:buNone/>
            </a:pPr>
            <a:r>
              <a:rPr lang="en-US" sz="2400" b="1" i="1" u="none" strike="noStrike">
                <a:solidFill>
                  <a:srgbClr val="003C7C"/>
                </a:solidFill>
                <a:effectLst/>
              </a:rPr>
              <a:t>“I am laying bricks.”</a:t>
            </a:r>
            <a:endParaRPr lang="en-US" sz="2400" b="1">
              <a:solidFill>
                <a:srgbClr val="003C7C"/>
              </a:solidFill>
              <a:effectLst/>
            </a:endParaRPr>
          </a:p>
          <a:p>
            <a:pPr marL="0" indent="0" rtl="0">
              <a:lnSpc>
                <a:spcPct val="90000"/>
              </a:lnSpc>
              <a:spcBef>
                <a:spcPts val="0"/>
              </a:spcBef>
              <a:spcAft>
                <a:spcPts val="600"/>
              </a:spcAft>
              <a:buNone/>
            </a:pPr>
            <a:br>
              <a:rPr lang="en-US" sz="2400"/>
            </a:br>
            <a:r>
              <a:rPr lang="en-US" sz="2400" i="0" u="none" strike="noStrike">
                <a:effectLst/>
              </a:rPr>
              <a:t>He asked the second, “What are you doing?” and the man replied,</a:t>
            </a:r>
            <a:endParaRPr lang="en-US" sz="2400" b="1" i="1" u="none" strike="noStrike">
              <a:effectLst/>
            </a:endParaRPr>
          </a:p>
          <a:p>
            <a:pPr marL="0" indent="0" algn="r" rtl="0">
              <a:lnSpc>
                <a:spcPct val="90000"/>
              </a:lnSpc>
              <a:spcBef>
                <a:spcPts val="0"/>
              </a:spcBef>
              <a:spcAft>
                <a:spcPts val="600"/>
              </a:spcAft>
              <a:buNone/>
            </a:pPr>
            <a:r>
              <a:rPr lang="en-US" sz="2400" b="1" i="1" u="none" strike="noStrike">
                <a:solidFill>
                  <a:srgbClr val="003C7C"/>
                </a:solidFill>
                <a:effectLst/>
              </a:rPr>
              <a:t>“I am building a wall.”</a:t>
            </a:r>
            <a:endParaRPr lang="en-US" sz="2400" b="1">
              <a:solidFill>
                <a:srgbClr val="003C7C"/>
              </a:solidFill>
              <a:effectLst/>
            </a:endParaRPr>
          </a:p>
          <a:p>
            <a:pPr marL="0" indent="0" rtl="0">
              <a:lnSpc>
                <a:spcPct val="90000"/>
              </a:lnSpc>
              <a:spcBef>
                <a:spcPts val="0"/>
              </a:spcBef>
              <a:spcAft>
                <a:spcPts val="600"/>
              </a:spcAft>
              <a:buNone/>
            </a:pPr>
            <a:br>
              <a:rPr lang="en-US" sz="2400"/>
            </a:br>
            <a:r>
              <a:rPr lang="en-US" sz="2400" i="0" u="none" strike="noStrike">
                <a:effectLst/>
              </a:rPr>
              <a:t>As he approached the third, he heard him humming a tune as he worked, and asked, “What are you doing?” The man stood, looked up at the sky, and smiled,</a:t>
            </a:r>
            <a:endParaRPr lang="en-US" sz="2400" b="1" i="1" u="none" strike="noStrike">
              <a:effectLst/>
            </a:endParaRPr>
          </a:p>
          <a:p>
            <a:pPr marL="0" indent="0" algn="r" rtl="0">
              <a:lnSpc>
                <a:spcPct val="90000"/>
              </a:lnSpc>
              <a:spcBef>
                <a:spcPts val="0"/>
              </a:spcBef>
              <a:spcAft>
                <a:spcPts val="600"/>
              </a:spcAft>
              <a:buNone/>
            </a:pPr>
            <a:r>
              <a:rPr lang="en-US" sz="2400" b="1" i="1" u="none" strike="noStrike">
                <a:solidFill>
                  <a:srgbClr val="003C7C"/>
                </a:solidFill>
                <a:effectLst/>
              </a:rPr>
              <a:t>“I am building a castle!”</a:t>
            </a:r>
            <a:endParaRPr lang="en-US" sz="2400" b="1">
              <a:solidFill>
                <a:srgbClr val="003C7C"/>
              </a:solidFill>
              <a:effectLst/>
            </a:endParaRPr>
          </a:p>
        </p:txBody>
      </p:sp>
      <p:pic>
        <p:nvPicPr>
          <p:cNvPr id="8" name="Content Placeholder 7">
            <a:extLst>
              <a:ext uri="{FF2B5EF4-FFF2-40B4-BE49-F238E27FC236}">
                <a16:creationId xmlns:a16="http://schemas.microsoft.com/office/drawing/2014/main" id="{7AE0139F-F88F-33AB-514F-84AF1243E36D}"/>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38800" y="1828800"/>
            <a:ext cx="3657600" cy="3657600"/>
          </a:xfrm>
        </p:spPr>
      </p:pic>
      <p:sp>
        <p:nvSpPr>
          <p:cNvPr id="5" name="Date Placeholder 4">
            <a:extLst>
              <a:ext uri="{FF2B5EF4-FFF2-40B4-BE49-F238E27FC236}">
                <a16:creationId xmlns:a16="http://schemas.microsoft.com/office/drawing/2014/main" id="{AAE3E7DB-3C93-680C-EB91-C810B9C2597B}"/>
              </a:ext>
            </a:extLst>
          </p:cNvPr>
          <p:cNvSpPr>
            <a:spLocks noGrp="1"/>
          </p:cNvSpPr>
          <p:nvPr>
            <p:ph type="dt" sz="half" idx="10"/>
          </p:nvPr>
        </p:nvSpPr>
        <p:spPr>
          <a:xfrm>
            <a:off x="457200" y="6356350"/>
            <a:ext cx="2133600" cy="365125"/>
          </a:xfrm>
        </p:spPr>
        <p:txBody>
          <a:bodyPr anchor="ctr">
            <a:normAutofit/>
          </a:bodyPr>
          <a:lstStyle/>
          <a:p>
            <a:pPr>
              <a:spcAft>
                <a:spcPts val="600"/>
              </a:spcAft>
            </a:pPr>
            <a:fld id="{2886EB9F-620D-4745-B0DC-239369A89773}" type="datetime1">
              <a:rPr lang="en-US" smtClean="0">
                <a:solidFill>
                  <a:schemeClr val="tx1"/>
                </a:solidFill>
              </a:rPr>
              <a:pPr>
                <a:spcAft>
                  <a:spcPts val="600"/>
                </a:spcAft>
              </a:pPr>
              <a:t>6/17/2025</a:t>
            </a:fld>
            <a:endParaRPr lang="en-US" dirty="0">
              <a:solidFill>
                <a:schemeClr val="tx1"/>
              </a:solidFill>
            </a:endParaRPr>
          </a:p>
        </p:txBody>
      </p:sp>
      <p:sp>
        <p:nvSpPr>
          <p:cNvPr id="4" name="TextBox 3">
            <a:extLst>
              <a:ext uri="{FF2B5EF4-FFF2-40B4-BE49-F238E27FC236}">
                <a16:creationId xmlns:a16="http://schemas.microsoft.com/office/drawing/2014/main" id="{E5739E2D-E415-5431-E816-E45DA36F5EA6}"/>
              </a:ext>
            </a:extLst>
          </p:cNvPr>
          <p:cNvSpPr txBox="1"/>
          <p:nvPr/>
        </p:nvSpPr>
        <p:spPr>
          <a:xfrm>
            <a:off x="1322590" y="6408107"/>
            <a:ext cx="5428217" cy="261610"/>
          </a:xfrm>
          <a:prstGeom prst="rect">
            <a:avLst/>
          </a:prstGeom>
          <a:noFill/>
        </p:spPr>
        <p:txBody>
          <a:bodyPr wrap="square" lIns="91440" tIns="45720" rIns="91440" bIns="45720" anchor="t">
            <a:spAutoFit/>
          </a:bodyPr>
          <a:lstStyle/>
          <a:p>
            <a:r>
              <a:rPr lang="en-US" sz="1100" dirty="0">
                <a:latin typeface="Arial"/>
                <a:cs typeface="Arial"/>
              </a:rPr>
              <a:t>Source: SPA-LC NGSS District Assessment Toolkit</a:t>
            </a:r>
            <a:endParaRPr lang="en-US" sz="1400" dirty="0">
              <a:effectLs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D3E0CE5-8253-9C90-0DB8-FC897E91764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76</a:t>
            </a:fld>
            <a:endParaRPr lang="en-US" dirty="0">
              <a:solidFill>
                <a:schemeClr val="tx1"/>
              </a:solidFill>
            </a:endParaRPr>
          </a:p>
        </p:txBody>
      </p:sp>
    </p:spTree>
    <p:extLst>
      <p:ext uri="{BB962C8B-B14F-4D97-AF65-F5344CB8AC3E}">
        <p14:creationId xmlns:p14="http://schemas.microsoft.com/office/powerpoint/2010/main" val="496879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r>
              <a:rPr lang="en-US"/>
              <a:t>Contact</a:t>
            </a:r>
            <a:r>
              <a:rPr lang="en-US" baseline="0"/>
              <a:t>/Mission</a:t>
            </a:r>
            <a:endParaRPr lang="en-US"/>
          </a:p>
        </p:txBody>
      </p:sp>
      <p:sp>
        <p:nvSpPr>
          <p:cNvPr id="2"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a:solidFill>
                  <a:srgbClr val="000000"/>
                </a:solidFill>
                <a:latin typeface="Arial" panose="020B0604020202020204" pitchFamily="34" charset="0"/>
                <a:ea typeface="Verdana" pitchFamily="34" charset="0"/>
                <a:cs typeface="Arial" panose="020B0604020202020204" pitchFamily="34" charset="0"/>
              </a:rPr>
              <a:t>For more information on the Science, Technology &amp; Engineering, Environmental Literacy &amp; Sustainability (STEELS) assessments, please visit PDE’s website at </a:t>
            </a:r>
            <a:r>
              <a:rPr lang="en-US" altLang="en-US" sz="2000" u="sng">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a:solidFill>
                  <a:srgbClr val="000000"/>
                </a:solidFill>
                <a:latin typeface="Arial" panose="020B0604020202020204" pitchFamily="34" charset="0"/>
                <a:ea typeface="Verdana" pitchFamily="34" charset="0"/>
                <a:cs typeface="Arial" panose="020B0604020202020204" pitchFamily="34" charset="0"/>
              </a:rPr>
              <a:t>.</a:t>
            </a:r>
            <a:endParaRPr lang="en-US" altLang="en-US">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a:p>
          <a:p>
            <a:r>
              <a:rPr lang="en-US"/>
              <a:t> </a:t>
            </a:r>
          </a:p>
        </p:txBody>
      </p:sp>
      <p:sp>
        <p:nvSpPr>
          <p:cNvPr id="5" name="Date Placeholder 4"/>
          <p:cNvSpPr>
            <a:spLocks noGrp="1"/>
          </p:cNvSpPr>
          <p:nvPr>
            <p:ph type="dt" sz="half" idx="10"/>
          </p:nvPr>
        </p:nvSpPr>
        <p:spPr/>
        <p:txBody>
          <a:bodyPr/>
          <a:lstStyle/>
          <a:p>
            <a:fld id="{C5609242-B7C9-4E08-B84E-BC2A06CF552E}" type="datetime1">
              <a:rPr lang="en-US" smtClean="0">
                <a:solidFill>
                  <a:schemeClr val="tx1"/>
                </a:solidFill>
              </a:rPr>
              <a:t>6/17/2025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77</a:t>
            </a:fld>
            <a:endParaRPr lang="en-US" dirty="0">
              <a:solidFill>
                <a:schemeClr val="tx1"/>
              </a:solidFill>
            </a:endParaRPr>
          </a:p>
        </p:txBody>
      </p:sp>
    </p:spTree>
    <p:extLst>
      <p:ext uri="{BB962C8B-B14F-4D97-AF65-F5344CB8AC3E}">
        <p14:creationId xmlns:p14="http://schemas.microsoft.com/office/powerpoint/2010/main" val="228321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Module 1: Session 1.1 - Features of Quality STEELS Assessments</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1 Progression</a:t>
            </a:r>
          </a:p>
        </p:txBody>
      </p:sp>
      <p:graphicFrame>
        <p:nvGraphicFramePr>
          <p:cNvPr id="12" name="Content Placeholder 11" descr="Module 1 is divided into four&#10;sessions:&#10;• Session 1.1: Assessments that Reflect Our Vision&#10;• Session 1.2: Phenomenon /Problem-Based&#10;Assessment Scenarios&#10;• Session 1.3: Multi-Dimensional Assessments&#10;• Session 1.4: Evidence of phenomena and multiple dimension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52151227"/>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FE73BC03-2989-38F1-8375-A17502C66BA7}"/>
              </a:ext>
              <a:ext uri="{C183D7F6-B498-43B3-948B-1728B52AA6E4}">
                <adec:decorative xmlns:adec="http://schemas.microsoft.com/office/drawing/2017/decorative" val="1"/>
              </a:ext>
            </a:extLst>
          </p:cNvPr>
          <p:cNvSpPr/>
          <p:nvPr/>
        </p:nvSpPr>
        <p:spPr>
          <a:xfrm rot="16200000">
            <a:off x="1104900" y="5536646"/>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Assessments that Reflect Our Vision </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Phenomenon /Problem-Based Assessment Scenarios</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Multi-Dimensional Assessments</a:t>
            </a:r>
          </a:p>
          <a:p>
            <a:pPr lvl="0" algn="ctr"/>
            <a:endParaRPr lang="en-US">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86600" y="3637596"/>
            <a:ext cx="1600200" cy="162020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900">
              <a:solidFill>
                <a:srgbClr val="003C7C"/>
              </a:solidFill>
              <a:latin typeface="Arial" panose="020B0604020202020204" pitchFamily="34" charset="0"/>
              <a:cs typeface="Arial" panose="020B0604020202020204" pitchFamily="34" charset="0"/>
            </a:endParaRPr>
          </a:p>
          <a:p>
            <a:pPr lvl="0" algn="ctr"/>
            <a:r>
              <a:rPr lang="en-US">
                <a:solidFill>
                  <a:srgbClr val="003C7C"/>
                </a:solidFill>
                <a:latin typeface="Arial" panose="020B0604020202020204" pitchFamily="34" charset="0"/>
                <a:cs typeface="Arial" panose="020B0604020202020204" pitchFamily="34" charset="0"/>
              </a:rPr>
              <a:t>Evidence of Phenomena and Multiple Dimensions</a:t>
            </a:r>
          </a:p>
          <a:p>
            <a:pPr lvl="0" algn="ctr"/>
            <a:endParaRPr lang="en-US" sz="900">
              <a:solidFill>
                <a:srgbClr val="003C7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116623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r>
              <a:rPr lang="en-US"/>
              <a:t>Vision</a:t>
            </a:r>
          </a:p>
        </p:txBody>
      </p:sp>
      <p:pic>
        <p:nvPicPr>
          <p:cNvPr id="7" name="Graphic 6" descr="3d Glasses with solid fill">
            <a:extLst>
              <a:ext uri="{FF2B5EF4-FFF2-40B4-BE49-F238E27FC236}">
                <a16:creationId xmlns:a16="http://schemas.microsoft.com/office/drawing/2014/main" id="{82B7BEB4-C49C-6B57-AFB6-B3AFCD7E355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82256" y="1407561"/>
            <a:ext cx="1979488" cy="1979488"/>
          </a:xfrm>
          <a:prstGeom prst="rect">
            <a:avLst/>
          </a:prstGeom>
        </p:spPr>
      </p:pic>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57200" y="3429000"/>
            <a:ext cx="8229600" cy="1854200"/>
          </a:xfrm>
        </p:spPr>
        <p:txBody>
          <a:bodyPr>
            <a:normAutofit/>
          </a:bodyPr>
          <a:lstStyle/>
          <a:p>
            <a:pPr marL="0" indent="0" algn="ctr">
              <a:buNone/>
            </a:pPr>
            <a:r>
              <a:rPr lang="en-US" sz="3600"/>
              <a:t>What is our vision for science and engineering learning and student performance?</a:t>
            </a:r>
          </a:p>
        </p:txBody>
      </p:sp>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6/17/2025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777112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2.xml><?xml version="1.0" encoding="utf-8"?>
<ds:datastoreItem xmlns:ds="http://schemas.openxmlformats.org/officeDocument/2006/customXml" ds:itemID="{6219A57F-1165-4DAE-9516-8D6028968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5E959-B139-4928-B6C0-4290FBE61FC4}">
  <ds:schemaRefs>
    <ds:schemaRef ds:uri="f1c7bf0e-1cb0-48f8-99df-6e3f20f315ba"/>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284</TotalTime>
  <Words>5024</Words>
  <Application>Microsoft Office PowerPoint</Application>
  <PresentationFormat>On-screen Show (4:3)</PresentationFormat>
  <Paragraphs>678</Paragraphs>
  <Slides>77</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Lato</vt:lpstr>
      <vt:lpstr>Roboto Thin</vt:lpstr>
      <vt:lpstr>Wingdings</vt:lpstr>
      <vt:lpstr>Office Theme</vt:lpstr>
      <vt:lpstr>The Pennsylvania STEELS Assessment Foundations Toolkit  Module 1: Features of Quality Assessments for the Science, Technology &amp; Engineering, Environmental Literacy Sustainability (STEELS) Standards</vt:lpstr>
      <vt:lpstr>STEELS: Rigorous Learning Goals</vt:lpstr>
      <vt:lpstr>STEELS: Rigorous Learning Goals (continued)</vt:lpstr>
      <vt:lpstr>STEELS Assessment Foundations Toolkit</vt:lpstr>
      <vt:lpstr>Module 1 Goal</vt:lpstr>
      <vt:lpstr>Module 1: Features of Quality STEELS Assessments</vt:lpstr>
      <vt:lpstr>Create Your Workspace</vt:lpstr>
      <vt:lpstr>Module 1: Session 1.1 - Features of Quality STEELS Assessments</vt:lpstr>
      <vt:lpstr>Vision</vt:lpstr>
      <vt:lpstr>Vision (continued)</vt:lpstr>
      <vt:lpstr>Common Answers</vt:lpstr>
      <vt:lpstr>Assessments That Measure What We Value</vt:lpstr>
      <vt:lpstr>Vision (cont.)</vt:lpstr>
      <vt:lpstr>Assessments That Support Our Vision</vt:lpstr>
      <vt:lpstr>Norms: Cultivating a Culture of Caring</vt:lpstr>
      <vt:lpstr>What if… Assessment Were a Caring Practice?</vt:lpstr>
      <vt:lpstr>Thought Experiment: Jack and Jill</vt:lpstr>
      <vt:lpstr>Thought Experiment: Jack and Jill (continued)</vt:lpstr>
      <vt:lpstr>Reflection</vt:lpstr>
      <vt:lpstr>Features of Assessment</vt:lpstr>
      <vt:lpstr>Thought Experiment: Jack and Jill (cont.)</vt:lpstr>
      <vt:lpstr>Three Tasks</vt:lpstr>
      <vt:lpstr>What Do We Look for in Assessments?</vt:lpstr>
      <vt:lpstr>What Do We Look for in Assessments? (Continued)</vt:lpstr>
      <vt:lpstr>Themes: Session 1.1</vt:lpstr>
      <vt:lpstr>Reflection: Session 1.1</vt:lpstr>
      <vt:lpstr>Revisiting Our Vision</vt:lpstr>
      <vt:lpstr>Themes: Session 1.2</vt:lpstr>
      <vt:lpstr>Module 1: Session 1.2 - Features of Quality STEELS Assessments</vt:lpstr>
      <vt:lpstr>Topics-Phenomena-Problems Game</vt:lpstr>
      <vt:lpstr>Uncertainty Is Key</vt:lpstr>
      <vt:lpstr>Topics-Phenomena-Problems</vt:lpstr>
      <vt:lpstr>Phenomena and Problems in Assessment</vt:lpstr>
      <vt:lpstr>Phenomenon  Scenario</vt:lpstr>
      <vt:lpstr>Quick Read: Quality Assessment Scenario Table</vt:lpstr>
      <vt:lpstr>Scenario Gallery Walk Directions</vt:lpstr>
      <vt:lpstr>Criterion Expert Groups</vt:lpstr>
      <vt:lpstr>Continuum Reflection: Assessments Use Authentic Scenarios</vt:lpstr>
      <vt:lpstr>Reflection: Session 1.2</vt:lpstr>
      <vt:lpstr>What Happens When Phenomena Are Used?</vt:lpstr>
      <vt:lpstr>Key Point</vt:lpstr>
      <vt:lpstr>Themes: Session 1.3</vt:lpstr>
      <vt:lpstr>Module 1: Session 1.3 Features of Quality STEELS Assessments</vt:lpstr>
      <vt:lpstr>Compare: Are They Multi-Dimensional?</vt:lpstr>
      <vt:lpstr>Integrated Performance Expectations</vt:lpstr>
      <vt:lpstr>Quick Review: What Are the Dimensions?</vt:lpstr>
      <vt:lpstr>Disciplinary Core Ideas (DCIs)</vt:lpstr>
      <vt:lpstr>Crosscutting Concepts (CCCs)</vt:lpstr>
      <vt:lpstr>Crosscutting Concepts: Additional Example</vt:lpstr>
      <vt:lpstr>Science and Engineering Practices (SEPs)</vt:lpstr>
      <vt:lpstr>Technology and Engineering Practices (TEPs)</vt:lpstr>
      <vt:lpstr>Performance Expectations</vt:lpstr>
      <vt:lpstr>Assessing Multiple Dimensions</vt:lpstr>
      <vt:lpstr>Compare: CCCs</vt:lpstr>
      <vt:lpstr>Compare: SEPs</vt:lpstr>
      <vt:lpstr>A B Each Teach</vt:lpstr>
      <vt:lpstr>What Else Should Be on the List?</vt:lpstr>
      <vt:lpstr>Continuum Reflection: Multiple Dimensions</vt:lpstr>
      <vt:lpstr>Continuum Reflection: Integrated Multiple Dimensions</vt:lpstr>
      <vt:lpstr>Module 1: Session 1.4 Features of Quality STEELS Assessments</vt:lpstr>
      <vt:lpstr>Example</vt:lpstr>
      <vt:lpstr>Survivors Stranded 5th Grade Assessment Excerpt </vt:lpstr>
      <vt:lpstr>Survivor Stranded</vt:lpstr>
      <vt:lpstr>Survivors Stranded Excerpt</vt:lpstr>
      <vt:lpstr>Example Task Assessment Grade 3–5 Targets</vt:lpstr>
      <vt:lpstr>Multi-Dimensional Assessment Claim</vt:lpstr>
      <vt:lpstr>Multi-Dimensional Assessment Claim (part 2)</vt:lpstr>
      <vt:lpstr>Multi-Dimensional Assessment Claim (part 3)</vt:lpstr>
      <vt:lpstr>Multi-Dimensional Assessment Claim (part 4)</vt:lpstr>
      <vt:lpstr>Assessing Use of Multiple Dimensions</vt:lpstr>
      <vt:lpstr>Is It Grade Appropriate?</vt:lpstr>
      <vt:lpstr>Reflection: Session 1.4</vt:lpstr>
      <vt:lpstr>Module 2</vt:lpstr>
      <vt:lpstr>Next Steps</vt:lpstr>
      <vt:lpstr>Cultivating a Culture of Caring</vt:lpstr>
      <vt:lpstr>A Parting Thought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Aaron Feuerstein</cp:lastModifiedBy>
  <cp:revision>14</cp:revision>
  <dcterms:created xsi:type="dcterms:W3CDTF">2017-02-01T18:23:33Z</dcterms:created>
  <dcterms:modified xsi:type="dcterms:W3CDTF">2025-06-18T03:05:10Z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0x0101009535ED75752BCA4DA4E256401831089B</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ediaServiceImageTags">
    <vt:lpwstr/>
  </property>
</Properties>
</file>