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59" r:id="rId5"/>
    <p:sldId id="260" r:id="rId6"/>
    <p:sldId id="273" r:id="rId7"/>
    <p:sldId id="267" r:id="rId8"/>
    <p:sldId id="274" r:id="rId9"/>
    <p:sldId id="272" r:id="rId10"/>
    <p:sldId id="270" r:id="rId11"/>
    <p:sldId id="27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C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DEF0C5-F822-4F29-A578-8E177FEE45B0}" v="5" dt="2025-10-12T18:13:46.1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348" autoAdjust="0"/>
    <p:restoredTop sz="85789" autoAdjust="0"/>
  </p:normalViewPr>
  <p:slideViewPr>
    <p:cSldViewPr>
      <p:cViewPr varScale="1">
        <p:scale>
          <a:sx n="87" d="100"/>
          <a:sy n="87" d="100"/>
        </p:scale>
        <p:origin x="210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um Leaman, Rebekah" userId="fddf8941-f9ee-446a-8c91-983c3f83c3cd" providerId="ADAL" clId="{0ECC5C12-F84B-4F1E-B616-7ACD6BEB83E9}"/>
    <pc:docChg chg="undo custSel modSld">
      <pc:chgData name="Baum Leaman, Rebekah" userId="fddf8941-f9ee-446a-8c91-983c3f83c3cd" providerId="ADAL" clId="{0ECC5C12-F84B-4F1E-B616-7ACD6BEB83E9}" dt="2025-10-13T16:44:28.107" v="68" actId="14100"/>
      <pc:docMkLst>
        <pc:docMk/>
      </pc:docMkLst>
      <pc:sldChg chg="modSp mod">
        <pc:chgData name="Baum Leaman, Rebekah" userId="fddf8941-f9ee-446a-8c91-983c3f83c3cd" providerId="ADAL" clId="{0ECC5C12-F84B-4F1E-B616-7ACD6BEB83E9}" dt="2025-10-12T18:02:38.543" v="1" actId="255"/>
        <pc:sldMkLst>
          <pc:docMk/>
          <pc:sldMk cId="1245397572" sldId="259"/>
        </pc:sldMkLst>
        <pc:spChg chg="mod">
          <ac:chgData name="Baum Leaman, Rebekah" userId="fddf8941-f9ee-446a-8c91-983c3f83c3cd" providerId="ADAL" clId="{0ECC5C12-F84B-4F1E-B616-7ACD6BEB83E9}" dt="2025-10-12T18:02:30.389" v="0" actId="255"/>
          <ac:spMkLst>
            <pc:docMk/>
            <pc:sldMk cId="1245397572" sldId="259"/>
            <ac:spMk id="2" creationId="{00000000-0000-0000-0000-000000000000}"/>
          </ac:spMkLst>
        </pc:spChg>
        <pc:spChg chg="mod">
          <ac:chgData name="Baum Leaman, Rebekah" userId="fddf8941-f9ee-446a-8c91-983c3f83c3cd" providerId="ADAL" clId="{0ECC5C12-F84B-4F1E-B616-7ACD6BEB83E9}" dt="2025-10-12T18:02:38.543" v="1" actId="255"/>
          <ac:spMkLst>
            <pc:docMk/>
            <pc:sldMk cId="1245397572" sldId="259"/>
            <ac:spMk id="3" creationId="{00000000-0000-0000-0000-000000000000}"/>
          </ac:spMkLst>
        </pc:spChg>
      </pc:sldChg>
      <pc:sldChg chg="modSp mod">
        <pc:chgData name="Baum Leaman, Rebekah" userId="fddf8941-f9ee-446a-8c91-983c3f83c3cd" providerId="ADAL" clId="{0ECC5C12-F84B-4F1E-B616-7ACD6BEB83E9}" dt="2025-10-12T18:04:05.023" v="22" actId="1076"/>
        <pc:sldMkLst>
          <pc:docMk/>
          <pc:sldMk cId="3014143608" sldId="260"/>
        </pc:sldMkLst>
        <pc:spChg chg="mod">
          <ac:chgData name="Baum Leaman, Rebekah" userId="fddf8941-f9ee-446a-8c91-983c3f83c3cd" providerId="ADAL" clId="{0ECC5C12-F84B-4F1E-B616-7ACD6BEB83E9}" dt="2025-10-12T18:03:13.341" v="8" actId="21"/>
          <ac:spMkLst>
            <pc:docMk/>
            <pc:sldMk cId="3014143608" sldId="260"/>
            <ac:spMk id="4" creationId="{E4C0AF93-8EE3-1543-A4D6-27331FC21D5C}"/>
          </ac:spMkLst>
        </pc:spChg>
        <pc:spChg chg="mod">
          <ac:chgData name="Baum Leaman, Rebekah" userId="fddf8941-f9ee-446a-8c91-983c3f83c3cd" providerId="ADAL" clId="{0ECC5C12-F84B-4F1E-B616-7ACD6BEB83E9}" dt="2025-10-12T18:04:05.023" v="22" actId="1076"/>
          <ac:spMkLst>
            <pc:docMk/>
            <pc:sldMk cId="3014143608" sldId="260"/>
            <ac:spMk id="8" creationId="{39C64D42-11CD-4A25-8ECC-C8A7483F77D6}"/>
          </ac:spMkLst>
        </pc:spChg>
        <pc:picChg chg="mod">
          <ac:chgData name="Baum Leaman, Rebekah" userId="fddf8941-f9ee-446a-8c91-983c3f83c3cd" providerId="ADAL" clId="{0ECC5C12-F84B-4F1E-B616-7ACD6BEB83E9}" dt="2025-10-12T18:03:37.281" v="16" actId="1076"/>
          <ac:picMkLst>
            <pc:docMk/>
            <pc:sldMk cId="3014143608" sldId="260"/>
            <ac:picMk id="10" creationId="{35812E56-2A65-677F-380F-9466CD6DB3CB}"/>
          </ac:picMkLst>
        </pc:picChg>
      </pc:sldChg>
      <pc:sldChg chg="modSp mod">
        <pc:chgData name="Baum Leaman, Rebekah" userId="fddf8941-f9ee-446a-8c91-983c3f83c3cd" providerId="ADAL" clId="{0ECC5C12-F84B-4F1E-B616-7ACD6BEB83E9}" dt="2025-10-12T18:10:40.684" v="37" actId="255"/>
        <pc:sldMkLst>
          <pc:docMk/>
          <pc:sldMk cId="1753505704" sldId="267"/>
        </pc:sldMkLst>
        <pc:spChg chg="mod">
          <ac:chgData name="Baum Leaman, Rebekah" userId="fddf8941-f9ee-446a-8c91-983c3f83c3cd" providerId="ADAL" clId="{0ECC5C12-F84B-4F1E-B616-7ACD6BEB83E9}" dt="2025-10-12T18:10:40.684" v="37" actId="255"/>
          <ac:spMkLst>
            <pc:docMk/>
            <pc:sldMk cId="1753505704" sldId="267"/>
            <ac:spMk id="2" creationId="{58AFD4FA-B749-46A7-B3A0-B33463102C33}"/>
          </ac:spMkLst>
        </pc:spChg>
        <pc:spChg chg="mod">
          <ac:chgData name="Baum Leaman, Rebekah" userId="fddf8941-f9ee-446a-8c91-983c3f83c3cd" providerId="ADAL" clId="{0ECC5C12-F84B-4F1E-B616-7ACD6BEB83E9}" dt="2025-10-12T18:10:07.668" v="32" actId="255"/>
          <ac:spMkLst>
            <pc:docMk/>
            <pc:sldMk cId="1753505704" sldId="267"/>
            <ac:spMk id="5" creationId="{C6C65599-BB03-8B45-E83C-FF7DB44D8849}"/>
          </ac:spMkLst>
        </pc:spChg>
        <pc:spChg chg="mod">
          <ac:chgData name="Baum Leaman, Rebekah" userId="fddf8941-f9ee-446a-8c91-983c3f83c3cd" providerId="ADAL" clId="{0ECC5C12-F84B-4F1E-B616-7ACD6BEB83E9}" dt="2025-10-12T18:10:21.124" v="35" actId="20577"/>
          <ac:spMkLst>
            <pc:docMk/>
            <pc:sldMk cId="1753505704" sldId="267"/>
            <ac:spMk id="13315" creationId="{14D1BDA9-1236-4F80-B046-23EBEA762E88}"/>
          </ac:spMkLst>
        </pc:spChg>
        <pc:cxnChg chg="mod">
          <ac:chgData name="Baum Leaman, Rebekah" userId="fddf8941-f9ee-446a-8c91-983c3f83c3cd" providerId="ADAL" clId="{0ECC5C12-F84B-4F1E-B616-7ACD6BEB83E9}" dt="2025-10-12T18:10:30.197" v="36" actId="14100"/>
          <ac:cxnSpMkLst>
            <pc:docMk/>
            <pc:sldMk cId="1753505704" sldId="267"/>
            <ac:cxnSpMk id="7" creationId="{8607CAD5-79EA-D9A6-B0D4-3B0E6EA8310C}"/>
          </ac:cxnSpMkLst>
        </pc:cxnChg>
      </pc:sldChg>
      <pc:sldChg chg="addSp delSp modSp mod">
        <pc:chgData name="Baum Leaman, Rebekah" userId="fddf8941-f9ee-446a-8c91-983c3f83c3cd" providerId="ADAL" clId="{0ECC5C12-F84B-4F1E-B616-7ACD6BEB83E9}" dt="2025-10-12T18:14:24.663" v="57" actId="1076"/>
        <pc:sldMkLst>
          <pc:docMk/>
          <pc:sldMk cId="1709731986" sldId="270"/>
        </pc:sldMkLst>
        <pc:spChg chg="mod">
          <ac:chgData name="Baum Leaman, Rebekah" userId="fddf8941-f9ee-446a-8c91-983c3f83c3cd" providerId="ADAL" clId="{0ECC5C12-F84B-4F1E-B616-7ACD6BEB83E9}" dt="2025-10-12T18:14:06.789" v="53" actId="1076"/>
          <ac:spMkLst>
            <pc:docMk/>
            <pc:sldMk cId="1709731986" sldId="270"/>
            <ac:spMk id="3" creationId="{14AB2A10-A001-B84A-B7BA-6C6449D92EF8}"/>
          </ac:spMkLst>
        </pc:spChg>
        <pc:spChg chg="add del">
          <ac:chgData name="Baum Leaman, Rebekah" userId="fddf8941-f9ee-446a-8c91-983c3f83c3cd" providerId="ADAL" clId="{0ECC5C12-F84B-4F1E-B616-7ACD6BEB83E9}" dt="2025-10-12T18:13:24.600" v="48" actId="22"/>
          <ac:spMkLst>
            <pc:docMk/>
            <pc:sldMk cId="1709731986" sldId="270"/>
            <ac:spMk id="5" creationId="{EAF17273-4DE4-7EFE-5E70-5329588F4543}"/>
          </ac:spMkLst>
        </pc:spChg>
        <pc:spChg chg="add mod">
          <ac:chgData name="Baum Leaman, Rebekah" userId="fddf8941-f9ee-446a-8c91-983c3f83c3cd" providerId="ADAL" clId="{0ECC5C12-F84B-4F1E-B616-7ACD6BEB83E9}" dt="2025-10-12T18:13:55.217" v="51" actId="14100"/>
          <ac:spMkLst>
            <pc:docMk/>
            <pc:sldMk cId="1709731986" sldId="270"/>
            <ac:spMk id="6" creationId="{2B188C80-0312-3FE9-4173-BBE4890DF871}"/>
          </ac:spMkLst>
        </pc:spChg>
        <pc:spChg chg="mod">
          <ac:chgData name="Baum Leaman, Rebekah" userId="fddf8941-f9ee-446a-8c91-983c3f83c3cd" providerId="ADAL" clId="{0ECC5C12-F84B-4F1E-B616-7ACD6BEB83E9}" dt="2025-10-12T18:12:39.108" v="44" actId="255"/>
          <ac:spMkLst>
            <pc:docMk/>
            <pc:sldMk cId="1709731986" sldId="270"/>
            <ac:spMk id="7" creationId="{AA6FA96C-1A58-5146-AF92-F2984189B7AE}"/>
          </ac:spMkLst>
        </pc:spChg>
        <pc:spChg chg="del">
          <ac:chgData name="Baum Leaman, Rebekah" userId="fddf8941-f9ee-446a-8c91-983c3f83c3cd" providerId="ADAL" clId="{0ECC5C12-F84B-4F1E-B616-7ACD6BEB83E9}" dt="2025-10-12T18:12:45.431" v="45" actId="478"/>
          <ac:spMkLst>
            <pc:docMk/>
            <pc:sldMk cId="1709731986" sldId="270"/>
            <ac:spMk id="8" creationId="{5470E625-F052-DC49-8CD9-8B0406424AA4}"/>
          </ac:spMkLst>
        </pc:spChg>
        <pc:graphicFrameChg chg="mod modGraphic">
          <ac:chgData name="Baum Leaman, Rebekah" userId="fddf8941-f9ee-446a-8c91-983c3f83c3cd" providerId="ADAL" clId="{0ECC5C12-F84B-4F1E-B616-7ACD6BEB83E9}" dt="2025-10-12T18:14:24.663" v="57" actId="1076"/>
          <ac:graphicFrameMkLst>
            <pc:docMk/>
            <pc:sldMk cId="1709731986" sldId="270"/>
            <ac:graphicFrameMk id="2" creationId="{F7F9D77C-1172-4AC4-BC13-2C5D2B1A6F81}"/>
          </ac:graphicFrameMkLst>
        </pc:graphicFrameChg>
      </pc:sldChg>
      <pc:sldChg chg="modSp mod">
        <pc:chgData name="Baum Leaman, Rebekah" userId="fddf8941-f9ee-446a-8c91-983c3f83c3cd" providerId="ADAL" clId="{0ECC5C12-F84B-4F1E-B616-7ACD6BEB83E9}" dt="2025-10-12T18:12:16.982" v="42" actId="255"/>
        <pc:sldMkLst>
          <pc:docMk/>
          <pc:sldMk cId="2653663584" sldId="272"/>
        </pc:sldMkLst>
        <pc:spChg chg="mod">
          <ac:chgData name="Baum Leaman, Rebekah" userId="fddf8941-f9ee-446a-8c91-983c3f83c3cd" providerId="ADAL" clId="{0ECC5C12-F84B-4F1E-B616-7ACD6BEB83E9}" dt="2025-10-12T18:12:16.982" v="42" actId="255"/>
          <ac:spMkLst>
            <pc:docMk/>
            <pc:sldMk cId="2653663584" sldId="272"/>
            <ac:spMk id="5" creationId="{7893856C-330F-4E4E-8CD0-0846749D2F19}"/>
          </ac:spMkLst>
        </pc:spChg>
      </pc:sldChg>
      <pc:sldChg chg="modSp mod">
        <pc:chgData name="Baum Leaman, Rebekah" userId="fddf8941-f9ee-446a-8c91-983c3f83c3cd" providerId="ADAL" clId="{0ECC5C12-F84B-4F1E-B616-7ACD6BEB83E9}" dt="2025-10-12T18:08:29.739" v="24" actId="12269"/>
        <pc:sldMkLst>
          <pc:docMk/>
          <pc:sldMk cId="423090256" sldId="273"/>
        </pc:sldMkLst>
        <pc:spChg chg="mod">
          <ac:chgData name="Baum Leaman, Rebekah" userId="fddf8941-f9ee-446a-8c91-983c3f83c3cd" providerId="ADAL" clId="{0ECC5C12-F84B-4F1E-B616-7ACD6BEB83E9}" dt="2025-10-12T18:08:23.013" v="23" actId="255"/>
          <ac:spMkLst>
            <pc:docMk/>
            <pc:sldMk cId="423090256" sldId="273"/>
            <ac:spMk id="2" creationId="{7DF1CBE9-C1A4-4074-8D2A-D1438AA7611C}"/>
          </ac:spMkLst>
        </pc:spChg>
        <pc:graphicFrameChg chg="mod">
          <ac:chgData name="Baum Leaman, Rebekah" userId="fddf8941-f9ee-446a-8c91-983c3f83c3cd" providerId="ADAL" clId="{0ECC5C12-F84B-4F1E-B616-7ACD6BEB83E9}" dt="2025-10-12T18:08:29.739" v="24" actId="12269"/>
          <ac:graphicFrameMkLst>
            <pc:docMk/>
            <pc:sldMk cId="423090256" sldId="273"/>
            <ac:graphicFrameMk id="8" creationId="{ED51F60E-0A8F-E82A-A692-2D469AF80A86}"/>
          </ac:graphicFrameMkLst>
        </pc:graphicFrameChg>
      </pc:sldChg>
      <pc:sldChg chg="modSp mod">
        <pc:chgData name="Baum Leaman, Rebekah" userId="fddf8941-f9ee-446a-8c91-983c3f83c3cd" providerId="ADAL" clId="{0ECC5C12-F84B-4F1E-B616-7ACD6BEB83E9}" dt="2025-10-13T16:44:28.107" v="68" actId="14100"/>
        <pc:sldMkLst>
          <pc:docMk/>
          <pc:sldMk cId="2971000174" sldId="274"/>
        </pc:sldMkLst>
        <pc:spChg chg="mod">
          <ac:chgData name="Baum Leaman, Rebekah" userId="fddf8941-f9ee-446a-8c91-983c3f83c3cd" providerId="ADAL" clId="{0ECC5C12-F84B-4F1E-B616-7ACD6BEB83E9}" dt="2025-10-12T18:10:47.921" v="38" actId="255"/>
          <ac:spMkLst>
            <pc:docMk/>
            <pc:sldMk cId="2971000174" sldId="274"/>
            <ac:spMk id="2" creationId="{B5847463-8C0E-5F42-89C4-C8D189D9699F}"/>
          </ac:spMkLst>
        </pc:spChg>
        <pc:spChg chg="mod">
          <ac:chgData name="Baum Leaman, Rebekah" userId="fddf8941-f9ee-446a-8c91-983c3f83c3cd" providerId="ADAL" clId="{0ECC5C12-F84B-4F1E-B616-7ACD6BEB83E9}" dt="2025-10-13T16:44:28.107" v="68" actId="14100"/>
          <ac:spMkLst>
            <pc:docMk/>
            <pc:sldMk cId="2971000174" sldId="274"/>
            <ac:spMk id="3" creationId="{450AEE61-3055-EB45-84AE-82D09A67E72C}"/>
          </ac:spMkLst>
        </pc:spChg>
      </pc:sldChg>
      <pc:sldChg chg="modSp mod">
        <pc:chgData name="Baum Leaman, Rebekah" userId="fddf8941-f9ee-446a-8c91-983c3f83c3cd" providerId="ADAL" clId="{0ECC5C12-F84B-4F1E-B616-7ACD6BEB83E9}" dt="2025-10-12T18:14:38.188" v="58" actId="255"/>
        <pc:sldMkLst>
          <pc:docMk/>
          <pc:sldMk cId="3615749029" sldId="275"/>
        </pc:sldMkLst>
        <pc:spChg chg="mod">
          <ac:chgData name="Baum Leaman, Rebekah" userId="fddf8941-f9ee-446a-8c91-983c3f83c3cd" providerId="ADAL" clId="{0ECC5C12-F84B-4F1E-B616-7ACD6BEB83E9}" dt="2025-10-12T18:14:38.188" v="58" actId="255"/>
          <ac:spMkLst>
            <pc:docMk/>
            <pc:sldMk cId="3615749029" sldId="275"/>
            <ac:spMk id="6" creationId="{00000000-0000-0000-0000-00000000000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4273913-0652-4F19-8223-CFD53EBD2D83}" type="doc">
      <dgm:prSet loTypeId="urn:microsoft.com/office/officeart/2005/8/layout/lProcess1" loCatId="process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55CC47F-0423-402F-8B04-97B8961B105F}">
      <dgm:prSet phldrT="[Text]" phldr="0" custT="1"/>
      <dgm:spPr/>
      <dgm:t>
        <a:bodyPr/>
        <a:lstStyle/>
        <a:p>
          <a:r>
            <a:rPr lang="en-US" sz="2400" b="0"/>
            <a:t>Design</a:t>
          </a:r>
          <a:endParaRPr lang="en-US" sz="2400" b="0" dirty="0"/>
        </a:p>
      </dgm:t>
    </dgm:pt>
    <dgm:pt modelId="{BE787717-BEAD-4030-81A3-D7B24D132225}" type="parTrans" cxnId="{6C756BB1-4D1C-4477-B1C8-E800383AAC66}">
      <dgm:prSet/>
      <dgm:spPr/>
      <dgm:t>
        <a:bodyPr/>
        <a:lstStyle/>
        <a:p>
          <a:endParaRPr lang="en-US"/>
        </a:p>
      </dgm:t>
    </dgm:pt>
    <dgm:pt modelId="{E53ED60B-5F56-47A8-9854-AFD0DFAC3A48}" type="sibTrans" cxnId="{6C756BB1-4D1C-4477-B1C8-E800383AAC66}">
      <dgm:prSet/>
      <dgm:spPr/>
      <dgm:t>
        <a:bodyPr/>
        <a:lstStyle/>
        <a:p>
          <a:endParaRPr lang="en-US"/>
        </a:p>
      </dgm:t>
    </dgm:pt>
    <dgm:pt modelId="{149334D0-074F-41C7-8F94-D6F7F79C8875}">
      <dgm:prSet phldrT="[Text]" phldr="0" custT="1"/>
      <dgm:spPr/>
      <dgm:t>
        <a:bodyPr/>
        <a:lstStyle/>
        <a:p>
          <a:pPr rtl="0"/>
          <a:r>
            <a:rPr lang="en-US" sz="1900" dirty="0"/>
            <a:t>Purpose Statement &amp; Targeted Content Standards</a:t>
          </a:r>
        </a:p>
      </dgm:t>
    </dgm:pt>
    <dgm:pt modelId="{3600106F-196F-4735-A632-DC1FCB60A962}" type="parTrans" cxnId="{087B9B4F-20C6-407B-AB7E-A15888DCB063}">
      <dgm:prSet/>
      <dgm:spPr/>
      <dgm:t>
        <a:bodyPr/>
        <a:lstStyle/>
        <a:p>
          <a:endParaRPr lang="en-US"/>
        </a:p>
      </dgm:t>
    </dgm:pt>
    <dgm:pt modelId="{D5D65F81-0EA5-497E-A362-684FAB419F8D}" type="sibTrans" cxnId="{087B9B4F-20C6-407B-AB7E-A15888DCB063}">
      <dgm:prSet/>
      <dgm:spPr/>
      <dgm:t>
        <a:bodyPr/>
        <a:lstStyle/>
        <a:p>
          <a:endParaRPr lang="en-US"/>
        </a:p>
      </dgm:t>
    </dgm:pt>
    <dgm:pt modelId="{68D13E92-0BFE-4A8A-AA5E-C5BB50B1C7FE}">
      <dgm:prSet phldrT="[Text]" phldr="0" custT="1"/>
      <dgm:spPr/>
      <dgm:t>
        <a:bodyPr/>
        <a:lstStyle/>
        <a:p>
          <a:pPr rtl="0"/>
          <a:r>
            <a:rPr lang="en-US" sz="1900" dirty="0"/>
            <a:t>Test Specifications &amp; Blueprints</a:t>
          </a:r>
        </a:p>
      </dgm:t>
    </dgm:pt>
    <dgm:pt modelId="{42312FE2-233C-40E6-9EEC-69E84A61F1F8}" type="parTrans" cxnId="{6D8A28E9-F3A5-48C2-A5E3-81B8DEC64239}">
      <dgm:prSet/>
      <dgm:spPr/>
      <dgm:t>
        <a:bodyPr/>
        <a:lstStyle/>
        <a:p>
          <a:endParaRPr lang="en-US"/>
        </a:p>
      </dgm:t>
    </dgm:pt>
    <dgm:pt modelId="{AD192CDA-19AB-4BA3-B0D4-CB7B1CD844F6}" type="sibTrans" cxnId="{6D8A28E9-F3A5-48C2-A5E3-81B8DEC64239}">
      <dgm:prSet/>
      <dgm:spPr/>
      <dgm:t>
        <a:bodyPr/>
        <a:lstStyle/>
        <a:p>
          <a:endParaRPr lang="en-US"/>
        </a:p>
      </dgm:t>
    </dgm:pt>
    <dgm:pt modelId="{0A70B51A-673E-4D0A-A923-8817EBF62E92}">
      <dgm:prSet phldrT="[Text]" phldr="0" custT="1"/>
      <dgm:spPr/>
      <dgm:t>
        <a:bodyPr/>
        <a:lstStyle/>
        <a:p>
          <a:r>
            <a:rPr lang="en-US" sz="2400" b="0" dirty="0"/>
            <a:t>Build</a:t>
          </a:r>
        </a:p>
      </dgm:t>
    </dgm:pt>
    <dgm:pt modelId="{CC395905-6BC3-4F8D-B004-BE0578184727}" type="parTrans" cxnId="{C0522AAF-A4D1-4F0F-8009-1AC030462FFC}">
      <dgm:prSet/>
      <dgm:spPr/>
      <dgm:t>
        <a:bodyPr/>
        <a:lstStyle/>
        <a:p>
          <a:endParaRPr lang="en-US"/>
        </a:p>
      </dgm:t>
    </dgm:pt>
    <dgm:pt modelId="{ECF4C8E1-FFE9-4FDF-9D6F-4A06C07FAD1D}" type="sibTrans" cxnId="{C0522AAF-A4D1-4F0F-8009-1AC030462FFC}">
      <dgm:prSet/>
      <dgm:spPr/>
      <dgm:t>
        <a:bodyPr/>
        <a:lstStyle/>
        <a:p>
          <a:endParaRPr lang="en-US"/>
        </a:p>
      </dgm:t>
    </dgm:pt>
    <dgm:pt modelId="{3E86F96F-E197-4F42-8A99-8078D78963ED}">
      <dgm:prSet phldrT="[Text]" phldr="0" custT="1"/>
      <dgm:spPr/>
      <dgm:t>
        <a:bodyPr/>
        <a:lstStyle/>
        <a:p>
          <a:pPr rtl="0"/>
          <a:r>
            <a:rPr lang="en-US" sz="1900" dirty="0"/>
            <a:t>Selected Response Items</a:t>
          </a:r>
        </a:p>
      </dgm:t>
    </dgm:pt>
    <dgm:pt modelId="{732AF553-6C83-45BF-966A-1F8564374F94}" type="parTrans" cxnId="{F4CBD926-FBF7-4E47-9C56-E6F453D73375}">
      <dgm:prSet/>
      <dgm:spPr/>
      <dgm:t>
        <a:bodyPr/>
        <a:lstStyle/>
        <a:p>
          <a:endParaRPr lang="en-US"/>
        </a:p>
      </dgm:t>
    </dgm:pt>
    <dgm:pt modelId="{068714E8-6B0F-4487-A9EA-5EF297E8AF1E}" type="sibTrans" cxnId="{F4CBD926-FBF7-4E47-9C56-E6F453D73375}">
      <dgm:prSet/>
      <dgm:spPr/>
      <dgm:t>
        <a:bodyPr/>
        <a:lstStyle/>
        <a:p>
          <a:endParaRPr lang="en-US"/>
        </a:p>
      </dgm:t>
    </dgm:pt>
    <dgm:pt modelId="{AAEFDA2D-5C6E-4069-BE5C-470CCE743DBE}">
      <dgm:prSet phldr="0" custT="1"/>
      <dgm:spPr/>
      <dgm:t>
        <a:bodyPr/>
        <a:lstStyle/>
        <a:p>
          <a:pPr rtl="0"/>
          <a:r>
            <a:rPr lang="en-US" sz="1900" dirty="0"/>
            <a:t>Constructed Response Items</a:t>
          </a:r>
        </a:p>
      </dgm:t>
    </dgm:pt>
    <dgm:pt modelId="{C3591CC6-70D7-4DE5-A9DC-81B88F53AE25}" type="parTrans" cxnId="{1E5FAA15-1791-4ABF-BC6C-EA1F125BC0EF}">
      <dgm:prSet/>
      <dgm:spPr/>
      <dgm:t>
        <a:bodyPr/>
        <a:lstStyle/>
        <a:p>
          <a:endParaRPr lang="en-US"/>
        </a:p>
      </dgm:t>
    </dgm:pt>
    <dgm:pt modelId="{B80EE73A-85B6-46EE-ADB8-61A278D56121}" type="sibTrans" cxnId="{1E5FAA15-1791-4ABF-BC6C-EA1F125BC0EF}">
      <dgm:prSet/>
      <dgm:spPr/>
      <dgm:t>
        <a:bodyPr/>
        <a:lstStyle/>
        <a:p>
          <a:endParaRPr lang="en-US"/>
        </a:p>
      </dgm:t>
    </dgm:pt>
    <dgm:pt modelId="{7452DF59-94A1-4736-AA2C-BD0213A27306}">
      <dgm:prSet phldr="0" custT="1"/>
      <dgm:spPr/>
      <dgm:t>
        <a:bodyPr/>
        <a:lstStyle/>
        <a:p>
          <a:pPr rtl="0"/>
          <a:r>
            <a:rPr lang="en-US" sz="1900" dirty="0"/>
            <a:t>Performance Task Items</a:t>
          </a:r>
        </a:p>
      </dgm:t>
    </dgm:pt>
    <dgm:pt modelId="{2E3C2D90-B9C3-4EE8-A6C0-D30B3964AA76}" type="parTrans" cxnId="{40A70796-0BA2-4195-8833-54C4F95C25CB}">
      <dgm:prSet/>
      <dgm:spPr/>
      <dgm:t>
        <a:bodyPr/>
        <a:lstStyle/>
        <a:p>
          <a:endParaRPr lang="en-US"/>
        </a:p>
      </dgm:t>
    </dgm:pt>
    <dgm:pt modelId="{F8D16640-3AF4-40CF-AF2D-8D66797C9636}" type="sibTrans" cxnId="{40A70796-0BA2-4195-8833-54C4F95C25CB}">
      <dgm:prSet/>
      <dgm:spPr/>
      <dgm:t>
        <a:bodyPr/>
        <a:lstStyle/>
        <a:p>
          <a:endParaRPr lang="en-US"/>
        </a:p>
      </dgm:t>
    </dgm:pt>
    <dgm:pt modelId="{0904E0EC-E959-4137-A70E-5456E2A71A76}">
      <dgm:prSet phldr="0"/>
      <dgm:spPr/>
      <dgm:t>
        <a:bodyPr/>
        <a:lstStyle/>
        <a:p>
          <a:pPr rtl="0"/>
          <a:r>
            <a:rPr lang="en-US" b="1" dirty="0"/>
            <a:t>Review Overview</a:t>
          </a:r>
        </a:p>
      </dgm:t>
    </dgm:pt>
    <dgm:pt modelId="{AC09EBD1-FA33-4FFA-8271-51BF6E146015}" type="parTrans" cxnId="{174066AD-E74B-4E4D-9E10-5035F1A62BE2}">
      <dgm:prSet/>
      <dgm:spPr/>
      <dgm:t>
        <a:bodyPr/>
        <a:lstStyle/>
        <a:p>
          <a:endParaRPr lang="en-US"/>
        </a:p>
      </dgm:t>
    </dgm:pt>
    <dgm:pt modelId="{67E7375A-D7FA-46DC-95D2-553F4FE52855}" type="sibTrans" cxnId="{174066AD-E74B-4E4D-9E10-5035F1A62BE2}">
      <dgm:prSet/>
      <dgm:spPr/>
      <dgm:t>
        <a:bodyPr/>
        <a:lstStyle/>
        <a:p>
          <a:endParaRPr lang="en-US"/>
        </a:p>
      </dgm:t>
    </dgm:pt>
    <dgm:pt modelId="{6804B611-B802-42AF-B600-42D12AF97504}">
      <dgm:prSet phldr="0"/>
      <dgm:spPr/>
      <dgm:t>
        <a:bodyPr/>
        <a:lstStyle/>
        <a:p>
          <a:pPr rtl="0"/>
          <a:r>
            <a:rPr lang="en-US" b="1" dirty="0"/>
            <a:t>Pre-Administration</a:t>
          </a:r>
        </a:p>
      </dgm:t>
    </dgm:pt>
    <dgm:pt modelId="{172286C2-7AC6-4848-83BF-1C9B5E3C5076}" type="parTrans" cxnId="{12FCDC2D-FF72-44A3-88E3-7AC49DFBC170}">
      <dgm:prSet/>
      <dgm:spPr/>
      <dgm:t>
        <a:bodyPr/>
        <a:lstStyle/>
        <a:p>
          <a:endParaRPr lang="en-US"/>
        </a:p>
      </dgm:t>
    </dgm:pt>
    <dgm:pt modelId="{CDB8CD82-F16A-4944-B420-07357BF4FBD5}" type="sibTrans" cxnId="{12FCDC2D-FF72-44A3-88E3-7AC49DFBC170}">
      <dgm:prSet/>
      <dgm:spPr/>
      <dgm:t>
        <a:bodyPr/>
        <a:lstStyle/>
        <a:p>
          <a:endParaRPr lang="en-US"/>
        </a:p>
      </dgm:t>
    </dgm:pt>
    <dgm:pt modelId="{A99974A4-7159-4923-A5EF-ABB43983135E}">
      <dgm:prSet phldr="0"/>
      <dgm:spPr/>
      <dgm:t>
        <a:bodyPr/>
        <a:lstStyle/>
        <a:p>
          <a:pPr rtl="0"/>
          <a:r>
            <a:rPr lang="en-US" b="1" dirty="0"/>
            <a:t>Post-Administration</a:t>
          </a:r>
        </a:p>
      </dgm:t>
    </dgm:pt>
    <dgm:pt modelId="{AAA50415-B327-4EBD-AD23-4CABDF59A042}" type="parTrans" cxnId="{277C88D5-EEFA-4CCD-A8EF-81C4415F30AC}">
      <dgm:prSet/>
      <dgm:spPr/>
      <dgm:t>
        <a:bodyPr/>
        <a:lstStyle/>
        <a:p>
          <a:endParaRPr lang="en-US"/>
        </a:p>
      </dgm:t>
    </dgm:pt>
    <dgm:pt modelId="{9A6EF1DE-D29C-4C33-BD31-1C0C74F9D2C0}" type="sibTrans" cxnId="{277C88D5-EEFA-4CCD-A8EF-81C4415F30AC}">
      <dgm:prSet/>
      <dgm:spPr/>
      <dgm:t>
        <a:bodyPr/>
        <a:lstStyle/>
        <a:p>
          <a:endParaRPr lang="en-US"/>
        </a:p>
      </dgm:t>
    </dgm:pt>
    <dgm:pt modelId="{19B6B260-FA40-4F5D-B711-018821C5707C}">
      <dgm:prSet phldr="0" custT="1"/>
      <dgm:spPr/>
      <dgm:t>
        <a:bodyPr/>
        <a:lstStyle/>
        <a:p>
          <a:r>
            <a:rPr lang="en-US" sz="3600" b="1" dirty="0"/>
            <a:t>Review</a:t>
          </a:r>
        </a:p>
      </dgm:t>
    </dgm:pt>
    <dgm:pt modelId="{01CD6C7F-5F38-4F8C-94B0-9A6110AB586B}" type="parTrans" cxnId="{F245EC3E-B9D5-409A-8836-020CD02C571C}">
      <dgm:prSet/>
      <dgm:spPr/>
      <dgm:t>
        <a:bodyPr/>
        <a:lstStyle/>
        <a:p>
          <a:endParaRPr lang="en-US"/>
        </a:p>
      </dgm:t>
    </dgm:pt>
    <dgm:pt modelId="{7A57B0AD-B0FC-4661-B9CD-E0900C26F1B2}" type="sibTrans" cxnId="{F245EC3E-B9D5-409A-8836-020CD02C571C}">
      <dgm:prSet/>
      <dgm:spPr/>
      <dgm:t>
        <a:bodyPr/>
        <a:lstStyle/>
        <a:p>
          <a:endParaRPr lang="en-US"/>
        </a:p>
      </dgm:t>
    </dgm:pt>
    <dgm:pt modelId="{175CC6EA-11A5-8D4B-9656-E801D7B4BD2D}">
      <dgm:prSet phldr="0" custT="1"/>
      <dgm:spPr/>
      <dgm:t>
        <a:bodyPr/>
        <a:lstStyle/>
        <a:p>
          <a:pPr rtl="0"/>
          <a:r>
            <a:rPr lang="en-US" sz="1900" dirty="0"/>
            <a:t>Scoring Keys and Rubrics</a:t>
          </a:r>
        </a:p>
      </dgm:t>
    </dgm:pt>
    <dgm:pt modelId="{133A2BC7-3384-CA48-A939-0921F8983952}" type="parTrans" cxnId="{AF2ECBB6-3E46-1E4C-B69F-7AF60DC1CC1E}">
      <dgm:prSet/>
      <dgm:spPr/>
      <dgm:t>
        <a:bodyPr/>
        <a:lstStyle/>
        <a:p>
          <a:endParaRPr lang="en-US"/>
        </a:p>
      </dgm:t>
    </dgm:pt>
    <dgm:pt modelId="{42E462BE-AFCC-3341-827F-45AC17AC8D19}" type="sibTrans" cxnId="{AF2ECBB6-3E46-1E4C-B69F-7AF60DC1CC1E}">
      <dgm:prSet/>
      <dgm:spPr/>
      <dgm:t>
        <a:bodyPr/>
        <a:lstStyle/>
        <a:p>
          <a:endParaRPr lang="en-US"/>
        </a:p>
      </dgm:t>
    </dgm:pt>
    <dgm:pt modelId="{A40EE513-7FB7-DB49-97F0-3DA8605FA502}">
      <dgm:prSet phldr="0" custT="1"/>
      <dgm:spPr/>
      <dgm:t>
        <a:bodyPr/>
        <a:lstStyle/>
        <a:p>
          <a:pPr rtl="0"/>
          <a:r>
            <a:rPr lang="en-US" sz="1900" dirty="0"/>
            <a:t>Operational Test Form Design</a:t>
          </a:r>
        </a:p>
      </dgm:t>
    </dgm:pt>
    <dgm:pt modelId="{0A1247A7-C1BB-3747-95A2-E8F9537FD89F}" type="parTrans" cxnId="{7D27327E-FD72-B24D-B03E-88A98E4A18DD}">
      <dgm:prSet/>
      <dgm:spPr/>
      <dgm:t>
        <a:bodyPr/>
        <a:lstStyle/>
        <a:p>
          <a:endParaRPr lang="en-US"/>
        </a:p>
      </dgm:t>
    </dgm:pt>
    <dgm:pt modelId="{6EEF725E-EA43-3F4E-B559-516DF6280C11}" type="sibTrans" cxnId="{7D27327E-FD72-B24D-B03E-88A98E4A18DD}">
      <dgm:prSet/>
      <dgm:spPr/>
      <dgm:t>
        <a:bodyPr/>
        <a:lstStyle/>
        <a:p>
          <a:endParaRPr lang="en-US"/>
        </a:p>
      </dgm:t>
    </dgm:pt>
    <dgm:pt modelId="{4BCAC3EF-FB37-5A47-AB64-C5D6A365D794}">
      <dgm:prSet phldrT="[Text]" phldr="0" custT="1"/>
      <dgm:spPr/>
      <dgm:t>
        <a:bodyPr/>
        <a:lstStyle/>
        <a:p>
          <a:pPr rtl="0"/>
          <a:r>
            <a:rPr lang="en-US" sz="1900" dirty="0"/>
            <a:t>Design Overview</a:t>
          </a:r>
        </a:p>
      </dgm:t>
    </dgm:pt>
    <dgm:pt modelId="{BC10C3DD-B951-504D-A20E-576011DC17DE}" type="parTrans" cxnId="{4E2CE1B9-78D3-224E-ACD8-1B993229731E}">
      <dgm:prSet/>
      <dgm:spPr/>
      <dgm:t>
        <a:bodyPr/>
        <a:lstStyle/>
        <a:p>
          <a:endParaRPr lang="en-US"/>
        </a:p>
      </dgm:t>
    </dgm:pt>
    <dgm:pt modelId="{CE3B1D59-E65D-4D4D-BF83-CA6B45B5D131}" type="sibTrans" cxnId="{4E2CE1B9-78D3-224E-ACD8-1B993229731E}">
      <dgm:prSet/>
      <dgm:spPr/>
      <dgm:t>
        <a:bodyPr/>
        <a:lstStyle/>
        <a:p>
          <a:endParaRPr lang="en-US"/>
        </a:p>
      </dgm:t>
    </dgm:pt>
    <dgm:pt modelId="{F685B4B8-CC76-FF4A-BD67-65515587534E}">
      <dgm:prSet phldrT="[Text]" phldr="0" custT="1"/>
      <dgm:spPr/>
      <dgm:t>
        <a:bodyPr/>
        <a:lstStyle/>
        <a:p>
          <a:pPr rtl="0"/>
          <a:r>
            <a:rPr lang="en-US" sz="1900" dirty="0"/>
            <a:t>Build Overview</a:t>
          </a:r>
        </a:p>
      </dgm:t>
    </dgm:pt>
    <dgm:pt modelId="{5FF32CBE-0F38-8848-ABA4-61782FDD0A40}" type="parTrans" cxnId="{F75F439F-5C6E-2942-8119-3310BE19CE82}">
      <dgm:prSet/>
      <dgm:spPr/>
      <dgm:t>
        <a:bodyPr/>
        <a:lstStyle/>
        <a:p>
          <a:endParaRPr lang="en-US"/>
        </a:p>
      </dgm:t>
    </dgm:pt>
    <dgm:pt modelId="{ECE764D8-4CFD-684C-859F-EF3E404CD3DD}" type="sibTrans" cxnId="{F75F439F-5C6E-2942-8119-3310BE19CE82}">
      <dgm:prSet/>
      <dgm:spPr/>
      <dgm:t>
        <a:bodyPr/>
        <a:lstStyle/>
        <a:p>
          <a:endParaRPr lang="en-US"/>
        </a:p>
      </dgm:t>
    </dgm:pt>
    <dgm:pt modelId="{F14C71D1-9B96-40FA-B96D-A7361CA3B914}" type="pres">
      <dgm:prSet presAssocID="{B4273913-0652-4F19-8223-CFD53EBD2D83}" presName="Name0" presStyleCnt="0">
        <dgm:presLayoutVars>
          <dgm:dir/>
          <dgm:animLvl val="lvl"/>
          <dgm:resizeHandles val="exact"/>
        </dgm:presLayoutVars>
      </dgm:prSet>
      <dgm:spPr/>
    </dgm:pt>
    <dgm:pt modelId="{844ECAB9-E625-4A1B-A500-35BC977022B6}" type="pres">
      <dgm:prSet presAssocID="{455CC47F-0423-402F-8B04-97B8961B105F}" presName="vertFlow" presStyleCnt="0"/>
      <dgm:spPr/>
    </dgm:pt>
    <dgm:pt modelId="{024F3D96-C912-444A-8479-258D183EB219}" type="pres">
      <dgm:prSet presAssocID="{455CC47F-0423-402F-8B04-97B8961B105F}" presName="header" presStyleLbl="node1" presStyleIdx="0" presStyleCnt="3"/>
      <dgm:spPr/>
    </dgm:pt>
    <dgm:pt modelId="{8CA5EE45-04E8-0B41-B5B0-CEEDA12EC91C}" type="pres">
      <dgm:prSet presAssocID="{BC10C3DD-B951-504D-A20E-576011DC17DE}" presName="parTrans" presStyleLbl="sibTrans2D1" presStyleIdx="0" presStyleCnt="12"/>
      <dgm:spPr/>
    </dgm:pt>
    <dgm:pt modelId="{38737B96-54DD-B344-A751-9CB334E39ED9}" type="pres">
      <dgm:prSet presAssocID="{4BCAC3EF-FB37-5A47-AB64-C5D6A365D794}" presName="child" presStyleLbl="alignAccFollowNode1" presStyleIdx="0" presStyleCnt="12">
        <dgm:presLayoutVars>
          <dgm:chMax val="0"/>
          <dgm:bulletEnabled val="1"/>
        </dgm:presLayoutVars>
      </dgm:prSet>
      <dgm:spPr/>
    </dgm:pt>
    <dgm:pt modelId="{83E38BB2-5D82-B541-9EA7-343CA35F361A}" type="pres">
      <dgm:prSet presAssocID="{CE3B1D59-E65D-4D4D-BF83-CA6B45B5D131}" presName="sibTrans" presStyleLbl="sibTrans2D1" presStyleIdx="1" presStyleCnt="12"/>
      <dgm:spPr/>
    </dgm:pt>
    <dgm:pt modelId="{2A4D6EFC-0854-4EDE-90C3-5DAA854F0454}" type="pres">
      <dgm:prSet presAssocID="{149334D0-074F-41C7-8F94-D6F7F79C8875}" presName="child" presStyleLbl="alignAccFollowNode1" presStyleIdx="1" presStyleCnt="12" custScaleY="198367">
        <dgm:presLayoutVars>
          <dgm:chMax val="0"/>
          <dgm:bulletEnabled val="1"/>
        </dgm:presLayoutVars>
      </dgm:prSet>
      <dgm:spPr/>
    </dgm:pt>
    <dgm:pt modelId="{7A20F914-9C29-4079-836C-3FC7645B02DC}" type="pres">
      <dgm:prSet presAssocID="{D5D65F81-0EA5-497E-A362-684FAB419F8D}" presName="sibTrans" presStyleLbl="sibTrans2D1" presStyleIdx="2" presStyleCnt="12"/>
      <dgm:spPr/>
    </dgm:pt>
    <dgm:pt modelId="{7752489B-3B15-4505-B8C2-98D1D89BC2FF}" type="pres">
      <dgm:prSet presAssocID="{68D13E92-0BFE-4A8A-AA5E-C5BB50B1C7FE}" presName="child" presStyleLbl="alignAccFollowNode1" presStyleIdx="2" presStyleCnt="12" custLinFactNeighborX="-2234" custLinFactNeighborY="8175">
        <dgm:presLayoutVars>
          <dgm:chMax val="0"/>
          <dgm:bulletEnabled val="1"/>
        </dgm:presLayoutVars>
      </dgm:prSet>
      <dgm:spPr/>
    </dgm:pt>
    <dgm:pt modelId="{7FC1D240-AD83-4660-8344-C30DCFADCDA0}" type="pres">
      <dgm:prSet presAssocID="{455CC47F-0423-402F-8B04-97B8961B105F}" presName="hSp" presStyleCnt="0"/>
      <dgm:spPr/>
    </dgm:pt>
    <dgm:pt modelId="{B9334BF7-65FD-44D1-8457-93703801AD6F}" type="pres">
      <dgm:prSet presAssocID="{0A70B51A-673E-4D0A-A923-8817EBF62E92}" presName="vertFlow" presStyleCnt="0"/>
      <dgm:spPr/>
    </dgm:pt>
    <dgm:pt modelId="{60008BED-379D-4F64-BFFC-8C3F7F31A820}" type="pres">
      <dgm:prSet presAssocID="{0A70B51A-673E-4D0A-A923-8817EBF62E92}" presName="header" presStyleLbl="node1" presStyleIdx="1" presStyleCnt="3"/>
      <dgm:spPr/>
    </dgm:pt>
    <dgm:pt modelId="{00644E7F-0E0A-894C-A968-00B109545C40}" type="pres">
      <dgm:prSet presAssocID="{5FF32CBE-0F38-8848-ABA4-61782FDD0A40}" presName="parTrans" presStyleLbl="sibTrans2D1" presStyleIdx="3" presStyleCnt="12"/>
      <dgm:spPr/>
    </dgm:pt>
    <dgm:pt modelId="{BC506668-9F8B-9245-BDDB-C08F0E5C4134}" type="pres">
      <dgm:prSet presAssocID="{F685B4B8-CC76-FF4A-BD67-65515587534E}" presName="child" presStyleLbl="alignAccFollowNode1" presStyleIdx="3" presStyleCnt="12">
        <dgm:presLayoutVars>
          <dgm:chMax val="0"/>
          <dgm:bulletEnabled val="1"/>
        </dgm:presLayoutVars>
      </dgm:prSet>
      <dgm:spPr/>
    </dgm:pt>
    <dgm:pt modelId="{72E22684-5664-1340-A9AC-4BF4CE664AF5}" type="pres">
      <dgm:prSet presAssocID="{ECE764D8-4CFD-684C-859F-EF3E404CD3DD}" presName="sibTrans" presStyleLbl="sibTrans2D1" presStyleIdx="4" presStyleCnt="12"/>
      <dgm:spPr/>
    </dgm:pt>
    <dgm:pt modelId="{3DD2F6EB-69D6-4729-B356-D04426B4CD6F}" type="pres">
      <dgm:prSet presAssocID="{3E86F96F-E197-4F42-8A99-8078D78963ED}" presName="child" presStyleLbl="alignAccFollowNode1" presStyleIdx="4" presStyleCnt="12">
        <dgm:presLayoutVars>
          <dgm:chMax val="0"/>
          <dgm:bulletEnabled val="1"/>
        </dgm:presLayoutVars>
      </dgm:prSet>
      <dgm:spPr/>
    </dgm:pt>
    <dgm:pt modelId="{DEA3573C-983E-4BC2-8EB6-C5020102AF2C}" type="pres">
      <dgm:prSet presAssocID="{068714E8-6B0F-4487-A9EA-5EF297E8AF1E}" presName="sibTrans" presStyleLbl="sibTrans2D1" presStyleIdx="5" presStyleCnt="12"/>
      <dgm:spPr/>
    </dgm:pt>
    <dgm:pt modelId="{87DAFFC7-88FE-431B-8286-C59775B25382}" type="pres">
      <dgm:prSet presAssocID="{AAEFDA2D-5C6E-4069-BE5C-470CCE743DBE}" presName="child" presStyleLbl="alignAccFollowNode1" presStyleIdx="5" presStyleCnt="12">
        <dgm:presLayoutVars>
          <dgm:chMax val="0"/>
          <dgm:bulletEnabled val="1"/>
        </dgm:presLayoutVars>
      </dgm:prSet>
      <dgm:spPr/>
    </dgm:pt>
    <dgm:pt modelId="{EEF5654A-D6F7-41EC-AEFF-4275E61F5775}" type="pres">
      <dgm:prSet presAssocID="{B80EE73A-85B6-46EE-ADB8-61A278D56121}" presName="sibTrans" presStyleLbl="sibTrans2D1" presStyleIdx="6" presStyleCnt="12"/>
      <dgm:spPr/>
    </dgm:pt>
    <dgm:pt modelId="{3EF1ECCE-93DF-49F4-A6A1-2EDC8652181A}" type="pres">
      <dgm:prSet presAssocID="{7452DF59-94A1-4736-AA2C-BD0213A27306}" presName="child" presStyleLbl="alignAccFollowNode1" presStyleIdx="6" presStyleCnt="12">
        <dgm:presLayoutVars>
          <dgm:chMax val="0"/>
          <dgm:bulletEnabled val="1"/>
        </dgm:presLayoutVars>
      </dgm:prSet>
      <dgm:spPr/>
    </dgm:pt>
    <dgm:pt modelId="{903F4103-08C0-B347-A1C5-B64C9FBA3D3D}" type="pres">
      <dgm:prSet presAssocID="{F8D16640-3AF4-40CF-AF2D-8D66797C9636}" presName="sibTrans" presStyleLbl="sibTrans2D1" presStyleIdx="7" presStyleCnt="12"/>
      <dgm:spPr/>
    </dgm:pt>
    <dgm:pt modelId="{A6BC43F7-5980-0248-A55E-D9CACF637B99}" type="pres">
      <dgm:prSet presAssocID="{175CC6EA-11A5-8D4B-9656-E801D7B4BD2D}" presName="child" presStyleLbl="alignAccFollowNode1" presStyleIdx="7" presStyleCnt="12">
        <dgm:presLayoutVars>
          <dgm:chMax val="0"/>
          <dgm:bulletEnabled val="1"/>
        </dgm:presLayoutVars>
      </dgm:prSet>
      <dgm:spPr/>
    </dgm:pt>
    <dgm:pt modelId="{5D0F110A-040F-1249-8A31-3D8884E40164}" type="pres">
      <dgm:prSet presAssocID="{42E462BE-AFCC-3341-827F-45AC17AC8D19}" presName="sibTrans" presStyleLbl="sibTrans2D1" presStyleIdx="8" presStyleCnt="12"/>
      <dgm:spPr/>
    </dgm:pt>
    <dgm:pt modelId="{B6DAD8C8-1A82-0D4D-B9E6-C123A3E67330}" type="pres">
      <dgm:prSet presAssocID="{A40EE513-7FB7-DB49-97F0-3DA8605FA502}" presName="child" presStyleLbl="alignAccFollowNode1" presStyleIdx="8" presStyleCnt="12">
        <dgm:presLayoutVars>
          <dgm:chMax val="0"/>
          <dgm:bulletEnabled val="1"/>
        </dgm:presLayoutVars>
      </dgm:prSet>
      <dgm:spPr/>
    </dgm:pt>
    <dgm:pt modelId="{B9A43A58-3572-4A34-973B-8784205E9F2D}" type="pres">
      <dgm:prSet presAssocID="{0A70B51A-673E-4D0A-A923-8817EBF62E92}" presName="hSp" presStyleCnt="0"/>
      <dgm:spPr/>
    </dgm:pt>
    <dgm:pt modelId="{12949635-04BA-41F2-8A08-4F43D3C74AA7}" type="pres">
      <dgm:prSet presAssocID="{19B6B260-FA40-4F5D-B711-018821C5707C}" presName="vertFlow" presStyleCnt="0"/>
      <dgm:spPr/>
    </dgm:pt>
    <dgm:pt modelId="{C24879E0-33F8-442A-BCF0-53C302188DF0}" type="pres">
      <dgm:prSet presAssocID="{19B6B260-FA40-4F5D-B711-018821C5707C}" presName="header" presStyleLbl="node1" presStyleIdx="2" presStyleCnt="3"/>
      <dgm:spPr/>
    </dgm:pt>
    <dgm:pt modelId="{BB78DCE2-2960-4E72-9180-70362C02EA11}" type="pres">
      <dgm:prSet presAssocID="{AC09EBD1-FA33-4FFA-8271-51BF6E146015}" presName="parTrans" presStyleLbl="sibTrans2D1" presStyleIdx="9" presStyleCnt="12"/>
      <dgm:spPr/>
    </dgm:pt>
    <dgm:pt modelId="{CF3BB2B4-60AF-4775-824F-F3D70D99A880}" type="pres">
      <dgm:prSet presAssocID="{0904E0EC-E959-4137-A70E-5456E2A71A76}" presName="child" presStyleLbl="alignAccFollowNode1" presStyleIdx="9" presStyleCnt="12">
        <dgm:presLayoutVars>
          <dgm:chMax val="0"/>
          <dgm:bulletEnabled val="1"/>
        </dgm:presLayoutVars>
      </dgm:prSet>
      <dgm:spPr/>
    </dgm:pt>
    <dgm:pt modelId="{B65119FF-9903-478B-BC72-1A27EBBD90D7}" type="pres">
      <dgm:prSet presAssocID="{67E7375A-D7FA-46DC-95D2-553F4FE52855}" presName="sibTrans" presStyleLbl="sibTrans2D1" presStyleIdx="10" presStyleCnt="12"/>
      <dgm:spPr/>
    </dgm:pt>
    <dgm:pt modelId="{1AACEFA3-D9AB-4235-9284-F302B9357B8D}" type="pres">
      <dgm:prSet presAssocID="{6804B611-B802-42AF-B600-42D12AF97504}" presName="child" presStyleLbl="alignAccFollowNode1" presStyleIdx="10" presStyleCnt="12">
        <dgm:presLayoutVars>
          <dgm:chMax val="0"/>
          <dgm:bulletEnabled val="1"/>
        </dgm:presLayoutVars>
      </dgm:prSet>
      <dgm:spPr/>
    </dgm:pt>
    <dgm:pt modelId="{A96A6D6C-4055-4A68-896B-6AA1D7D6E65D}" type="pres">
      <dgm:prSet presAssocID="{CDB8CD82-F16A-4944-B420-07357BF4FBD5}" presName="sibTrans" presStyleLbl="sibTrans2D1" presStyleIdx="11" presStyleCnt="12"/>
      <dgm:spPr/>
    </dgm:pt>
    <dgm:pt modelId="{305760DE-2398-42C1-8E72-25E0B07E13A2}" type="pres">
      <dgm:prSet presAssocID="{A99974A4-7159-4923-A5EF-ABB43983135E}" presName="child" presStyleLbl="alignAccFollowNode1" presStyleIdx="11" presStyleCnt="12">
        <dgm:presLayoutVars>
          <dgm:chMax val="0"/>
          <dgm:bulletEnabled val="1"/>
        </dgm:presLayoutVars>
      </dgm:prSet>
      <dgm:spPr/>
    </dgm:pt>
  </dgm:ptLst>
  <dgm:cxnLst>
    <dgm:cxn modelId="{5E2CB90B-AC4E-4C24-9352-3998CCA6FB84}" type="presOf" srcId="{455CC47F-0423-402F-8B04-97B8961B105F}" destId="{024F3D96-C912-444A-8479-258D183EB219}" srcOrd="0" destOrd="0" presId="urn:microsoft.com/office/officeart/2005/8/layout/lProcess1"/>
    <dgm:cxn modelId="{11518B12-0489-5C47-866E-219C79748CF4}" type="presOf" srcId="{5FF32CBE-0F38-8848-ABA4-61782FDD0A40}" destId="{00644E7F-0E0A-894C-A968-00B109545C40}" srcOrd="0" destOrd="0" presId="urn:microsoft.com/office/officeart/2005/8/layout/lProcess1"/>
    <dgm:cxn modelId="{1E5FAA15-1791-4ABF-BC6C-EA1F125BC0EF}" srcId="{0A70B51A-673E-4D0A-A923-8817EBF62E92}" destId="{AAEFDA2D-5C6E-4069-BE5C-470CCE743DBE}" srcOrd="2" destOrd="0" parTransId="{C3591CC6-70D7-4DE5-A9DC-81B88F53AE25}" sibTransId="{B80EE73A-85B6-46EE-ADB8-61A278D56121}"/>
    <dgm:cxn modelId="{FF3F611A-49F4-0041-B521-9D3CA2560960}" type="presOf" srcId="{ECE764D8-4CFD-684C-859F-EF3E404CD3DD}" destId="{72E22684-5664-1340-A9AC-4BF4CE664AF5}" srcOrd="0" destOrd="0" presId="urn:microsoft.com/office/officeart/2005/8/layout/lProcess1"/>
    <dgm:cxn modelId="{6BADC61F-12C5-4EE4-BC99-DB78A2476D42}" type="presOf" srcId="{CDB8CD82-F16A-4944-B420-07357BF4FBD5}" destId="{A96A6D6C-4055-4A68-896B-6AA1D7D6E65D}" srcOrd="0" destOrd="0" presId="urn:microsoft.com/office/officeart/2005/8/layout/lProcess1"/>
    <dgm:cxn modelId="{F4CBD926-FBF7-4E47-9C56-E6F453D73375}" srcId="{0A70B51A-673E-4D0A-A923-8817EBF62E92}" destId="{3E86F96F-E197-4F42-8A99-8078D78963ED}" srcOrd="1" destOrd="0" parTransId="{732AF553-6C83-45BF-966A-1F8564374F94}" sibTransId="{068714E8-6B0F-4487-A9EA-5EF297E8AF1E}"/>
    <dgm:cxn modelId="{12FCDC2D-FF72-44A3-88E3-7AC49DFBC170}" srcId="{19B6B260-FA40-4F5D-B711-018821C5707C}" destId="{6804B611-B802-42AF-B600-42D12AF97504}" srcOrd="1" destOrd="0" parTransId="{172286C2-7AC6-4848-83BF-1C9B5E3C5076}" sibTransId="{CDB8CD82-F16A-4944-B420-07357BF4FBD5}"/>
    <dgm:cxn modelId="{86178C36-BE16-464A-AC55-01D910A8BD72}" type="presOf" srcId="{F685B4B8-CC76-FF4A-BD67-65515587534E}" destId="{BC506668-9F8B-9245-BDDB-C08F0E5C4134}" srcOrd="0" destOrd="0" presId="urn:microsoft.com/office/officeart/2005/8/layout/lProcess1"/>
    <dgm:cxn modelId="{8969AA36-BC53-3F49-8B08-46230A0E33BB}" type="presOf" srcId="{CE3B1D59-E65D-4D4D-BF83-CA6B45B5D131}" destId="{83E38BB2-5D82-B541-9EA7-343CA35F361A}" srcOrd="0" destOrd="0" presId="urn:microsoft.com/office/officeart/2005/8/layout/lProcess1"/>
    <dgm:cxn modelId="{F245EC3E-B9D5-409A-8836-020CD02C571C}" srcId="{B4273913-0652-4F19-8223-CFD53EBD2D83}" destId="{19B6B260-FA40-4F5D-B711-018821C5707C}" srcOrd="2" destOrd="0" parTransId="{01CD6C7F-5F38-4F8C-94B0-9A6110AB586B}" sibTransId="{7A57B0AD-B0FC-4661-B9CD-E0900C26F1B2}"/>
    <dgm:cxn modelId="{FF26B35B-2F04-40AB-84CD-09B32B90FBF8}" type="presOf" srcId="{B80EE73A-85B6-46EE-ADB8-61A278D56121}" destId="{EEF5654A-D6F7-41EC-AEFF-4275E61F5775}" srcOrd="0" destOrd="0" presId="urn:microsoft.com/office/officeart/2005/8/layout/lProcess1"/>
    <dgm:cxn modelId="{34F79945-0BB9-4F84-9A7D-9C71F3D80BD4}" type="presOf" srcId="{67E7375A-D7FA-46DC-95D2-553F4FE52855}" destId="{B65119FF-9903-478B-BC72-1A27EBBD90D7}" srcOrd="0" destOrd="0" presId="urn:microsoft.com/office/officeart/2005/8/layout/lProcess1"/>
    <dgm:cxn modelId="{9D8ECC4E-9A2B-8947-8724-01867D94DB3A}" type="presOf" srcId="{175CC6EA-11A5-8D4B-9656-E801D7B4BD2D}" destId="{A6BC43F7-5980-0248-A55E-D9CACF637B99}" srcOrd="0" destOrd="0" presId="urn:microsoft.com/office/officeart/2005/8/layout/lProcess1"/>
    <dgm:cxn modelId="{DB9E926F-291D-4958-8C2E-E7352588180F}" type="presOf" srcId="{A99974A4-7159-4923-A5EF-ABB43983135E}" destId="{305760DE-2398-42C1-8E72-25E0B07E13A2}" srcOrd="0" destOrd="0" presId="urn:microsoft.com/office/officeart/2005/8/layout/lProcess1"/>
    <dgm:cxn modelId="{087B9B4F-20C6-407B-AB7E-A15888DCB063}" srcId="{455CC47F-0423-402F-8B04-97B8961B105F}" destId="{149334D0-074F-41C7-8F94-D6F7F79C8875}" srcOrd="1" destOrd="0" parTransId="{3600106F-196F-4735-A632-DC1FCB60A962}" sibTransId="{D5D65F81-0EA5-497E-A362-684FAB419F8D}"/>
    <dgm:cxn modelId="{3BE2377B-0F37-4E70-8ACC-E3674D97A03E}" type="presOf" srcId="{19B6B260-FA40-4F5D-B711-018821C5707C}" destId="{C24879E0-33F8-442A-BCF0-53C302188DF0}" srcOrd="0" destOrd="0" presId="urn:microsoft.com/office/officeart/2005/8/layout/lProcess1"/>
    <dgm:cxn modelId="{4CAA967C-2486-4045-803D-52055BC97151}" type="presOf" srcId="{D5D65F81-0EA5-497E-A362-684FAB419F8D}" destId="{7A20F914-9C29-4079-836C-3FC7645B02DC}" srcOrd="0" destOrd="0" presId="urn:microsoft.com/office/officeart/2005/8/layout/lProcess1"/>
    <dgm:cxn modelId="{7D27327E-FD72-B24D-B03E-88A98E4A18DD}" srcId="{0A70B51A-673E-4D0A-A923-8817EBF62E92}" destId="{A40EE513-7FB7-DB49-97F0-3DA8605FA502}" srcOrd="5" destOrd="0" parTransId="{0A1247A7-C1BB-3747-95A2-E8F9537FD89F}" sibTransId="{6EEF725E-EA43-3F4E-B559-516DF6280C11}"/>
    <dgm:cxn modelId="{7F2CD083-05F9-7247-9DF7-EAC85188069D}" type="presOf" srcId="{42E462BE-AFCC-3341-827F-45AC17AC8D19}" destId="{5D0F110A-040F-1249-8A31-3D8884E40164}" srcOrd="0" destOrd="0" presId="urn:microsoft.com/office/officeart/2005/8/layout/lProcess1"/>
    <dgm:cxn modelId="{F5757784-ED3D-684E-805C-684E65E7B119}" type="presOf" srcId="{F8D16640-3AF4-40CF-AF2D-8D66797C9636}" destId="{903F4103-08C0-B347-A1C5-B64C9FBA3D3D}" srcOrd="0" destOrd="0" presId="urn:microsoft.com/office/officeart/2005/8/layout/lProcess1"/>
    <dgm:cxn modelId="{AD0D098C-1920-46FE-982B-792CFBDC60C4}" type="presOf" srcId="{6804B611-B802-42AF-B600-42D12AF97504}" destId="{1AACEFA3-D9AB-4235-9284-F302B9357B8D}" srcOrd="0" destOrd="0" presId="urn:microsoft.com/office/officeart/2005/8/layout/lProcess1"/>
    <dgm:cxn modelId="{40A70796-0BA2-4195-8833-54C4F95C25CB}" srcId="{0A70B51A-673E-4D0A-A923-8817EBF62E92}" destId="{7452DF59-94A1-4736-AA2C-BD0213A27306}" srcOrd="3" destOrd="0" parTransId="{2E3C2D90-B9C3-4EE8-A6C0-D30B3964AA76}" sibTransId="{F8D16640-3AF4-40CF-AF2D-8D66797C9636}"/>
    <dgm:cxn modelId="{66267C9C-8DB2-4F42-9543-CC026890E7F4}" type="presOf" srcId="{AAEFDA2D-5C6E-4069-BE5C-470CCE743DBE}" destId="{87DAFFC7-88FE-431B-8286-C59775B25382}" srcOrd="0" destOrd="0" presId="urn:microsoft.com/office/officeart/2005/8/layout/lProcess1"/>
    <dgm:cxn modelId="{F75F439F-5C6E-2942-8119-3310BE19CE82}" srcId="{0A70B51A-673E-4D0A-A923-8817EBF62E92}" destId="{F685B4B8-CC76-FF4A-BD67-65515587534E}" srcOrd="0" destOrd="0" parTransId="{5FF32CBE-0F38-8848-ABA4-61782FDD0A40}" sibTransId="{ECE764D8-4CFD-684C-859F-EF3E404CD3DD}"/>
    <dgm:cxn modelId="{19AD72A1-92B9-45DF-946A-1F27B381A76C}" type="presOf" srcId="{0A70B51A-673E-4D0A-A923-8817EBF62E92}" destId="{60008BED-379D-4F64-BFFC-8C3F7F31A820}" srcOrd="0" destOrd="0" presId="urn:microsoft.com/office/officeart/2005/8/layout/lProcess1"/>
    <dgm:cxn modelId="{E683C8A7-D5E5-4467-83C5-FF191B7B0523}" type="presOf" srcId="{3E86F96F-E197-4F42-8A99-8078D78963ED}" destId="{3DD2F6EB-69D6-4729-B356-D04426B4CD6F}" srcOrd="0" destOrd="0" presId="urn:microsoft.com/office/officeart/2005/8/layout/lProcess1"/>
    <dgm:cxn modelId="{70ADBAA9-DF48-4579-AC84-35E712C64462}" type="presOf" srcId="{7452DF59-94A1-4736-AA2C-BD0213A27306}" destId="{3EF1ECCE-93DF-49F4-A6A1-2EDC8652181A}" srcOrd="0" destOrd="0" presId="urn:microsoft.com/office/officeart/2005/8/layout/lProcess1"/>
    <dgm:cxn modelId="{174066AD-E74B-4E4D-9E10-5035F1A62BE2}" srcId="{19B6B260-FA40-4F5D-B711-018821C5707C}" destId="{0904E0EC-E959-4137-A70E-5456E2A71A76}" srcOrd="0" destOrd="0" parTransId="{AC09EBD1-FA33-4FFA-8271-51BF6E146015}" sibTransId="{67E7375A-D7FA-46DC-95D2-553F4FE52855}"/>
    <dgm:cxn modelId="{C0522AAF-A4D1-4F0F-8009-1AC030462FFC}" srcId="{B4273913-0652-4F19-8223-CFD53EBD2D83}" destId="{0A70B51A-673E-4D0A-A923-8817EBF62E92}" srcOrd="1" destOrd="0" parTransId="{CC395905-6BC3-4F8D-B004-BE0578184727}" sibTransId="{ECF4C8E1-FFE9-4FDF-9D6F-4A06C07FAD1D}"/>
    <dgm:cxn modelId="{6C756BB1-4D1C-4477-B1C8-E800383AAC66}" srcId="{B4273913-0652-4F19-8223-CFD53EBD2D83}" destId="{455CC47F-0423-402F-8B04-97B8961B105F}" srcOrd="0" destOrd="0" parTransId="{BE787717-BEAD-4030-81A3-D7B24D132225}" sibTransId="{E53ED60B-5F56-47A8-9854-AFD0DFAC3A48}"/>
    <dgm:cxn modelId="{91E43EB3-0E78-DC46-BDC0-53BBC0C9D2AC}" type="presOf" srcId="{A40EE513-7FB7-DB49-97F0-3DA8605FA502}" destId="{B6DAD8C8-1A82-0D4D-B9E6-C123A3E67330}" srcOrd="0" destOrd="0" presId="urn:microsoft.com/office/officeart/2005/8/layout/lProcess1"/>
    <dgm:cxn modelId="{AF2ECBB6-3E46-1E4C-B69F-7AF60DC1CC1E}" srcId="{0A70B51A-673E-4D0A-A923-8817EBF62E92}" destId="{175CC6EA-11A5-8D4B-9656-E801D7B4BD2D}" srcOrd="4" destOrd="0" parTransId="{133A2BC7-3384-CA48-A939-0921F8983952}" sibTransId="{42E462BE-AFCC-3341-827F-45AC17AC8D19}"/>
    <dgm:cxn modelId="{4E2CE1B9-78D3-224E-ACD8-1B993229731E}" srcId="{455CC47F-0423-402F-8B04-97B8961B105F}" destId="{4BCAC3EF-FB37-5A47-AB64-C5D6A365D794}" srcOrd="0" destOrd="0" parTransId="{BC10C3DD-B951-504D-A20E-576011DC17DE}" sibTransId="{CE3B1D59-E65D-4D4D-BF83-CA6B45B5D131}"/>
    <dgm:cxn modelId="{506C71BA-3453-534B-BF52-0A198AD84FDF}" type="presOf" srcId="{BC10C3DD-B951-504D-A20E-576011DC17DE}" destId="{8CA5EE45-04E8-0B41-B5B0-CEEDA12EC91C}" srcOrd="0" destOrd="0" presId="urn:microsoft.com/office/officeart/2005/8/layout/lProcess1"/>
    <dgm:cxn modelId="{969342BF-14BA-47A5-B485-AD7AC0A34240}" type="presOf" srcId="{68D13E92-0BFE-4A8A-AA5E-C5BB50B1C7FE}" destId="{7752489B-3B15-4505-B8C2-98D1D89BC2FF}" srcOrd="0" destOrd="0" presId="urn:microsoft.com/office/officeart/2005/8/layout/lProcess1"/>
    <dgm:cxn modelId="{890084C9-56B4-42E7-8E78-501BEA1F3500}" type="presOf" srcId="{149334D0-074F-41C7-8F94-D6F7F79C8875}" destId="{2A4D6EFC-0854-4EDE-90C3-5DAA854F0454}" srcOrd="0" destOrd="0" presId="urn:microsoft.com/office/officeart/2005/8/layout/lProcess1"/>
    <dgm:cxn modelId="{4E371ECA-6F8C-4E30-B78C-6BAA7ED6AF22}" type="presOf" srcId="{0904E0EC-E959-4137-A70E-5456E2A71A76}" destId="{CF3BB2B4-60AF-4775-824F-F3D70D99A880}" srcOrd="0" destOrd="0" presId="urn:microsoft.com/office/officeart/2005/8/layout/lProcess1"/>
    <dgm:cxn modelId="{94E0EBD2-2F3A-E649-9FF4-BD3D1B65C686}" type="presOf" srcId="{4BCAC3EF-FB37-5A47-AB64-C5D6A365D794}" destId="{38737B96-54DD-B344-A751-9CB334E39ED9}" srcOrd="0" destOrd="0" presId="urn:microsoft.com/office/officeart/2005/8/layout/lProcess1"/>
    <dgm:cxn modelId="{277C88D5-EEFA-4CCD-A8EF-81C4415F30AC}" srcId="{19B6B260-FA40-4F5D-B711-018821C5707C}" destId="{A99974A4-7159-4923-A5EF-ABB43983135E}" srcOrd="2" destOrd="0" parTransId="{AAA50415-B327-4EBD-AD23-4CABDF59A042}" sibTransId="{9A6EF1DE-D29C-4C33-BD31-1C0C74F9D2C0}"/>
    <dgm:cxn modelId="{A2A571DC-FE8A-4DA6-8A66-102B25A1FD38}" type="presOf" srcId="{068714E8-6B0F-4487-A9EA-5EF297E8AF1E}" destId="{DEA3573C-983E-4BC2-8EB6-C5020102AF2C}" srcOrd="0" destOrd="0" presId="urn:microsoft.com/office/officeart/2005/8/layout/lProcess1"/>
    <dgm:cxn modelId="{6D8A28E9-F3A5-48C2-A5E3-81B8DEC64239}" srcId="{455CC47F-0423-402F-8B04-97B8961B105F}" destId="{68D13E92-0BFE-4A8A-AA5E-C5BB50B1C7FE}" srcOrd="2" destOrd="0" parTransId="{42312FE2-233C-40E6-9EEC-69E84A61F1F8}" sibTransId="{AD192CDA-19AB-4BA3-B0D4-CB7B1CD844F6}"/>
    <dgm:cxn modelId="{D4E773ED-B57F-4DA7-A050-BB93E2F7DC0E}" type="presOf" srcId="{AC09EBD1-FA33-4FFA-8271-51BF6E146015}" destId="{BB78DCE2-2960-4E72-9180-70362C02EA11}" srcOrd="0" destOrd="0" presId="urn:microsoft.com/office/officeart/2005/8/layout/lProcess1"/>
    <dgm:cxn modelId="{36DECEF1-4102-468B-80BB-21568774588A}" type="presOf" srcId="{B4273913-0652-4F19-8223-CFD53EBD2D83}" destId="{F14C71D1-9B96-40FA-B96D-A7361CA3B914}" srcOrd="0" destOrd="0" presId="urn:microsoft.com/office/officeart/2005/8/layout/lProcess1"/>
    <dgm:cxn modelId="{497E6F15-6869-48D6-B84B-43A2D2D1C5D3}" type="presParOf" srcId="{F14C71D1-9B96-40FA-B96D-A7361CA3B914}" destId="{844ECAB9-E625-4A1B-A500-35BC977022B6}" srcOrd="0" destOrd="0" presId="urn:microsoft.com/office/officeart/2005/8/layout/lProcess1"/>
    <dgm:cxn modelId="{59F304C5-10D3-4839-A0C8-0DC15D0BC009}" type="presParOf" srcId="{844ECAB9-E625-4A1B-A500-35BC977022B6}" destId="{024F3D96-C912-444A-8479-258D183EB219}" srcOrd="0" destOrd="0" presId="urn:microsoft.com/office/officeart/2005/8/layout/lProcess1"/>
    <dgm:cxn modelId="{0625F151-5A1D-0545-ACD7-CD4D6F6859E1}" type="presParOf" srcId="{844ECAB9-E625-4A1B-A500-35BC977022B6}" destId="{8CA5EE45-04E8-0B41-B5B0-CEEDA12EC91C}" srcOrd="1" destOrd="0" presId="urn:microsoft.com/office/officeart/2005/8/layout/lProcess1"/>
    <dgm:cxn modelId="{C859535D-92D5-6A46-A58E-03BED7668CE2}" type="presParOf" srcId="{844ECAB9-E625-4A1B-A500-35BC977022B6}" destId="{38737B96-54DD-B344-A751-9CB334E39ED9}" srcOrd="2" destOrd="0" presId="urn:microsoft.com/office/officeart/2005/8/layout/lProcess1"/>
    <dgm:cxn modelId="{5BF77503-2E66-994A-AEA7-5FFCDE7ECF38}" type="presParOf" srcId="{844ECAB9-E625-4A1B-A500-35BC977022B6}" destId="{83E38BB2-5D82-B541-9EA7-343CA35F361A}" srcOrd="3" destOrd="0" presId="urn:microsoft.com/office/officeart/2005/8/layout/lProcess1"/>
    <dgm:cxn modelId="{68C301A6-D6B8-4F8E-B7C9-CD3C41DA25C1}" type="presParOf" srcId="{844ECAB9-E625-4A1B-A500-35BC977022B6}" destId="{2A4D6EFC-0854-4EDE-90C3-5DAA854F0454}" srcOrd="4" destOrd="0" presId="urn:microsoft.com/office/officeart/2005/8/layout/lProcess1"/>
    <dgm:cxn modelId="{EAA9022E-DD43-4310-A6B3-5E5509C21412}" type="presParOf" srcId="{844ECAB9-E625-4A1B-A500-35BC977022B6}" destId="{7A20F914-9C29-4079-836C-3FC7645B02DC}" srcOrd="5" destOrd="0" presId="urn:microsoft.com/office/officeart/2005/8/layout/lProcess1"/>
    <dgm:cxn modelId="{34DF68C9-9019-448E-9632-04E5B419FCCD}" type="presParOf" srcId="{844ECAB9-E625-4A1B-A500-35BC977022B6}" destId="{7752489B-3B15-4505-B8C2-98D1D89BC2FF}" srcOrd="6" destOrd="0" presId="urn:microsoft.com/office/officeart/2005/8/layout/lProcess1"/>
    <dgm:cxn modelId="{01CC02C5-D927-448A-9746-E34AECFD098B}" type="presParOf" srcId="{F14C71D1-9B96-40FA-B96D-A7361CA3B914}" destId="{7FC1D240-AD83-4660-8344-C30DCFADCDA0}" srcOrd="1" destOrd="0" presId="urn:microsoft.com/office/officeart/2005/8/layout/lProcess1"/>
    <dgm:cxn modelId="{42743075-495E-443B-8FF3-5675AFC5DD97}" type="presParOf" srcId="{F14C71D1-9B96-40FA-B96D-A7361CA3B914}" destId="{B9334BF7-65FD-44D1-8457-93703801AD6F}" srcOrd="2" destOrd="0" presId="urn:microsoft.com/office/officeart/2005/8/layout/lProcess1"/>
    <dgm:cxn modelId="{DE9BD322-C369-4696-A642-AB7E7558D394}" type="presParOf" srcId="{B9334BF7-65FD-44D1-8457-93703801AD6F}" destId="{60008BED-379D-4F64-BFFC-8C3F7F31A820}" srcOrd="0" destOrd="0" presId="urn:microsoft.com/office/officeart/2005/8/layout/lProcess1"/>
    <dgm:cxn modelId="{9746E747-942E-C340-AE3F-38175BCF9E09}" type="presParOf" srcId="{B9334BF7-65FD-44D1-8457-93703801AD6F}" destId="{00644E7F-0E0A-894C-A968-00B109545C40}" srcOrd="1" destOrd="0" presId="urn:microsoft.com/office/officeart/2005/8/layout/lProcess1"/>
    <dgm:cxn modelId="{C950724F-3BD5-B849-BE82-A0970290C925}" type="presParOf" srcId="{B9334BF7-65FD-44D1-8457-93703801AD6F}" destId="{BC506668-9F8B-9245-BDDB-C08F0E5C4134}" srcOrd="2" destOrd="0" presId="urn:microsoft.com/office/officeart/2005/8/layout/lProcess1"/>
    <dgm:cxn modelId="{DBFA32C6-6CEC-AD4A-BC96-4D22CF9914F2}" type="presParOf" srcId="{B9334BF7-65FD-44D1-8457-93703801AD6F}" destId="{72E22684-5664-1340-A9AC-4BF4CE664AF5}" srcOrd="3" destOrd="0" presId="urn:microsoft.com/office/officeart/2005/8/layout/lProcess1"/>
    <dgm:cxn modelId="{8D9366F5-BCE0-4061-81ED-407D69D76727}" type="presParOf" srcId="{B9334BF7-65FD-44D1-8457-93703801AD6F}" destId="{3DD2F6EB-69D6-4729-B356-D04426B4CD6F}" srcOrd="4" destOrd="0" presId="urn:microsoft.com/office/officeart/2005/8/layout/lProcess1"/>
    <dgm:cxn modelId="{ED08234E-6DED-45AD-9DC8-A7AFF87AF69B}" type="presParOf" srcId="{B9334BF7-65FD-44D1-8457-93703801AD6F}" destId="{DEA3573C-983E-4BC2-8EB6-C5020102AF2C}" srcOrd="5" destOrd="0" presId="urn:microsoft.com/office/officeart/2005/8/layout/lProcess1"/>
    <dgm:cxn modelId="{BF266326-A044-4FEE-8C7B-812FE6DBD5F0}" type="presParOf" srcId="{B9334BF7-65FD-44D1-8457-93703801AD6F}" destId="{87DAFFC7-88FE-431B-8286-C59775B25382}" srcOrd="6" destOrd="0" presId="urn:microsoft.com/office/officeart/2005/8/layout/lProcess1"/>
    <dgm:cxn modelId="{EB6C11E5-0E61-4BA4-87F7-C15D4A3A6869}" type="presParOf" srcId="{B9334BF7-65FD-44D1-8457-93703801AD6F}" destId="{EEF5654A-D6F7-41EC-AEFF-4275E61F5775}" srcOrd="7" destOrd="0" presId="urn:microsoft.com/office/officeart/2005/8/layout/lProcess1"/>
    <dgm:cxn modelId="{8F67E8B5-8650-40AB-8CCB-BE810A9F5A81}" type="presParOf" srcId="{B9334BF7-65FD-44D1-8457-93703801AD6F}" destId="{3EF1ECCE-93DF-49F4-A6A1-2EDC8652181A}" srcOrd="8" destOrd="0" presId="urn:microsoft.com/office/officeart/2005/8/layout/lProcess1"/>
    <dgm:cxn modelId="{B6F25165-5CA2-314E-93F2-AF8E697BAECC}" type="presParOf" srcId="{B9334BF7-65FD-44D1-8457-93703801AD6F}" destId="{903F4103-08C0-B347-A1C5-B64C9FBA3D3D}" srcOrd="9" destOrd="0" presId="urn:microsoft.com/office/officeart/2005/8/layout/lProcess1"/>
    <dgm:cxn modelId="{754C426F-D971-F54A-94BE-F421822D5218}" type="presParOf" srcId="{B9334BF7-65FD-44D1-8457-93703801AD6F}" destId="{A6BC43F7-5980-0248-A55E-D9CACF637B99}" srcOrd="10" destOrd="0" presId="urn:microsoft.com/office/officeart/2005/8/layout/lProcess1"/>
    <dgm:cxn modelId="{3B5569BA-2144-494A-A15A-2E315907E1FB}" type="presParOf" srcId="{B9334BF7-65FD-44D1-8457-93703801AD6F}" destId="{5D0F110A-040F-1249-8A31-3D8884E40164}" srcOrd="11" destOrd="0" presId="urn:microsoft.com/office/officeart/2005/8/layout/lProcess1"/>
    <dgm:cxn modelId="{6554F460-9C16-8D41-B3F2-4F46B4CCAACD}" type="presParOf" srcId="{B9334BF7-65FD-44D1-8457-93703801AD6F}" destId="{B6DAD8C8-1A82-0D4D-B9E6-C123A3E67330}" srcOrd="12" destOrd="0" presId="urn:microsoft.com/office/officeart/2005/8/layout/lProcess1"/>
    <dgm:cxn modelId="{00059C79-4D45-481D-979F-BB2C91CA52EE}" type="presParOf" srcId="{F14C71D1-9B96-40FA-B96D-A7361CA3B914}" destId="{B9A43A58-3572-4A34-973B-8784205E9F2D}" srcOrd="3" destOrd="0" presId="urn:microsoft.com/office/officeart/2005/8/layout/lProcess1"/>
    <dgm:cxn modelId="{CDCB75A2-F657-433F-81A7-0FD4CE3553F2}" type="presParOf" srcId="{F14C71D1-9B96-40FA-B96D-A7361CA3B914}" destId="{12949635-04BA-41F2-8A08-4F43D3C74AA7}" srcOrd="4" destOrd="0" presId="urn:microsoft.com/office/officeart/2005/8/layout/lProcess1"/>
    <dgm:cxn modelId="{27EA7F82-2DDB-4CC1-8F59-4ADAFF8DB195}" type="presParOf" srcId="{12949635-04BA-41F2-8A08-4F43D3C74AA7}" destId="{C24879E0-33F8-442A-BCF0-53C302188DF0}" srcOrd="0" destOrd="0" presId="urn:microsoft.com/office/officeart/2005/8/layout/lProcess1"/>
    <dgm:cxn modelId="{D62205C7-D3C7-4F7D-A583-BB845A64DDE7}" type="presParOf" srcId="{12949635-04BA-41F2-8A08-4F43D3C74AA7}" destId="{BB78DCE2-2960-4E72-9180-70362C02EA11}" srcOrd="1" destOrd="0" presId="urn:microsoft.com/office/officeart/2005/8/layout/lProcess1"/>
    <dgm:cxn modelId="{7032BF1F-8383-4697-A9D2-D119CD22B0A9}" type="presParOf" srcId="{12949635-04BA-41F2-8A08-4F43D3C74AA7}" destId="{CF3BB2B4-60AF-4775-824F-F3D70D99A880}" srcOrd="2" destOrd="0" presId="urn:microsoft.com/office/officeart/2005/8/layout/lProcess1"/>
    <dgm:cxn modelId="{7A4B96CA-7B4E-43D1-94FB-1A6AA17F1272}" type="presParOf" srcId="{12949635-04BA-41F2-8A08-4F43D3C74AA7}" destId="{B65119FF-9903-478B-BC72-1A27EBBD90D7}" srcOrd="3" destOrd="0" presId="urn:microsoft.com/office/officeart/2005/8/layout/lProcess1"/>
    <dgm:cxn modelId="{E2F79423-BD1A-4698-8864-2BE81C4D9595}" type="presParOf" srcId="{12949635-04BA-41F2-8A08-4F43D3C74AA7}" destId="{1AACEFA3-D9AB-4235-9284-F302B9357B8D}" srcOrd="4" destOrd="0" presId="urn:microsoft.com/office/officeart/2005/8/layout/lProcess1"/>
    <dgm:cxn modelId="{51CE5411-BEE4-4EC8-A298-7D59E49559AD}" type="presParOf" srcId="{12949635-04BA-41F2-8A08-4F43D3C74AA7}" destId="{A96A6D6C-4055-4A68-896B-6AA1D7D6E65D}" srcOrd="5" destOrd="0" presId="urn:microsoft.com/office/officeart/2005/8/layout/lProcess1"/>
    <dgm:cxn modelId="{7EEFBF13-00BD-43EC-B96C-095375D4AB16}" type="presParOf" srcId="{12949635-04BA-41F2-8A08-4F43D3C74AA7}" destId="{305760DE-2398-42C1-8E72-25E0B07E13A2}" srcOrd="6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4F3D96-C912-444A-8479-258D183EB219}">
      <dsp:nvSpPr>
        <dsp:cNvPr id="0" name=""/>
        <dsp:cNvSpPr/>
      </dsp:nvSpPr>
      <dsp:spPr>
        <a:xfrm>
          <a:off x="654993" y="586"/>
          <a:ext cx="2109638" cy="52740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kern="1200"/>
            <a:t>Design</a:t>
          </a:r>
          <a:endParaRPr lang="en-US" sz="2400" b="0" kern="1200" dirty="0"/>
        </a:p>
      </dsp:txBody>
      <dsp:txXfrm>
        <a:off x="670440" y="16033"/>
        <a:ext cx="2078744" cy="496515"/>
      </dsp:txXfrm>
    </dsp:sp>
    <dsp:sp modelId="{8CA5EE45-04E8-0B41-B5B0-CEEDA12EC91C}">
      <dsp:nvSpPr>
        <dsp:cNvPr id="0" name=""/>
        <dsp:cNvSpPr/>
      </dsp:nvSpPr>
      <dsp:spPr>
        <a:xfrm rot="5400000">
          <a:off x="1663664" y="574143"/>
          <a:ext cx="92296" cy="92296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8737B96-54DD-B344-A751-9CB334E39ED9}">
      <dsp:nvSpPr>
        <dsp:cNvPr id="0" name=""/>
        <dsp:cNvSpPr/>
      </dsp:nvSpPr>
      <dsp:spPr>
        <a:xfrm>
          <a:off x="654993" y="712588"/>
          <a:ext cx="2109638" cy="527409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Design Overview</a:t>
          </a:r>
        </a:p>
      </dsp:txBody>
      <dsp:txXfrm>
        <a:off x="670440" y="728035"/>
        <a:ext cx="2078744" cy="496515"/>
      </dsp:txXfrm>
    </dsp:sp>
    <dsp:sp modelId="{83E38BB2-5D82-B541-9EA7-343CA35F361A}">
      <dsp:nvSpPr>
        <dsp:cNvPr id="0" name=""/>
        <dsp:cNvSpPr/>
      </dsp:nvSpPr>
      <dsp:spPr>
        <a:xfrm rot="5400000">
          <a:off x="1663664" y="1286146"/>
          <a:ext cx="92296" cy="92296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2A4D6EFC-0854-4EDE-90C3-5DAA854F0454}">
      <dsp:nvSpPr>
        <dsp:cNvPr id="0" name=""/>
        <dsp:cNvSpPr/>
      </dsp:nvSpPr>
      <dsp:spPr>
        <a:xfrm>
          <a:off x="654993" y="1424591"/>
          <a:ext cx="2109638" cy="1046206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Purpose Statement &amp; Targeted Content Standards</a:t>
          </a:r>
        </a:p>
      </dsp:txBody>
      <dsp:txXfrm>
        <a:off x="685635" y="1455233"/>
        <a:ext cx="2048354" cy="984922"/>
      </dsp:txXfrm>
    </dsp:sp>
    <dsp:sp modelId="{7A20F914-9C29-4079-836C-3FC7645B02DC}">
      <dsp:nvSpPr>
        <dsp:cNvPr id="0" name=""/>
        <dsp:cNvSpPr/>
      </dsp:nvSpPr>
      <dsp:spPr>
        <a:xfrm rot="5564112">
          <a:off x="1626243" y="2524491"/>
          <a:ext cx="107614" cy="92296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752489B-3B15-4505-B8C2-98D1D89BC2FF}">
      <dsp:nvSpPr>
        <dsp:cNvPr id="0" name=""/>
        <dsp:cNvSpPr/>
      </dsp:nvSpPr>
      <dsp:spPr>
        <a:xfrm>
          <a:off x="607863" y="2670482"/>
          <a:ext cx="2109638" cy="527409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Test Specifications &amp; Blueprints</a:t>
          </a:r>
        </a:p>
      </dsp:txBody>
      <dsp:txXfrm>
        <a:off x="623310" y="2685929"/>
        <a:ext cx="2078744" cy="496515"/>
      </dsp:txXfrm>
    </dsp:sp>
    <dsp:sp modelId="{60008BED-379D-4F64-BFFC-8C3F7F31A820}">
      <dsp:nvSpPr>
        <dsp:cNvPr id="0" name=""/>
        <dsp:cNvSpPr/>
      </dsp:nvSpPr>
      <dsp:spPr>
        <a:xfrm>
          <a:off x="3059980" y="586"/>
          <a:ext cx="2109638" cy="52740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kern="1200" dirty="0"/>
            <a:t>Build</a:t>
          </a:r>
        </a:p>
      </dsp:txBody>
      <dsp:txXfrm>
        <a:off x="3075427" y="16033"/>
        <a:ext cx="2078744" cy="496515"/>
      </dsp:txXfrm>
    </dsp:sp>
    <dsp:sp modelId="{00644E7F-0E0A-894C-A968-00B109545C40}">
      <dsp:nvSpPr>
        <dsp:cNvPr id="0" name=""/>
        <dsp:cNvSpPr/>
      </dsp:nvSpPr>
      <dsp:spPr>
        <a:xfrm rot="5400000">
          <a:off x="4068651" y="574143"/>
          <a:ext cx="92296" cy="92296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BC506668-9F8B-9245-BDDB-C08F0E5C4134}">
      <dsp:nvSpPr>
        <dsp:cNvPr id="0" name=""/>
        <dsp:cNvSpPr/>
      </dsp:nvSpPr>
      <dsp:spPr>
        <a:xfrm>
          <a:off x="3059980" y="712588"/>
          <a:ext cx="2109638" cy="527409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Build Overview</a:t>
          </a:r>
        </a:p>
      </dsp:txBody>
      <dsp:txXfrm>
        <a:off x="3075427" y="728035"/>
        <a:ext cx="2078744" cy="496515"/>
      </dsp:txXfrm>
    </dsp:sp>
    <dsp:sp modelId="{72E22684-5664-1340-A9AC-4BF4CE664AF5}">
      <dsp:nvSpPr>
        <dsp:cNvPr id="0" name=""/>
        <dsp:cNvSpPr/>
      </dsp:nvSpPr>
      <dsp:spPr>
        <a:xfrm rot="5400000">
          <a:off x="4068651" y="1286146"/>
          <a:ext cx="92296" cy="92296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DD2F6EB-69D6-4729-B356-D04426B4CD6F}">
      <dsp:nvSpPr>
        <dsp:cNvPr id="0" name=""/>
        <dsp:cNvSpPr/>
      </dsp:nvSpPr>
      <dsp:spPr>
        <a:xfrm>
          <a:off x="3059980" y="1424591"/>
          <a:ext cx="2109638" cy="527409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Selected Response Items</a:t>
          </a:r>
        </a:p>
      </dsp:txBody>
      <dsp:txXfrm>
        <a:off x="3075427" y="1440038"/>
        <a:ext cx="2078744" cy="496515"/>
      </dsp:txXfrm>
    </dsp:sp>
    <dsp:sp modelId="{DEA3573C-983E-4BC2-8EB6-C5020102AF2C}">
      <dsp:nvSpPr>
        <dsp:cNvPr id="0" name=""/>
        <dsp:cNvSpPr/>
      </dsp:nvSpPr>
      <dsp:spPr>
        <a:xfrm rot="5400000">
          <a:off x="4068651" y="1998149"/>
          <a:ext cx="92296" cy="92296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7DAFFC7-88FE-431B-8286-C59775B25382}">
      <dsp:nvSpPr>
        <dsp:cNvPr id="0" name=""/>
        <dsp:cNvSpPr/>
      </dsp:nvSpPr>
      <dsp:spPr>
        <a:xfrm>
          <a:off x="3059980" y="2136594"/>
          <a:ext cx="2109638" cy="527409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Constructed Response Items</a:t>
          </a:r>
        </a:p>
      </dsp:txBody>
      <dsp:txXfrm>
        <a:off x="3075427" y="2152041"/>
        <a:ext cx="2078744" cy="496515"/>
      </dsp:txXfrm>
    </dsp:sp>
    <dsp:sp modelId="{EEF5654A-D6F7-41EC-AEFF-4275E61F5775}">
      <dsp:nvSpPr>
        <dsp:cNvPr id="0" name=""/>
        <dsp:cNvSpPr/>
      </dsp:nvSpPr>
      <dsp:spPr>
        <a:xfrm rot="5400000">
          <a:off x="4068651" y="2710152"/>
          <a:ext cx="92296" cy="92296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EF1ECCE-93DF-49F4-A6A1-2EDC8652181A}">
      <dsp:nvSpPr>
        <dsp:cNvPr id="0" name=""/>
        <dsp:cNvSpPr/>
      </dsp:nvSpPr>
      <dsp:spPr>
        <a:xfrm>
          <a:off x="3059980" y="2848597"/>
          <a:ext cx="2109638" cy="527409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Performance Task Items</a:t>
          </a:r>
        </a:p>
      </dsp:txBody>
      <dsp:txXfrm>
        <a:off x="3075427" y="2864044"/>
        <a:ext cx="2078744" cy="496515"/>
      </dsp:txXfrm>
    </dsp:sp>
    <dsp:sp modelId="{903F4103-08C0-B347-A1C5-B64C9FBA3D3D}">
      <dsp:nvSpPr>
        <dsp:cNvPr id="0" name=""/>
        <dsp:cNvSpPr/>
      </dsp:nvSpPr>
      <dsp:spPr>
        <a:xfrm rot="5400000">
          <a:off x="4068651" y="3422155"/>
          <a:ext cx="92296" cy="92296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6BC43F7-5980-0248-A55E-D9CACF637B99}">
      <dsp:nvSpPr>
        <dsp:cNvPr id="0" name=""/>
        <dsp:cNvSpPr/>
      </dsp:nvSpPr>
      <dsp:spPr>
        <a:xfrm>
          <a:off x="3059980" y="3560600"/>
          <a:ext cx="2109638" cy="527409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Scoring Keys and Rubrics</a:t>
          </a:r>
        </a:p>
      </dsp:txBody>
      <dsp:txXfrm>
        <a:off x="3075427" y="3576047"/>
        <a:ext cx="2078744" cy="496515"/>
      </dsp:txXfrm>
    </dsp:sp>
    <dsp:sp modelId="{5D0F110A-040F-1249-8A31-3D8884E40164}">
      <dsp:nvSpPr>
        <dsp:cNvPr id="0" name=""/>
        <dsp:cNvSpPr/>
      </dsp:nvSpPr>
      <dsp:spPr>
        <a:xfrm rot="5400000">
          <a:off x="4068651" y="4134158"/>
          <a:ext cx="92296" cy="92296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B6DAD8C8-1A82-0D4D-B9E6-C123A3E67330}">
      <dsp:nvSpPr>
        <dsp:cNvPr id="0" name=""/>
        <dsp:cNvSpPr/>
      </dsp:nvSpPr>
      <dsp:spPr>
        <a:xfrm>
          <a:off x="3059980" y="4272603"/>
          <a:ext cx="2109638" cy="527409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Operational Test Form Design</a:t>
          </a:r>
        </a:p>
      </dsp:txBody>
      <dsp:txXfrm>
        <a:off x="3075427" y="4288050"/>
        <a:ext cx="2078744" cy="496515"/>
      </dsp:txXfrm>
    </dsp:sp>
    <dsp:sp modelId="{C24879E0-33F8-442A-BCF0-53C302188DF0}">
      <dsp:nvSpPr>
        <dsp:cNvPr id="0" name=""/>
        <dsp:cNvSpPr/>
      </dsp:nvSpPr>
      <dsp:spPr>
        <a:xfrm>
          <a:off x="5464968" y="586"/>
          <a:ext cx="2109638" cy="52740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/>
            <a:t>Review</a:t>
          </a:r>
        </a:p>
      </dsp:txBody>
      <dsp:txXfrm>
        <a:off x="5480415" y="16033"/>
        <a:ext cx="2078744" cy="496515"/>
      </dsp:txXfrm>
    </dsp:sp>
    <dsp:sp modelId="{BB78DCE2-2960-4E72-9180-70362C02EA11}">
      <dsp:nvSpPr>
        <dsp:cNvPr id="0" name=""/>
        <dsp:cNvSpPr/>
      </dsp:nvSpPr>
      <dsp:spPr>
        <a:xfrm rot="5400000">
          <a:off x="6473639" y="574143"/>
          <a:ext cx="92296" cy="92296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CF3BB2B4-60AF-4775-824F-F3D70D99A880}">
      <dsp:nvSpPr>
        <dsp:cNvPr id="0" name=""/>
        <dsp:cNvSpPr/>
      </dsp:nvSpPr>
      <dsp:spPr>
        <a:xfrm>
          <a:off x="5464968" y="712588"/>
          <a:ext cx="2109638" cy="527409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/>
            <a:t>Review Overview</a:t>
          </a:r>
        </a:p>
      </dsp:txBody>
      <dsp:txXfrm>
        <a:off x="5480415" y="728035"/>
        <a:ext cx="2078744" cy="496515"/>
      </dsp:txXfrm>
    </dsp:sp>
    <dsp:sp modelId="{B65119FF-9903-478B-BC72-1A27EBBD90D7}">
      <dsp:nvSpPr>
        <dsp:cNvPr id="0" name=""/>
        <dsp:cNvSpPr/>
      </dsp:nvSpPr>
      <dsp:spPr>
        <a:xfrm rot="5400000">
          <a:off x="6473639" y="1286146"/>
          <a:ext cx="92296" cy="92296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AACEFA3-D9AB-4235-9284-F302B9357B8D}">
      <dsp:nvSpPr>
        <dsp:cNvPr id="0" name=""/>
        <dsp:cNvSpPr/>
      </dsp:nvSpPr>
      <dsp:spPr>
        <a:xfrm>
          <a:off x="5464968" y="1424591"/>
          <a:ext cx="2109638" cy="527409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/>
            <a:t>Pre-Administration</a:t>
          </a:r>
        </a:p>
      </dsp:txBody>
      <dsp:txXfrm>
        <a:off x="5480415" y="1440038"/>
        <a:ext cx="2078744" cy="496515"/>
      </dsp:txXfrm>
    </dsp:sp>
    <dsp:sp modelId="{A96A6D6C-4055-4A68-896B-6AA1D7D6E65D}">
      <dsp:nvSpPr>
        <dsp:cNvPr id="0" name=""/>
        <dsp:cNvSpPr/>
      </dsp:nvSpPr>
      <dsp:spPr>
        <a:xfrm rot="5400000">
          <a:off x="6473639" y="1998149"/>
          <a:ext cx="92296" cy="92296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05760DE-2398-42C1-8E72-25E0B07E13A2}">
      <dsp:nvSpPr>
        <dsp:cNvPr id="0" name=""/>
        <dsp:cNvSpPr/>
      </dsp:nvSpPr>
      <dsp:spPr>
        <a:xfrm>
          <a:off x="5464968" y="2136594"/>
          <a:ext cx="2109638" cy="527409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/>
            <a:t>Post-Administration</a:t>
          </a:r>
        </a:p>
      </dsp:txBody>
      <dsp:txXfrm>
        <a:off x="5480415" y="2152041"/>
        <a:ext cx="2078744" cy="4965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EEBFCE-E1AD-4C66-8436-2B8546317258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0DDAA2-1C43-4F84-BCB8-BB799C3B52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074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0DDAA2-1C43-4F84-BCB8-BB799C3B521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6855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>
            <a:extLst>
              <a:ext uri="{FF2B5EF4-FFF2-40B4-BE49-F238E27FC236}">
                <a16:creationId xmlns:a16="http://schemas.microsoft.com/office/drawing/2014/main" id="{AD66E4F1-658D-422B-9EB3-A57D2D908DF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81100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0899" name="Notes Placeholder 2">
            <a:extLst>
              <a:ext uri="{FF2B5EF4-FFF2-40B4-BE49-F238E27FC236}">
                <a16:creationId xmlns:a16="http://schemas.microsoft.com/office/drawing/2014/main" id="{BFB8273F-F27F-43E3-A961-371A950CBBD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solidFill>
                  <a:srgbClr val="000000"/>
                </a:solidFill>
                <a:latin typeface="Arial"/>
                <a:cs typeface="Arial"/>
              </a:rPr>
              <a:t>Assessment review </a:t>
            </a:r>
            <a:r>
              <a:rPr lang="en-US" sz="1200" dirty="0">
                <a:solidFill>
                  <a:srgbClr val="000000"/>
                </a:solidFill>
                <a:latin typeface="Arial"/>
                <a:cs typeface="Arial"/>
              </a:rPr>
              <a:t>is a series of steps intended to guarantee the quality of an assessment’s design and build processes. </a:t>
            </a:r>
            <a:r>
              <a:rPr lang="en-US" dirty="0"/>
              <a:t>Assessments that are well designed and well built provide an accurate and consistent measure of what students know and can do. </a:t>
            </a:r>
            <a:endParaRPr lang="en-US" sz="1200" dirty="0">
              <a:solidFill>
                <a:srgbClr val="000000"/>
              </a:solidFill>
              <a:latin typeface="Arial"/>
              <a:cs typeface="Arial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US" altLang="en-US" sz="1200" dirty="0">
              <a:ea typeface="ＭＳ Ｐゴシック" panose="020B0600070205080204" pitchFamily="34" charset="-128"/>
            </a:endParaRPr>
          </a:p>
        </p:txBody>
      </p:sp>
      <p:sp>
        <p:nvSpPr>
          <p:cNvPr id="80900" name="Header Placeholder 3">
            <a:extLst>
              <a:ext uri="{FF2B5EF4-FFF2-40B4-BE49-F238E27FC236}">
                <a16:creationId xmlns:a16="http://schemas.microsoft.com/office/drawing/2014/main" id="{97B46EA7-96D6-49C7-960A-DE9BF1327441}"/>
              </a:ext>
            </a:extLst>
          </p:cNvPr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/>
          </a:p>
        </p:txBody>
      </p:sp>
      <p:sp>
        <p:nvSpPr>
          <p:cNvPr id="80901" name="Footer Placeholder 4">
            <a:extLst>
              <a:ext uri="{FF2B5EF4-FFF2-40B4-BE49-F238E27FC236}">
                <a16:creationId xmlns:a16="http://schemas.microsoft.com/office/drawing/2014/main" id="{1133586F-62DB-400B-BCF5-9B52E53E88C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/>
              <a:t>Module #1-Assessment Design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1100"/>
              <a:t>Pennsylvania Department of Education©</a:t>
            </a:r>
          </a:p>
          <a:p>
            <a:pPr eaLnBrk="1" hangingPunct="1">
              <a:spcBef>
                <a:spcPct val="0"/>
              </a:spcBef>
            </a:pPr>
            <a:endParaRPr lang="en-US" altLang="en-US" sz="1100"/>
          </a:p>
        </p:txBody>
      </p:sp>
      <p:sp>
        <p:nvSpPr>
          <p:cNvPr id="80902" name="Slide Number Placeholder 5">
            <a:extLst>
              <a:ext uri="{FF2B5EF4-FFF2-40B4-BE49-F238E27FC236}">
                <a16:creationId xmlns:a16="http://schemas.microsoft.com/office/drawing/2014/main" id="{AEC3C79E-DD63-4A60-B275-A1C9115746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BDDA2CB-4A41-4FAC-BDBF-734B4D97FD82}" type="slidenum">
              <a:rPr lang="en-US" altLang="en-US"/>
              <a:pPr eaLnBrk="1" hangingPunct="1">
                <a:spcBef>
                  <a:spcPct val="0"/>
                </a:spcBef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14135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two assessment review tasks (Pre-Administration and Post-Administration) complete the larger </a:t>
            </a:r>
            <a:r>
              <a:rPr lang="en-US" b="1" i="0" dirty="0"/>
              <a:t>assessment cycle</a:t>
            </a:r>
            <a:r>
              <a:rPr lang="en-US" i="1" dirty="0"/>
              <a:t>. </a:t>
            </a:r>
            <a:r>
              <a:rPr lang="en-US" dirty="0"/>
              <a:t>To effectively review an assessment, it is important to understand where these tasks exist in the larger assessment cycle.</a:t>
            </a:r>
          </a:p>
          <a:p>
            <a:endParaRPr lang="en-US" dirty="0"/>
          </a:p>
          <a:p>
            <a:endParaRPr lang="en-US" dirty="0"/>
          </a:p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0DDAA2-1C43-4F84-BCB8-BB799C3B521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4009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>
            <a:extLst>
              <a:ext uri="{FF2B5EF4-FFF2-40B4-BE49-F238E27FC236}">
                <a16:creationId xmlns:a16="http://schemas.microsoft.com/office/drawing/2014/main" id="{27814713-EB04-4504-8DDA-5BD8AC20981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81100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4" name="Notes Placeholder 2">
            <a:extLst>
              <a:ext uri="{FF2B5EF4-FFF2-40B4-BE49-F238E27FC236}">
                <a16:creationId xmlns:a16="http://schemas.microsoft.com/office/drawing/2014/main" id="{97B9264E-3EF2-4942-B6A8-0739635C484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 algn="l">
              <a:lnSpc>
                <a:spcPct val="90000"/>
              </a:lnSpc>
              <a:defRPr/>
            </a:pPr>
            <a:endParaRPr lang="en-US" altLang="en-US" dirty="0">
              <a:ea typeface="ＭＳ Ｐゴシック" pitchFamily="34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Some review tasks are appropriately completed </a:t>
            </a:r>
            <a:r>
              <a:rPr lang="en-US" u="sng" dirty="0"/>
              <a:t>prior</a:t>
            </a:r>
            <a:r>
              <a:rPr lang="en-US" dirty="0"/>
              <a:t> to the administration of the assessment, while some review tasks will require at least one administration of the assessment. </a:t>
            </a:r>
            <a:endParaRPr lang="en-US" altLang="en-US" sz="1200" b="0" dirty="0">
              <a:ea typeface="ＭＳ Ｐゴシック" panose="020B0600070205080204" pitchFamily="34" charset="-128"/>
            </a:endParaRPr>
          </a:p>
          <a:p>
            <a:pPr marL="0" indent="0" algn="l" eaLnBrk="1" hangingPunct="1">
              <a:buNone/>
            </a:pPr>
            <a:endParaRPr lang="en-US" altLang="en-US" sz="1200" b="1" dirty="0">
              <a:ea typeface="ＭＳ Ｐゴシック" panose="020B0600070205080204" pitchFamily="34" charset="-128"/>
            </a:endParaRPr>
          </a:p>
          <a:p>
            <a:pPr marL="0" indent="0" algn="l" eaLnBrk="1" hangingPunct="1">
              <a:buNone/>
            </a:pPr>
            <a:r>
              <a:rPr lang="en-US" altLang="en-US" sz="1200" b="1" dirty="0">
                <a:ea typeface="ＭＳ Ｐゴシック" panose="020B0600070205080204" pitchFamily="34" charset="-128"/>
              </a:rPr>
              <a:t>Pre-Administration</a:t>
            </a:r>
          </a:p>
          <a:p>
            <a:pPr marL="0" indent="0" algn="l" eaLnBrk="1" hangingPunct="1">
              <a:buNone/>
            </a:pPr>
            <a:r>
              <a:rPr lang="en-US" altLang="en-US" sz="1200" dirty="0">
                <a:ea typeface="ＭＳ Ｐゴシック" panose="020B0600070205080204" pitchFamily="34" charset="-128"/>
              </a:rPr>
              <a:t>Before the assessment is administered, a review of the “Build” processes and how they align to the ”Design” processes should  be done. This review is enacted through a series of </a:t>
            </a:r>
            <a:r>
              <a:rPr lang="en-US" altLang="en-US" sz="1200" b="1" dirty="0">
                <a:ea typeface="ＭＳ Ｐゴシック" panose="020B0600070205080204" pitchFamily="34" charset="-128"/>
              </a:rPr>
              <a:t>checklists</a:t>
            </a:r>
            <a:r>
              <a:rPr lang="en-US" altLang="en-US" sz="1200" dirty="0">
                <a:ea typeface="ＭＳ Ｐゴシック" panose="020B0600070205080204" pitchFamily="34" charset="-128"/>
              </a:rPr>
              <a:t>.</a:t>
            </a:r>
            <a:endParaRPr lang="en-US" altLang="en-US" sz="1200" b="1" dirty="0">
              <a:ea typeface="ＭＳ Ｐゴシック" panose="020B0600070205080204" pitchFamily="34" charset="-128"/>
            </a:endParaRPr>
          </a:p>
          <a:p>
            <a:pPr marL="0" indent="0" algn="l" eaLnBrk="1" hangingPunct="1">
              <a:buNone/>
            </a:pPr>
            <a:endParaRPr lang="en-US" altLang="en-US" sz="200" b="1" dirty="0">
              <a:ea typeface="ＭＳ Ｐゴシック" panose="020B0600070205080204" pitchFamily="34" charset="-128"/>
            </a:endParaRPr>
          </a:p>
          <a:p>
            <a:pPr marL="0" indent="0" algn="l" eaLnBrk="1" hangingPunct="1">
              <a:buNone/>
            </a:pPr>
            <a:r>
              <a:rPr lang="en-US" altLang="en-US" sz="1200" b="1" dirty="0">
                <a:ea typeface="ＭＳ Ｐゴシック" panose="020B0600070205080204" pitchFamily="34" charset="-128"/>
              </a:rPr>
              <a:t>Post-Administration</a:t>
            </a:r>
          </a:p>
          <a:p>
            <a:pPr marL="0" indent="0" algn="l" eaLnBrk="1" hangingPunct="1">
              <a:buNone/>
            </a:pPr>
            <a:r>
              <a:rPr lang="en-US" altLang="en-US" sz="1200" b="0" dirty="0">
                <a:ea typeface="ＭＳ Ｐゴシック" panose="020B0600070205080204" pitchFamily="34" charset="-128"/>
              </a:rPr>
              <a:t>If there is intent for any assessment items (or the complete assessment) to be administered more than once, the items should be reviewed through several </a:t>
            </a:r>
            <a:r>
              <a:rPr lang="en-US" altLang="en-US" sz="1200" b="1" dirty="0">
                <a:ea typeface="ＭＳ Ｐゴシック" panose="020B0600070205080204" pitchFamily="34" charset="-128"/>
              </a:rPr>
              <a:t>item analysis </a:t>
            </a:r>
            <a:r>
              <a:rPr lang="en-US" altLang="en-US" sz="1200" b="0" dirty="0">
                <a:ea typeface="ＭＳ Ｐゴシック" panose="020B0600070205080204" pitchFamily="34" charset="-128"/>
              </a:rPr>
              <a:t>processes. Rubrics should be reviewed through a </a:t>
            </a:r>
            <a:r>
              <a:rPr lang="en-US" altLang="en-US" sz="1200" b="1" dirty="0">
                <a:ea typeface="ＭＳ Ｐゴシック" panose="020B0600070205080204" pitchFamily="34" charset="-128"/>
              </a:rPr>
              <a:t>scoring frameworks process</a:t>
            </a:r>
            <a:r>
              <a:rPr lang="en-US" altLang="en-US" sz="1200" b="0" dirty="0">
                <a:ea typeface="ＭＳ Ｐゴシック" panose="020B0600070205080204" pitchFamily="34" charset="-128"/>
              </a:rPr>
              <a:t>. </a:t>
            </a:r>
          </a:p>
          <a:p>
            <a:pPr algn="l">
              <a:lnSpc>
                <a:spcPct val="90000"/>
              </a:lnSpc>
              <a:defRPr/>
            </a:pPr>
            <a:endParaRPr lang="en-US" altLang="en-US" dirty="0">
              <a:ea typeface="ＭＳ Ｐゴシック" pitchFamily="34" charset="-128"/>
            </a:endParaRPr>
          </a:p>
          <a:p>
            <a:pPr>
              <a:lnSpc>
                <a:spcPct val="90000"/>
              </a:lnSpc>
              <a:defRPr/>
            </a:pPr>
            <a:endParaRPr lang="en-US" altLang="en-US" dirty="0">
              <a:ea typeface="ＭＳ Ｐゴシック" pitchFamily="34" charset="-128"/>
            </a:endParaRPr>
          </a:p>
        </p:txBody>
      </p:sp>
      <p:sp>
        <p:nvSpPr>
          <p:cNvPr id="82948" name="Header Placeholder 3">
            <a:extLst>
              <a:ext uri="{FF2B5EF4-FFF2-40B4-BE49-F238E27FC236}">
                <a16:creationId xmlns:a16="http://schemas.microsoft.com/office/drawing/2014/main" id="{92D8F9C5-3F72-4ED7-A309-DCA8E54AA8FD}"/>
              </a:ext>
            </a:extLst>
          </p:cNvPr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/>
          </a:p>
        </p:txBody>
      </p:sp>
      <p:sp>
        <p:nvSpPr>
          <p:cNvPr id="82949" name="Footer Placeholder 4">
            <a:extLst>
              <a:ext uri="{FF2B5EF4-FFF2-40B4-BE49-F238E27FC236}">
                <a16:creationId xmlns:a16="http://schemas.microsoft.com/office/drawing/2014/main" id="{906C6CD6-74AD-491E-B591-F6152910E21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/>
              <a:t>Module #1-Assessment Design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1100"/>
              <a:t>Pennsylvania Department of Education©</a:t>
            </a:r>
          </a:p>
          <a:p>
            <a:pPr eaLnBrk="1" hangingPunct="1">
              <a:spcBef>
                <a:spcPct val="0"/>
              </a:spcBef>
            </a:pPr>
            <a:endParaRPr lang="en-US" altLang="en-US" sz="1100"/>
          </a:p>
        </p:txBody>
      </p:sp>
      <p:sp>
        <p:nvSpPr>
          <p:cNvPr id="82950" name="Slide Number Placeholder 5">
            <a:extLst>
              <a:ext uri="{FF2B5EF4-FFF2-40B4-BE49-F238E27FC236}">
                <a16:creationId xmlns:a16="http://schemas.microsoft.com/office/drawing/2014/main" id="{41861B9A-33CB-46D9-97AC-217D41D692F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C2D3E59-40D8-4F30-ACDB-78A7BF1441D7}" type="slidenum">
              <a:rPr lang="en-US" altLang="en-US"/>
              <a:pPr eaLnBrk="1" hangingPunct="1">
                <a:spcBef>
                  <a:spcPct val="0"/>
                </a:spcBef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78660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psychometric discipline of designing valid and reliable large-scale assessments may not be easily replicated when designing and building assessments for smaller scales of use, such as a  classroom or school-wide assessment.  However, adhering to the  guidelines for designing and building an assessment that you use in your classroom will help to make classroom assessments more valid and reliable.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Validity refers to the accuracy of an assessment—the extent to which it measures what you intend it to measure. For example, if you were to write a test question to measure your students’ ability to add fractions, you could unintentionally measure your students’ advanced reading ability if you use vocabulary that is well above grade level.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Reliability refers to an assessment’s consistency—the extent to which a student’s score will be the same no matter when, where or in what form the student takes the assessment or who scores it—whether it’s you or the teacher down the hall.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It should not make any difference whether a student takes the assessment in the morning or afternoon; one day or the next.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Implementing assessment review tasks helps to ensure validity and reliability.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0DDAA2-1C43-4F84-BCB8-BB799C3B521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6045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Slide Image Placeholder 1">
            <a:extLst>
              <a:ext uri="{FF2B5EF4-FFF2-40B4-BE49-F238E27FC236}">
                <a16:creationId xmlns:a16="http://schemas.microsoft.com/office/drawing/2014/main" id="{74912E11-23AE-4DA7-A379-FF003A20275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81100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63" name="Notes Placeholder 2">
            <a:extLst>
              <a:ext uri="{FF2B5EF4-FFF2-40B4-BE49-F238E27FC236}">
                <a16:creationId xmlns:a16="http://schemas.microsoft.com/office/drawing/2014/main" id="{481C9BC1-E255-4ED3-B61F-50B8A2E70E9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dirty="0"/>
              <a:t>Review processes complete the assessment cycle by ensuring that the assessment meets its purpose with a high degree of alignment and quality.</a:t>
            </a:r>
            <a:endParaRPr lang="en-US" altLang="en-US" dirty="0">
              <a:ea typeface="ＭＳ Ｐゴシック" panose="020B0600070205080204" pitchFamily="34" charset="-128"/>
              <a:cs typeface="Calibri"/>
            </a:endParaRPr>
          </a:p>
          <a:p>
            <a:pPr eaLnBrk="1" hangingPunct="1">
              <a:spcBef>
                <a:spcPct val="0"/>
              </a:spcBef>
              <a:buFontTx/>
              <a:buChar char="•"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 eaLnBrk="1" hangingPunct="1">
              <a:spcBef>
                <a:spcPct val="0"/>
              </a:spcBef>
              <a:buFontTx/>
              <a:buChar char="•"/>
            </a:pP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92164" name="Header Placeholder 3">
            <a:extLst>
              <a:ext uri="{FF2B5EF4-FFF2-40B4-BE49-F238E27FC236}">
                <a16:creationId xmlns:a16="http://schemas.microsoft.com/office/drawing/2014/main" id="{22B6AE0B-E8A9-48A5-B7AC-6A01B3A3D1D2}"/>
              </a:ext>
            </a:extLst>
          </p:cNvPr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/>
          </a:p>
        </p:txBody>
      </p:sp>
      <p:sp>
        <p:nvSpPr>
          <p:cNvPr id="92165" name="Footer Placeholder 4">
            <a:extLst>
              <a:ext uri="{FF2B5EF4-FFF2-40B4-BE49-F238E27FC236}">
                <a16:creationId xmlns:a16="http://schemas.microsoft.com/office/drawing/2014/main" id="{4F0E7360-78BE-4B1B-9728-FFD20DC5F16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 bwMode="auto">
          <a:xfrm>
            <a:off x="155575" y="8686800"/>
            <a:ext cx="3038475" cy="4651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/>
              <a:t>Module #1 – Assessment Design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1100"/>
              <a:t>Pennsylvania Department of Education©</a:t>
            </a:r>
          </a:p>
          <a:p>
            <a:pPr eaLnBrk="1" hangingPunct="1">
              <a:spcBef>
                <a:spcPct val="0"/>
              </a:spcBef>
            </a:pPr>
            <a:endParaRPr lang="en-US" altLang="en-US" sz="1100"/>
          </a:p>
        </p:txBody>
      </p:sp>
      <p:sp>
        <p:nvSpPr>
          <p:cNvPr id="92166" name="Slide Number Placeholder 5">
            <a:extLst>
              <a:ext uri="{FF2B5EF4-FFF2-40B4-BE49-F238E27FC236}">
                <a16:creationId xmlns:a16="http://schemas.microsoft.com/office/drawing/2014/main" id="{36C9B5B8-759C-4DC6-99A6-B2349934D04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xfrm>
            <a:off x="3967163" y="8686800"/>
            <a:ext cx="3036887" cy="4651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737E97C-F6AA-4B50-8ED0-734271C58B9E}" type="slidenum">
              <a:rPr lang="en-US" altLang="en-US"/>
              <a:pPr eaLnBrk="1" hangingPunct="1">
                <a:spcBef>
                  <a:spcPct val="0"/>
                </a:spcBef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96699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Before beginning a formal review process, consider assessments that you have administered and things that you might like to change based on learning from the Design and Build Assessment Literacy modules.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938E19-1D15-4C4D-874D-30D97543C51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498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C5762-CF65-4775-9966-A58D40CC61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118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C5762-CF65-4775-9966-A58D40CC6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52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C5762-CF65-4775-9966-A58D40CC6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107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C5762-CF65-4775-9966-A58D40CC6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980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C5762-CF65-4775-9966-A58D40CC6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88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C5762-CF65-4775-9966-A58D40CC6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075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C5762-CF65-4775-9966-A58D40CC6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785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C5762-CF65-4775-9966-A58D40CC6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495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C5762-CF65-4775-9966-A58D40CC6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11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47800"/>
            <a:ext cx="5111750" cy="467836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C5762-CF65-4775-9966-A58D40CC61B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/>
              <a:t>Click to edit title </a:t>
            </a:r>
          </a:p>
        </p:txBody>
      </p:sp>
    </p:spTree>
    <p:extLst>
      <p:ext uri="{BB962C8B-B14F-4D97-AF65-F5344CB8AC3E}">
        <p14:creationId xmlns:p14="http://schemas.microsoft.com/office/powerpoint/2010/main" val="2064657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C5762-CF65-4775-9966-A58D40CC6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119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5" descr="Blue Banner - decorative image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09600"/>
            <a:ext cx="8229600" cy="725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0C5762-CF65-4775-9966-A58D40CC61B9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 descr="Pennsylvania Department of Education Logo">
            <a:extLst>
              <a:ext uri="{FF2B5EF4-FFF2-40B4-BE49-F238E27FC236}">
                <a16:creationId xmlns:a16="http://schemas.microsoft.com/office/drawing/2014/main" id="{0CD1C4D6-D900-70A3-5D19-2FF0B0709CAE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rcRect/>
          <a:stretch/>
        </p:blipFill>
        <p:spPr>
          <a:xfrm>
            <a:off x="6297852" y="5849714"/>
            <a:ext cx="2401888" cy="386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6100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marL="173038" indent="0" algn="l" defTabSz="914400" rtl="0" eaLnBrk="1" latinLnBrk="0" hangingPunct="1">
        <a:spcBef>
          <a:spcPct val="0"/>
        </a:spcBef>
        <a:buNone/>
        <a:defRPr sz="320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4204" y="146984"/>
            <a:ext cx="7772400" cy="1470025"/>
          </a:xfrm>
        </p:spPr>
        <p:txBody>
          <a:bodyPr>
            <a:normAutofit/>
          </a:bodyPr>
          <a:lstStyle/>
          <a:p>
            <a:pPr marL="172720"/>
            <a:r>
              <a:rPr lang="en-US" sz="2800" b="1" dirty="0">
                <a:solidFill>
                  <a:srgbClr val="FFFFFF"/>
                </a:solidFill>
                <a:latin typeface="Arial"/>
                <a:cs typeface="Arial"/>
              </a:rPr>
              <a:t>Assessment Literacy Series</a:t>
            </a:r>
            <a:endParaRPr lang="en-US" sz="2800" b="1" dirty="0">
              <a:latin typeface="Arial"/>
              <a:cs typeface="Arial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3319" y="2591563"/>
            <a:ext cx="6400800" cy="168051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3200" b="1" dirty="0">
                <a:latin typeface="Arial"/>
                <a:cs typeface="Arial"/>
              </a:rPr>
              <a:t>Review Process</a:t>
            </a:r>
            <a:endParaRPr lang="en-US" sz="3200" dirty="0">
              <a:latin typeface="Arial"/>
              <a:cs typeface="Arial"/>
            </a:endParaRPr>
          </a:p>
          <a:p>
            <a:endParaRPr lang="en-US" sz="3200" dirty="0">
              <a:latin typeface="Arial"/>
              <a:cs typeface="Arial"/>
            </a:endParaRPr>
          </a:p>
          <a:p>
            <a:r>
              <a:rPr lang="en-US" sz="3200" b="1" dirty="0">
                <a:latin typeface="Arial"/>
                <a:cs typeface="Arial"/>
              </a:rPr>
              <a:t>Overview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C5762-CF65-4775-9966-A58D40CC61B9}" type="slidenum">
              <a:rPr lang="en-US" smtClean="0"/>
              <a:t>1</a:t>
            </a:fld>
            <a:endParaRPr lang="en-US" dirty="0"/>
          </a:p>
        </p:txBody>
      </p:sp>
      <p:sp>
        <p:nvSpPr>
          <p:cNvPr id="5" name="Date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397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4C0AF93-8EE3-1543-A4D6-27331FC21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800" b="1" kern="12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Assessment Review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5812E56-2A65-677F-380F-9466CD6DB3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564" t="11784" r="17141" b="17000"/>
          <a:stretch/>
        </p:blipFill>
        <p:spPr>
          <a:xfrm>
            <a:off x="5562600" y="2209800"/>
            <a:ext cx="2939904" cy="3058454"/>
          </a:xfrm>
          <a:prstGeom prst="rect">
            <a:avLst/>
          </a:prstGeom>
          <a:noFill/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9C64D42-11CD-4A25-8ECC-C8A7483F77D6}"/>
              </a:ext>
            </a:extLst>
          </p:cNvPr>
          <p:cNvSpPr txBox="1"/>
          <p:nvPr/>
        </p:nvSpPr>
        <p:spPr>
          <a:xfrm>
            <a:off x="641496" y="2209800"/>
            <a:ext cx="4260896" cy="2911767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Ctr="0" forceAA="0" compatLnSpc="1">
            <a:prstTxWarp prst="textNoShape">
              <a:avLst/>
            </a:prstTxWarp>
            <a:normAutofit/>
          </a:bodyPr>
          <a:lstStyle/>
          <a:p>
            <a:pPr>
              <a:spcBef>
                <a:spcPct val="20000"/>
              </a:spcBef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Definition </a:t>
            </a:r>
          </a:p>
          <a:p>
            <a:pPr>
              <a:spcBef>
                <a:spcPct val="20000"/>
              </a:spcBef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Assessment review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is a series of steps intended to guarantee the quality of an assessment’s design and build processes.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CE2388-0793-414E-82BB-AB459323D3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2025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D01FCC-87F3-DB4C-8598-CDD4F3001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680C5762-CF65-4775-9966-A58D40CC61B9}" type="slidenum">
              <a:rPr lang="en-US" smtClean="0"/>
              <a:pPr>
                <a:spcAft>
                  <a:spcPts val="600"/>
                </a:spcAft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143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F1CBE9-C1A4-4074-8D2A-D1438AA76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/>
              <a:t>The Assessment Cycle: Review</a:t>
            </a:r>
          </a:p>
        </p:txBody>
      </p:sp>
      <p:graphicFrame>
        <p:nvGraphicFramePr>
          <p:cNvPr id="8" name="Diagram 6" descr="The graphic shows the organization of the twelve Assessment Literacy Modules, emphasizing the Review modules.">
            <a:extLst>
              <a:ext uri="{FF2B5EF4-FFF2-40B4-BE49-F238E27FC236}">
                <a16:creationId xmlns:a16="http://schemas.microsoft.com/office/drawing/2014/main" id="{ED51F60E-0A8F-E82A-A692-2D469AF80A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1966184"/>
              </p:ext>
            </p:extLst>
          </p:nvPr>
        </p:nvGraphicFramePr>
        <p:xfrm>
          <a:off x="457200" y="1447800"/>
          <a:ext cx="8229600" cy="48005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4D207D-CD88-46A5-9F38-6BD374A7B9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4684C5-4103-4CD1-A8FD-1685192D5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C5762-CF65-4775-9966-A58D40CC61B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90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FD4FA-B749-46A7-B3A0-B33463102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en-US" sz="2800" b="1" dirty="0"/>
              <a:t>Assessment Review Tasks</a:t>
            </a:r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14D1BDA9-1236-4F80-B046-23EBEA762E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953000"/>
          </a:xfrm>
        </p:spPr>
        <p:txBody>
          <a:bodyPr vert="horz" lIns="68580" tIns="34290" rIns="68580" bIns="34290" numCol="1" rtlCol="0" anchor="t">
            <a:noAutofit/>
          </a:bodyPr>
          <a:lstStyle/>
          <a:p>
            <a:pPr marL="0" indent="0" algn="ctr" eaLnBrk="1" hangingPunct="1">
              <a:buNone/>
            </a:pPr>
            <a:r>
              <a:rPr lang="en-US" altLang="en-US" sz="2400" b="1" dirty="0">
                <a:ea typeface="ＭＳ Ｐゴシック" panose="020B0600070205080204" pitchFamily="34" charset="-128"/>
              </a:rPr>
              <a:t>Pre-Administration Tasks</a:t>
            </a:r>
          </a:p>
          <a:p>
            <a:pPr marL="0" indent="0" algn="ctr">
              <a:buNone/>
            </a:pPr>
            <a:r>
              <a:rPr lang="en-US" altLang="en-US" sz="2200" dirty="0">
                <a:ea typeface="ＭＳ Ｐゴシック" panose="020B0600070205080204" pitchFamily="34" charset="-128"/>
                <a:cs typeface="Calibri" panose="020F0502020204030204"/>
              </a:rPr>
              <a:t>How does the “big picture” review of the assessment inform a quality completion of the assessment?</a:t>
            </a:r>
          </a:p>
          <a:p>
            <a:pPr marL="0" indent="0" algn="ctr" eaLnBrk="1" hangingPunct="1">
              <a:buNone/>
            </a:pPr>
            <a:endParaRPr lang="en-US" altLang="en-US" sz="800" b="1" dirty="0">
              <a:ea typeface="ＭＳ Ｐゴシック" panose="020B0600070205080204" pitchFamily="34" charset="-128"/>
            </a:endParaRPr>
          </a:p>
          <a:p>
            <a:pPr marL="0" indent="0" algn="ctr" eaLnBrk="1" hangingPunct="1">
              <a:buNone/>
            </a:pPr>
            <a:r>
              <a:rPr lang="en-US" altLang="en-US" sz="2400" b="1" dirty="0">
                <a:ea typeface="ＭＳ Ｐゴシック" panose="020B0600070205080204" pitchFamily="34" charset="-128"/>
              </a:rPr>
              <a:t>Checklists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en-US" sz="2200" dirty="0">
                <a:ea typeface="ＭＳ Ｐゴシック" panose="020B0600070205080204" pitchFamily="34" charset="-128"/>
                <a:cs typeface="Calibri" panose="020F0502020204030204"/>
              </a:rPr>
              <a:t>Materials Screening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en-US" sz="2200" dirty="0">
                <a:ea typeface="ＭＳ Ｐゴシック" panose="020B0600070205080204" pitchFamily="34" charset="-128"/>
                <a:cs typeface="Calibri" panose="020F0502020204030204"/>
              </a:rPr>
              <a:t>Alignment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en-US" sz="2200" dirty="0">
                <a:ea typeface="ＭＳ Ｐゴシック" panose="020B0600070205080204" pitchFamily="34" charset="-128"/>
                <a:cs typeface="Calibri" panose="020F0502020204030204"/>
              </a:rPr>
              <a:t>Item Inspection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en-US" sz="2200" dirty="0">
                <a:ea typeface="ＭＳ Ｐゴシック" panose="020B0600070205080204" pitchFamily="34" charset="-128"/>
                <a:cs typeface="Calibri" panose="020F0502020204030204"/>
              </a:rPr>
              <a:t>Test Form Rigor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en-US" sz="2200" dirty="0">
                <a:ea typeface="ＭＳ Ｐゴシック" panose="020B0600070205080204" pitchFamily="34" charset="-128"/>
                <a:cs typeface="Calibri" panose="020F0502020204030204"/>
              </a:rPr>
              <a:t>Final Review</a:t>
            </a:r>
          </a:p>
          <a:p>
            <a:pPr marL="0" indent="0" algn="ctr" eaLnBrk="1" hangingPunct="1">
              <a:buNone/>
            </a:pPr>
            <a:endParaRPr lang="en-US" altLang="en-US" sz="800" b="1" dirty="0">
              <a:ea typeface="ＭＳ Ｐゴシック" panose="020B0600070205080204" pitchFamily="34" charset="-128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6C65599-BB03-8B45-E83C-FF7DB44D88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10100" y="1600200"/>
            <a:ext cx="4038600" cy="4525963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en-US" altLang="en-US" sz="2400" b="1" dirty="0">
                <a:ea typeface="ＭＳ Ｐゴシック" panose="020B0600070205080204" pitchFamily="34" charset="-128"/>
              </a:rPr>
              <a:t>Post Administration Tasks</a:t>
            </a:r>
            <a:endParaRPr lang="en-US" altLang="en-US" sz="2400" dirty="0">
              <a:ea typeface="ＭＳ Ｐゴシック" panose="020B0600070205080204" pitchFamily="34" charset="-128"/>
            </a:endParaRPr>
          </a:p>
          <a:p>
            <a:pPr marL="0" indent="0" algn="ctr" eaLnBrk="1" hangingPunct="1">
              <a:buNone/>
            </a:pPr>
            <a:r>
              <a:rPr lang="en-US" altLang="en-US" sz="2200" dirty="0">
                <a:ea typeface="ＭＳ Ｐゴシック" panose="020B0600070205080204" pitchFamily="34" charset="-128"/>
              </a:rPr>
              <a:t>What do the item and operational form statistics reflect about the items and tasks that were built?</a:t>
            </a:r>
          </a:p>
          <a:p>
            <a:pPr marL="0" indent="0">
              <a:buNone/>
            </a:pPr>
            <a:endParaRPr lang="en-US" sz="800" dirty="0"/>
          </a:p>
          <a:p>
            <a:pPr marL="0" indent="0" algn="ctr">
              <a:buNone/>
            </a:pPr>
            <a:r>
              <a:rPr lang="en-US" sz="2400" b="1" dirty="0"/>
              <a:t>Item Analyses</a:t>
            </a:r>
          </a:p>
          <a:p>
            <a:pPr marL="0" indent="0" algn="ctr">
              <a:buNone/>
            </a:pPr>
            <a:r>
              <a:rPr lang="en-US" sz="2400" b="1" dirty="0"/>
              <a:t>Scoring Framework Process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880A735-C80B-D849-865D-C9F787EE36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11EA63-D204-DB4C-A635-2245D41D8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C5762-CF65-4775-9966-A58D40CC61B9}" type="slidenum">
              <a:rPr lang="en-US" smtClean="0"/>
              <a:t>4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607CAD5-79EA-D9A6-B0D4-3B0E6EA831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533901" y="1981200"/>
            <a:ext cx="0" cy="396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35057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847463-8C0E-5F42-89C4-C8D189D96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/>
              <a:t>Validity and Reliability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0AEE61-3055-EB45-84AE-82D09A67E7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2255837"/>
            <a:ext cx="7467600" cy="3154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Validity </a:t>
            </a:r>
            <a:r>
              <a:rPr lang="en-US" sz="2400" dirty="0"/>
              <a:t>refers the extent to which an assessment measures what it is intended to measure.</a:t>
            </a:r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en-US" sz="2400" b="1" dirty="0"/>
              <a:t>Reliability </a:t>
            </a:r>
            <a:r>
              <a:rPr lang="en-US" sz="2400" dirty="0"/>
              <a:t>refers to the extent to which an assessment consistently and accurately measures student achievement.</a:t>
            </a:r>
            <a:endParaRPr lang="en-US" sz="2400" b="1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8C0CE5-EFE5-4848-B4F1-80ED645E96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B8FF05-5BBE-9743-BB6C-7E2A7D6C3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C5762-CF65-4775-9966-A58D40CC61B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0001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893856C-330F-4E4E-8CD0-0846749D2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172720" algn="ctr"/>
            <a:r>
              <a:rPr lang="en-US" sz="2800" b="1" dirty="0">
                <a:latin typeface="Arial"/>
                <a:cs typeface="Arial"/>
              </a:rPr>
              <a:t>Meeting the Purpose with Quality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22530" name="Content Placeholder 4">
            <a:extLst>
              <a:ext uri="{FF2B5EF4-FFF2-40B4-BE49-F238E27FC236}">
                <a16:creationId xmlns:a16="http://schemas.microsoft.com/office/drawing/2014/main" id="{70DD01C5-9E3A-42F7-AF22-D362F7BA1E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687262"/>
            <a:ext cx="8229600" cy="2132409"/>
          </a:xfrm>
        </p:spPr>
        <p:txBody>
          <a:bodyPr vert="horz" lIns="68580" tIns="34290" rIns="68580" bIns="34290" rtlCol="0" anchor="t">
            <a:noAutofit/>
          </a:bodyPr>
          <a:lstStyle/>
          <a:p>
            <a:pPr marL="0" indent="0">
              <a:buSzPct val="80000"/>
              <a:buNone/>
            </a:pPr>
            <a:r>
              <a:rPr lang="en-US" altLang="en-US" sz="2800" dirty="0">
                <a:ea typeface="ＭＳ Ｐゴシック"/>
              </a:rPr>
              <a:t>An assessment’s purpose statement outlines   </a:t>
            </a:r>
            <a:r>
              <a:rPr lang="en-US" altLang="en-US" sz="2800" dirty="0">
                <a:solidFill>
                  <a:srgbClr val="000000"/>
                </a:solidFill>
                <a:ea typeface="ＭＳ Ｐゴシック"/>
              </a:rPr>
              <a:t>    </a:t>
            </a:r>
            <a:endParaRPr lang="en-US" sz="2800" dirty="0">
              <a:solidFill>
                <a:srgbClr val="000000"/>
              </a:solidFill>
              <a:ea typeface="ＭＳ Ｐゴシック"/>
            </a:endParaRPr>
          </a:p>
          <a:p>
            <a:pPr marL="0" indent="0">
              <a:buSzPct val="80000"/>
              <a:buNone/>
            </a:pPr>
            <a:r>
              <a:rPr lang="en-US" altLang="en-US" sz="2800" dirty="0">
                <a:solidFill>
                  <a:srgbClr val="9E3611"/>
                </a:solidFill>
                <a:ea typeface="ＭＳ Ｐゴシック"/>
              </a:rPr>
              <a:t>     </a:t>
            </a:r>
            <a:r>
              <a:rPr lang="en-US" altLang="en-US" sz="2800" b="1" dirty="0">
                <a:ea typeface="ＭＳ Ｐゴシック"/>
              </a:rPr>
              <a:t>why</a:t>
            </a:r>
            <a:r>
              <a:rPr lang="en-US" altLang="en-US" sz="2800" dirty="0">
                <a:solidFill>
                  <a:srgbClr val="000000"/>
                </a:solidFill>
                <a:ea typeface="ＭＳ Ｐゴシック"/>
              </a:rPr>
              <a:t> the assessment was developed, </a:t>
            </a:r>
            <a:endParaRPr lang="en-US" sz="2800" dirty="0">
              <a:ea typeface="ＭＳ Ｐゴシック"/>
              <a:cs typeface="Calibri"/>
            </a:endParaRPr>
          </a:p>
          <a:p>
            <a:pPr marL="0" indent="0">
              <a:buSzPct val="80000"/>
              <a:buNone/>
            </a:pPr>
            <a:r>
              <a:rPr lang="en-US" altLang="en-US" sz="2800" dirty="0">
                <a:solidFill>
                  <a:srgbClr val="9E3611"/>
                </a:solidFill>
                <a:ea typeface="ＭＳ Ｐゴシック"/>
              </a:rPr>
              <a:t>          </a:t>
            </a:r>
            <a:r>
              <a:rPr lang="en-US" altLang="en-US" sz="2800" b="1" dirty="0">
                <a:ea typeface="ＭＳ Ｐゴシック"/>
              </a:rPr>
              <a:t>what </a:t>
            </a:r>
            <a:r>
              <a:rPr lang="en-US" altLang="en-US" sz="2800" dirty="0">
                <a:ea typeface="ＭＳ Ｐゴシック"/>
              </a:rPr>
              <a:t>the assessment is measuring, and </a:t>
            </a:r>
            <a:endParaRPr lang="en-US" sz="2800" dirty="0">
              <a:solidFill>
                <a:srgbClr val="000000"/>
              </a:solidFill>
              <a:ea typeface="ＭＳ Ｐゴシック"/>
            </a:endParaRPr>
          </a:p>
          <a:p>
            <a:pPr marL="0" indent="0">
              <a:buSzPct val="80000"/>
              <a:buNone/>
            </a:pPr>
            <a:r>
              <a:rPr lang="en-US" altLang="en-US" sz="2800" dirty="0">
                <a:solidFill>
                  <a:srgbClr val="9E3611"/>
                </a:solidFill>
                <a:ea typeface="ＭＳ Ｐゴシック"/>
              </a:rPr>
              <a:t>               </a:t>
            </a:r>
            <a:r>
              <a:rPr lang="en-US" altLang="en-US" sz="2800" b="1" dirty="0">
                <a:ea typeface="ＭＳ Ｐゴシック"/>
              </a:rPr>
              <a:t>how</a:t>
            </a:r>
            <a:r>
              <a:rPr lang="en-US" altLang="en-US" sz="2800" dirty="0">
                <a:ea typeface="ＭＳ Ｐゴシック"/>
              </a:rPr>
              <a:t> the results (scores) can be used.</a:t>
            </a:r>
            <a:endParaRPr lang="en-US" sz="2800" dirty="0">
              <a:ea typeface="ＭＳ Ｐゴシック"/>
              <a:cs typeface="Calibri"/>
            </a:endParaRPr>
          </a:p>
        </p:txBody>
      </p:sp>
      <p:pic>
        <p:nvPicPr>
          <p:cNvPr id="22535" name="Picture 13">
            <a:extLst>
              <a:ext uri="{FF2B5EF4-FFF2-40B4-BE49-F238E27FC236}">
                <a16:creationId xmlns:a16="http://schemas.microsoft.com/office/drawing/2014/main" id="{90D5DB80-196C-4CFD-9C0B-C1587BF7E9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6464" y="1562342"/>
            <a:ext cx="6671071" cy="21324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87D39B4-3DF6-3749-A372-2FA3F16A6A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2025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F9A8EA4-CFD6-B24F-84DE-5842AD255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C5762-CF65-4775-9966-A58D40CC61B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663584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AA6FA96C-1A58-5146-AF92-F2984189B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268" y="308230"/>
            <a:ext cx="8312740" cy="1143000"/>
          </a:xfrm>
        </p:spPr>
        <p:txBody>
          <a:bodyPr>
            <a:normAutofit/>
          </a:bodyPr>
          <a:lstStyle/>
          <a:p>
            <a:pPr algn="ctr"/>
            <a:r>
              <a:rPr lang="en-US" altLang="en-US" sz="2700" b="1" dirty="0">
                <a:latin typeface="Arial"/>
                <a:ea typeface="ＭＳ Ｐゴシック"/>
                <a:cs typeface="Arial"/>
              </a:rPr>
              <a:t>Practice Makes Progress: Preparing for Review</a:t>
            </a:r>
            <a:endParaRPr lang="en-US" sz="27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AB2A10-A001-B84A-B7BA-6C6449D92E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1153" y="1469623"/>
            <a:ext cx="6975769" cy="1447800"/>
          </a:xfrm>
        </p:spPr>
        <p:txBody>
          <a:bodyPr vert="horz" lIns="68580" tIns="34290" rIns="68580" bIns="34290" rtlCol="0" anchor="t">
            <a:noAutofit/>
          </a:bodyPr>
          <a:lstStyle/>
          <a:p>
            <a:pPr marL="0" indent="0">
              <a:buNone/>
            </a:pPr>
            <a:r>
              <a:rPr lang="en-US" sz="2400" dirty="0">
                <a:cs typeface="Calibri"/>
              </a:rPr>
              <a:t>Reflect on your </a:t>
            </a:r>
            <a:r>
              <a:rPr lang="en-US" sz="2400" b="1" dirty="0">
                <a:cs typeface="Calibri"/>
              </a:rPr>
              <a:t>assessment literacy learning</a:t>
            </a:r>
            <a:r>
              <a:rPr lang="en-US" sz="2400" dirty="0">
                <a:cs typeface="Calibri"/>
              </a:rPr>
              <a:t> by creating and completing a chart like the chart below:</a:t>
            </a:r>
          </a:p>
          <a:p>
            <a:pPr marL="0" indent="0">
              <a:buNone/>
            </a:pPr>
            <a:endParaRPr lang="en-US" sz="2800" dirty="0">
              <a:cs typeface="Calibri"/>
            </a:endParaRPr>
          </a:p>
        </p:txBody>
      </p:sp>
      <p:graphicFrame>
        <p:nvGraphicFramePr>
          <p:cNvPr id="2" name="Table 5" descr="Columnar table template with three columns: names of assessments, purpose for administration, and things to consider changing based on learning from the assessment literacy modules.">
            <a:extLst>
              <a:ext uri="{FF2B5EF4-FFF2-40B4-BE49-F238E27FC236}">
                <a16:creationId xmlns:a16="http://schemas.microsoft.com/office/drawing/2014/main" id="{F7F9D77C-1172-4AC4-BC13-2C5D2B1A6F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0672414"/>
              </p:ext>
            </p:extLst>
          </p:nvPr>
        </p:nvGraphicFramePr>
        <p:xfrm>
          <a:off x="1860254" y="2862607"/>
          <a:ext cx="6849244" cy="25100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2756">
                  <a:extLst>
                    <a:ext uri="{9D8B030D-6E8A-4147-A177-3AD203B41FA5}">
                      <a16:colId xmlns:a16="http://schemas.microsoft.com/office/drawing/2014/main" val="609672530"/>
                    </a:ext>
                  </a:extLst>
                </a:gridCol>
                <a:gridCol w="1759246">
                  <a:extLst>
                    <a:ext uri="{9D8B030D-6E8A-4147-A177-3AD203B41FA5}">
                      <a16:colId xmlns:a16="http://schemas.microsoft.com/office/drawing/2014/main" val="3797962145"/>
                    </a:ext>
                  </a:extLst>
                </a:gridCol>
                <a:gridCol w="3407242">
                  <a:extLst>
                    <a:ext uri="{9D8B030D-6E8A-4147-A177-3AD203B41FA5}">
                      <a16:colId xmlns:a16="http://schemas.microsoft.com/office/drawing/2014/main" val="4239841704"/>
                    </a:ext>
                  </a:extLst>
                </a:gridCol>
              </a:tblGrid>
              <a:tr h="840275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Assessments </a:t>
                      </a:r>
                      <a:r>
                        <a:rPr lang="en-US" sz="2000" baseline="0" dirty="0"/>
                        <a:t> Administered</a:t>
                      </a:r>
                      <a:endParaRPr lang="en-US" sz="2000" dirty="0"/>
                    </a:p>
                  </a:txBody>
                  <a:tcPr marL="68580" marR="68580" marT="34290" marB="34290" anchor="ctr">
                    <a:solidFill>
                      <a:srgbClr val="003C7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u="none" strike="noStrike" noProof="0" dirty="0">
                          <a:latin typeface="+mn-lt"/>
                        </a:rPr>
                        <a:t>Purpose for Administration</a:t>
                      </a:r>
                    </a:p>
                  </a:txBody>
                  <a:tcPr marL="68580" marR="68580" marT="34290" marB="34290" anchor="ctr">
                    <a:solidFill>
                      <a:srgbClr val="003C7C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i="0" u="none" strike="noStrike" noProof="0" dirty="0">
                          <a:latin typeface="Calibri"/>
                        </a:rPr>
                        <a:t>Things to consider changing based on learning from the Assessment Literacy Modules</a:t>
                      </a:r>
                    </a:p>
                  </a:txBody>
                  <a:tcPr marL="68580" marR="68580" marT="34290" marB="34290" anchor="ctr">
                    <a:solidFill>
                      <a:srgbClr val="003C7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8931874"/>
                  </a:ext>
                </a:extLst>
              </a:tr>
              <a:tr h="381756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928460952"/>
                  </a:ext>
                </a:extLst>
              </a:tr>
              <a:tr h="381756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200172177"/>
                  </a:ext>
                </a:extLst>
              </a:tr>
              <a:tr h="381756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644608413"/>
                  </a:ext>
                </a:extLst>
              </a:tr>
              <a:tr h="381756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96889909"/>
                  </a:ext>
                </a:extLst>
              </a:tr>
            </a:tbl>
          </a:graphicData>
        </a:graphic>
      </p:graphicFrame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778890AE-FBAB-5648-92EA-F3D26A7C37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2025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4B93B66E-921D-AF49-BC69-E57EF866BC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C5762-CF65-4775-9966-A58D40CC61B9}" type="slidenum">
              <a:rPr lang="en-US" smtClean="0"/>
              <a:t>7</a:t>
            </a:fld>
            <a:endParaRPr lang="en-US"/>
          </a:p>
        </p:txBody>
      </p:sp>
      <p:sp>
        <p:nvSpPr>
          <p:cNvPr id="6" name="Right Arrow Callout 7">
            <a:extLst>
              <a:ext uri="{FF2B5EF4-FFF2-40B4-BE49-F238E27FC236}">
                <a16:creationId xmlns:a16="http://schemas.microsoft.com/office/drawing/2014/main" id="{2B188C80-0312-3FE9-4173-BBE4890DF8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7078" y="1451230"/>
            <a:ext cx="1331667" cy="4515103"/>
          </a:xfrm>
          <a:prstGeom prst="rightArrowCallout">
            <a:avLst>
              <a:gd name="adj1" fmla="val 21025"/>
              <a:gd name="adj2" fmla="val 17040"/>
              <a:gd name="adj3" fmla="val 28980"/>
              <a:gd name="adj4" fmla="val 64977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vert="vert27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300" b="1" dirty="0">
                <a:solidFill>
                  <a:srgbClr val="003C7C"/>
                </a:solidFill>
              </a:rPr>
              <a:t>Practice Makes Progress</a:t>
            </a:r>
          </a:p>
        </p:txBody>
      </p:sp>
    </p:spTree>
    <p:extLst>
      <p:ext uri="{BB962C8B-B14F-4D97-AF65-F5344CB8AC3E}">
        <p14:creationId xmlns:p14="http://schemas.microsoft.com/office/powerpoint/2010/main" val="17097319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/>
              <a:t>Contact</a:t>
            </a:r>
            <a:r>
              <a:rPr lang="en-US" sz="2800" b="1" baseline="0" dirty="0"/>
              <a:t>/Mission</a:t>
            </a:r>
            <a:endParaRPr lang="en-US" sz="2800" b="1" dirty="0"/>
          </a:p>
        </p:txBody>
      </p:sp>
      <p:sp>
        <p:nvSpPr>
          <p:cNvPr id="2" name="TextBox 6"/>
          <p:cNvSpPr txBox="1">
            <a:spLocks noChangeArrowheads="1"/>
          </p:cNvSpPr>
          <p:nvPr/>
        </p:nvSpPr>
        <p:spPr bwMode="auto">
          <a:xfrm>
            <a:off x="476250" y="2430463"/>
            <a:ext cx="82296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2000" dirty="0">
                <a:solidFill>
                  <a:srgbClr val="000000"/>
                </a:solidFill>
                <a:latin typeface="Arial"/>
                <a:ea typeface="Verdana"/>
                <a:cs typeface="Arial"/>
              </a:rPr>
              <a:t>For more information on assessment literacy please visit PDE’s Standards Aligned System website at </a:t>
            </a:r>
            <a:r>
              <a:rPr lang="en-US" altLang="en-US" sz="2000" u="sng" dirty="0">
                <a:solidFill>
                  <a:srgbClr val="0000FF"/>
                </a:solidFill>
                <a:latin typeface="Arial"/>
                <a:ea typeface="Verdana"/>
                <a:cs typeface="Arial"/>
              </a:rPr>
              <a:t>pdesas.org</a:t>
            </a:r>
            <a:r>
              <a:rPr lang="en-US" altLang="en-US" sz="2000" dirty="0">
                <a:solidFill>
                  <a:srgbClr val="000000"/>
                </a:solidFill>
                <a:latin typeface="Arial"/>
                <a:ea typeface="Verdana"/>
                <a:cs typeface="Arial"/>
              </a:rPr>
              <a:t> </a:t>
            </a:r>
            <a:endParaRPr lang="en-US" altLang="en-US" dirty="0">
              <a:solidFill>
                <a:srgbClr val="000000"/>
              </a:solidFill>
              <a:latin typeface="Arial" panose="020B0604020202020204" pitchFamily="34" charset="0"/>
              <a:ea typeface="Verdana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9"/>
          <p:cNvSpPr txBox="1">
            <a:spLocks noChangeArrowheads="1"/>
          </p:cNvSpPr>
          <p:nvPr/>
        </p:nvSpPr>
        <p:spPr bwMode="auto">
          <a:xfrm>
            <a:off x="476250" y="3836075"/>
            <a:ext cx="8210550" cy="1846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1600" i="1" dirty="0"/>
              <a:t>The mission of the Department of Education is to ensure that every learner has access to a world-class education system that academically prepares children and adults to succeed as productive citizens. Further, the Department seeks to establish a culture that is committed to improving opportunities throughout the commonwealth by ensuring that technical support, resources, and optimal learning environments are available for all students, whether children or adults.</a:t>
            </a:r>
            <a:endParaRPr lang="en-US" sz="1600" dirty="0"/>
          </a:p>
          <a:p>
            <a:r>
              <a:rPr lang="en-US" dirty="0"/>
              <a:t>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C5762-CF65-4775-9966-A58D40CC61B9}" type="slidenum">
              <a:rPr lang="en-US" smtClean="0"/>
              <a:t>8</a:t>
            </a:fld>
            <a:endParaRPr lang="en-US"/>
          </a:p>
        </p:txBody>
      </p:sp>
      <p:sp>
        <p:nvSpPr>
          <p:cNvPr id="5" name="Date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36157490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DE PowerPoint Template - ADA Accessible  -  version 1.0: 7/21/23 10:12 AM  -  Read-Only" id="{B60E4BA7-3D23-914F-9F78-57D86BC0AAA8}" vid="{7552D814-C380-D742-A299-4A10415536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bc037d5-3aae-4eba-9dec-a926451bc98f" xsi:nil="true"/>
    <lcf76f155ced4ddcb4097134ff3c332f xmlns="619e9023-7fe2-4e3d-9807-62b6c8302c1b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535ED75752BCA4DA4E256401831089B" ma:contentTypeVersion="17" ma:contentTypeDescription="Create a new document." ma:contentTypeScope="" ma:versionID="4b22d856db1669cb7b2b07fe0dda9684">
  <xsd:schema xmlns:xsd="http://www.w3.org/2001/XMLSchema" xmlns:xs="http://www.w3.org/2001/XMLSchema" xmlns:p="http://schemas.microsoft.com/office/2006/metadata/properties" xmlns:ns2="619e9023-7fe2-4e3d-9807-62b6c8302c1b" xmlns:ns3="fbc037d5-3aae-4eba-9dec-a926451bc98f" targetNamespace="http://schemas.microsoft.com/office/2006/metadata/properties" ma:root="true" ma:fieldsID="5bd0d2a1c348e4703ad3f2a373afc867" ns2:_="" ns3:_="">
    <xsd:import namespace="619e9023-7fe2-4e3d-9807-62b6c8302c1b"/>
    <xsd:import namespace="fbc037d5-3aae-4eba-9dec-a926451bc98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e9023-7fe2-4e3d-9807-62b6c8302c1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3a5fc0d6-7222-447d-a74f-50773848813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1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c037d5-3aae-4eba-9dec-a926451bc98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953e9ec-ae23-4c66-8fbc-a31ce0e85919}" ma:internalName="TaxCatchAll" ma:showField="CatchAllData" ma:web="fbc037d5-3aae-4eba-9dec-a926451bc98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12A4EA4-2FD6-46CD-858F-1ABF09EFBD7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345E959-B139-4928-B6C0-4290FBE61FC4}">
  <ds:schemaRefs>
    <ds:schemaRef ds:uri="http://www.w3.org/XML/1998/namespace"/>
    <ds:schemaRef ds:uri="http://purl.org/dc/terms/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a4d6b4e1-a671-4dd6-b6f1-ff96368bd6b7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9E380F27-5D9C-49AC-AA14-47EF52BFCC90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</TotalTime>
  <Words>848</Words>
  <Application>Microsoft Office PowerPoint</Application>
  <PresentationFormat>On-screen Show (4:3)</PresentationFormat>
  <Paragraphs>106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ＭＳ Ｐゴシック</vt:lpstr>
      <vt:lpstr>Arial</vt:lpstr>
      <vt:lpstr>Calibri</vt:lpstr>
      <vt:lpstr>Office Theme</vt:lpstr>
      <vt:lpstr>Assessment Literacy Series</vt:lpstr>
      <vt:lpstr>Assessment Review</vt:lpstr>
      <vt:lpstr>The Assessment Cycle: Review</vt:lpstr>
      <vt:lpstr>Assessment Review Tasks</vt:lpstr>
      <vt:lpstr>Validity and Reliability</vt:lpstr>
      <vt:lpstr>Meeting the Purpose with Quality</vt:lpstr>
      <vt:lpstr>Practice Makes Progress: Preparing for Review</vt:lpstr>
      <vt:lpstr>Contact/Mission</vt:lpstr>
    </vt:vector>
  </TitlesOfParts>
  <Company>PA Department of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pdeadmin</dc:creator>
  <cp:lastModifiedBy>Baum Leaman, Rebekah</cp:lastModifiedBy>
  <cp:revision>14</cp:revision>
  <dcterms:created xsi:type="dcterms:W3CDTF">2017-02-01T18:23:33Z</dcterms:created>
  <dcterms:modified xsi:type="dcterms:W3CDTF">2025-10-13T16:44:30Z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r8>33500</vt:r8>
  </property>
  <property fmtid="{D5CDD505-2E9C-101B-9397-08002B2CF9AE}" pid="3" name="_dlc_policyId">
    <vt:lpwstr>/InsidePDE/Documents</vt:lpwstr>
  </property>
  <property fmtid="{D5CDD505-2E9C-101B-9397-08002B2CF9AE}" pid="4" name="xd_ProgID">
    <vt:lpwstr/>
  </property>
  <property fmtid="{D5CDD505-2E9C-101B-9397-08002B2CF9AE}" pid="5" name="_CopySource">
    <vt:lpwstr>https://collab.pde.pa.gov/InsidePDE/Documents/Getting My Job Done/Accessibility/PDE PowerPoint Template - ADA Accessible.pptx</vt:lpwstr>
  </property>
  <property fmtid="{D5CDD505-2E9C-101B-9397-08002B2CF9AE}" pid="6" name="ContentTypeId">
    <vt:lpwstr>0x0101009535ED75752BCA4DA4E256401831089B</vt:lpwstr>
  </property>
  <property fmtid="{D5CDD505-2E9C-101B-9397-08002B2CF9AE}" pid="7" name="ItemRetentionFormula">
    <vt:lpwstr>&lt;formula id="Microsoft.Office.RecordsManagement.PolicyFeatures.Expiration.Formula.BuiltIn"&gt;&lt;number&gt;1&lt;/number&gt;&lt;property&gt;Post_x005f_x0020_End_x005f_x0020_Date&lt;/property&gt;&lt;propertyId&gt;00000000-0000-0000-0000-000000000000&lt;/propertyId&gt;&lt;period&gt;days&lt;/period&gt;&lt;/formula&gt;</vt:lpwstr>
  </property>
  <property fmtid="{D5CDD505-2E9C-101B-9397-08002B2CF9AE}" pid="8" name="TemplateUrl">
    <vt:lpwstr/>
  </property>
</Properties>
</file>