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0"/>
  </p:notesMasterIdLst>
  <p:sldIdLst>
    <p:sldId id="256" r:id="rId5"/>
    <p:sldId id="257" r:id="rId6"/>
    <p:sldId id="258" r:id="rId7"/>
    <p:sldId id="259" r:id="rId8"/>
    <p:sldId id="260"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9" d="100"/>
          <a:sy n="189" d="100"/>
        </p:scale>
        <p:origin x="21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Feuerstein" userId="f5de8b9a-5c09-4bc3-b449-ac980e458ac8" providerId="ADAL" clId="{E33EB452-C248-43B8-B463-1022EFBAE4CC}"/>
    <pc:docChg chg="undo custSel modSld">
      <pc:chgData name="Aaron Feuerstein" userId="f5de8b9a-5c09-4bc3-b449-ac980e458ac8" providerId="ADAL" clId="{E33EB452-C248-43B8-B463-1022EFBAE4CC}" dt="2025-06-12T15:40:47.392" v="331" actId="962"/>
      <pc:docMkLst>
        <pc:docMk/>
      </pc:docMkLst>
      <pc:sldChg chg="modSp mod">
        <pc:chgData name="Aaron Feuerstein" userId="f5de8b9a-5c09-4bc3-b449-ac980e458ac8" providerId="ADAL" clId="{E33EB452-C248-43B8-B463-1022EFBAE4CC}" dt="2025-06-12T15:40:47.392" v="331" actId="962"/>
        <pc:sldMkLst>
          <pc:docMk/>
          <pc:sldMk cId="0" sldId="256"/>
        </pc:sldMkLst>
        <pc:spChg chg="mod ord">
          <ac:chgData name="Aaron Feuerstein" userId="f5de8b9a-5c09-4bc3-b449-ac980e458ac8" providerId="ADAL" clId="{E33EB452-C248-43B8-B463-1022EFBAE4CC}" dt="2025-06-12T15:38:25.565" v="287" actId="13244"/>
          <ac:spMkLst>
            <pc:docMk/>
            <pc:sldMk cId="0" sldId="256"/>
            <ac:spMk id="56" creationId="{00000000-0000-0000-0000-000000000000}"/>
          </ac:spMkLst>
        </pc:spChg>
        <pc:spChg chg="mod ord">
          <ac:chgData name="Aaron Feuerstein" userId="f5de8b9a-5c09-4bc3-b449-ac980e458ac8" providerId="ADAL" clId="{E33EB452-C248-43B8-B463-1022EFBAE4CC}" dt="2025-06-12T15:39:17.112" v="297" actId="1076"/>
          <ac:spMkLst>
            <pc:docMk/>
            <pc:sldMk cId="0" sldId="256"/>
            <ac:spMk id="57" creationId="{00000000-0000-0000-0000-000000000000}"/>
          </ac:spMkLst>
        </pc:spChg>
        <pc:spChg chg="mod ord">
          <ac:chgData name="Aaron Feuerstein" userId="f5de8b9a-5c09-4bc3-b449-ac980e458ac8" providerId="ADAL" clId="{E33EB452-C248-43B8-B463-1022EFBAE4CC}" dt="2025-06-12T15:40:00.450" v="319" actId="962"/>
          <ac:spMkLst>
            <pc:docMk/>
            <pc:sldMk cId="0" sldId="256"/>
            <ac:spMk id="58" creationId="{00000000-0000-0000-0000-000000000000}"/>
          </ac:spMkLst>
        </pc:spChg>
        <pc:picChg chg="mod ord">
          <ac:chgData name="Aaron Feuerstein" userId="f5de8b9a-5c09-4bc3-b449-ac980e458ac8" providerId="ADAL" clId="{E33EB452-C248-43B8-B463-1022EFBAE4CC}" dt="2025-06-12T15:39:13.952" v="296" actId="1076"/>
          <ac:picMkLst>
            <pc:docMk/>
            <pc:sldMk cId="0" sldId="256"/>
            <ac:picMk id="54" creationId="{00000000-0000-0000-0000-000000000000}"/>
          </ac:picMkLst>
        </pc:picChg>
        <pc:picChg chg="mod">
          <ac:chgData name="Aaron Feuerstein" userId="f5de8b9a-5c09-4bc3-b449-ac980e458ac8" providerId="ADAL" clId="{E33EB452-C248-43B8-B463-1022EFBAE4CC}" dt="2025-06-12T15:40:45.014" v="329" actId="962"/>
          <ac:picMkLst>
            <pc:docMk/>
            <pc:sldMk cId="0" sldId="256"/>
            <ac:picMk id="55" creationId="{00000000-0000-0000-0000-000000000000}"/>
          </ac:picMkLst>
        </pc:picChg>
        <pc:picChg chg="mod">
          <ac:chgData name="Aaron Feuerstein" userId="f5de8b9a-5c09-4bc3-b449-ac980e458ac8" providerId="ADAL" clId="{E33EB452-C248-43B8-B463-1022EFBAE4CC}" dt="2025-06-12T15:40:46.895" v="330" actId="962"/>
          <ac:picMkLst>
            <pc:docMk/>
            <pc:sldMk cId="0" sldId="256"/>
            <ac:picMk id="59" creationId="{00000000-0000-0000-0000-000000000000}"/>
          </ac:picMkLst>
        </pc:picChg>
        <pc:picChg chg="mod">
          <ac:chgData name="Aaron Feuerstein" userId="f5de8b9a-5c09-4bc3-b449-ac980e458ac8" providerId="ADAL" clId="{E33EB452-C248-43B8-B463-1022EFBAE4CC}" dt="2025-06-12T15:40:47.392" v="331" actId="962"/>
          <ac:picMkLst>
            <pc:docMk/>
            <pc:sldMk cId="0" sldId="256"/>
            <ac:picMk id="60" creationId="{00000000-0000-0000-0000-000000000000}"/>
          </ac:picMkLst>
        </pc:picChg>
      </pc:sldChg>
      <pc:sldChg chg="addSp modSp mod">
        <pc:chgData name="Aaron Feuerstein" userId="f5de8b9a-5c09-4bc3-b449-ac980e458ac8" providerId="ADAL" clId="{E33EB452-C248-43B8-B463-1022EFBAE4CC}" dt="2025-06-12T15:40:10.231" v="320" actId="13244"/>
        <pc:sldMkLst>
          <pc:docMk/>
          <pc:sldMk cId="0" sldId="257"/>
        </pc:sldMkLst>
        <pc:spChg chg="add mod ord">
          <ac:chgData name="Aaron Feuerstein" userId="f5de8b9a-5c09-4bc3-b449-ac980e458ac8" providerId="ADAL" clId="{E33EB452-C248-43B8-B463-1022EFBAE4CC}" dt="2025-06-12T15:40:10.231" v="320" actId="13244"/>
          <ac:spMkLst>
            <pc:docMk/>
            <pc:sldMk cId="0" sldId="257"/>
            <ac:spMk id="2" creationId="{84846592-C449-A624-2C29-DAA06DF9FD73}"/>
          </ac:spMkLst>
        </pc:spChg>
        <pc:picChg chg="mod">
          <ac:chgData name="Aaron Feuerstein" userId="f5de8b9a-5c09-4bc3-b449-ac980e458ac8" providerId="ADAL" clId="{E33EB452-C248-43B8-B463-1022EFBAE4CC}" dt="2025-06-12T15:36:46.926" v="280" actId="962"/>
          <ac:picMkLst>
            <pc:docMk/>
            <pc:sldMk cId="0" sldId="257"/>
            <ac:picMk id="65" creationId="{00000000-0000-0000-0000-000000000000}"/>
          </ac:picMkLst>
        </pc:picChg>
      </pc:sldChg>
      <pc:sldChg chg="addSp modSp mod">
        <pc:chgData name="Aaron Feuerstein" userId="f5de8b9a-5c09-4bc3-b449-ac980e458ac8" providerId="ADAL" clId="{E33EB452-C248-43B8-B463-1022EFBAE4CC}" dt="2025-06-12T15:40:20.257" v="324"/>
        <pc:sldMkLst>
          <pc:docMk/>
          <pc:sldMk cId="0" sldId="258"/>
        </pc:sldMkLst>
        <pc:spChg chg="add mod ord">
          <ac:chgData name="Aaron Feuerstein" userId="f5de8b9a-5c09-4bc3-b449-ac980e458ac8" providerId="ADAL" clId="{E33EB452-C248-43B8-B463-1022EFBAE4CC}" dt="2025-06-12T15:40:14.455" v="321" actId="13244"/>
          <ac:spMkLst>
            <pc:docMk/>
            <pc:sldMk cId="0" sldId="258"/>
            <ac:spMk id="2" creationId="{8F64EA02-12C9-87E7-E9C6-9B0CA826349A}"/>
          </ac:spMkLst>
        </pc:spChg>
        <pc:picChg chg="mod ord">
          <ac:chgData name="Aaron Feuerstein" userId="f5de8b9a-5c09-4bc3-b449-ac980e458ac8" providerId="ADAL" clId="{E33EB452-C248-43B8-B463-1022EFBAE4CC}" dt="2025-06-12T15:40:20.257" v="324"/>
          <ac:picMkLst>
            <pc:docMk/>
            <pc:sldMk cId="0" sldId="258"/>
            <ac:picMk id="72" creationId="{00000000-0000-0000-0000-000000000000}"/>
          </ac:picMkLst>
        </pc:picChg>
      </pc:sldChg>
      <pc:sldChg chg="addSp modSp mod">
        <pc:chgData name="Aaron Feuerstein" userId="f5de8b9a-5c09-4bc3-b449-ac980e458ac8" providerId="ADAL" clId="{E33EB452-C248-43B8-B463-1022EFBAE4CC}" dt="2025-06-12T15:40:28.834" v="326" actId="13244"/>
        <pc:sldMkLst>
          <pc:docMk/>
          <pc:sldMk cId="0" sldId="259"/>
        </pc:sldMkLst>
        <pc:spChg chg="add mod ord">
          <ac:chgData name="Aaron Feuerstein" userId="f5de8b9a-5c09-4bc3-b449-ac980e458ac8" providerId="ADAL" clId="{E33EB452-C248-43B8-B463-1022EFBAE4CC}" dt="2025-06-12T15:40:27.097" v="325" actId="13244"/>
          <ac:spMkLst>
            <pc:docMk/>
            <pc:sldMk cId="0" sldId="259"/>
            <ac:spMk id="2" creationId="{C1674553-7683-0705-2CD3-A4515D9BCD71}"/>
          </ac:spMkLst>
        </pc:spChg>
        <pc:picChg chg="mod ord">
          <ac:chgData name="Aaron Feuerstein" userId="f5de8b9a-5c09-4bc3-b449-ac980e458ac8" providerId="ADAL" clId="{E33EB452-C248-43B8-B463-1022EFBAE4CC}" dt="2025-06-12T15:40:28.834" v="326" actId="13244"/>
          <ac:picMkLst>
            <pc:docMk/>
            <pc:sldMk cId="0" sldId="259"/>
            <ac:picMk id="78" creationId="{00000000-0000-0000-0000-000000000000}"/>
          </ac:picMkLst>
        </pc:picChg>
      </pc:sldChg>
      <pc:sldChg chg="addSp modSp mod">
        <pc:chgData name="Aaron Feuerstein" userId="f5de8b9a-5c09-4bc3-b449-ac980e458ac8" providerId="ADAL" clId="{E33EB452-C248-43B8-B463-1022EFBAE4CC}" dt="2025-06-12T15:40:36.210" v="328" actId="13244"/>
        <pc:sldMkLst>
          <pc:docMk/>
          <pc:sldMk cId="0" sldId="260"/>
        </pc:sldMkLst>
        <pc:spChg chg="add mod ord">
          <ac:chgData name="Aaron Feuerstein" userId="f5de8b9a-5c09-4bc3-b449-ac980e458ac8" providerId="ADAL" clId="{E33EB452-C248-43B8-B463-1022EFBAE4CC}" dt="2025-06-12T15:40:34.698" v="327" actId="13244"/>
          <ac:spMkLst>
            <pc:docMk/>
            <pc:sldMk cId="0" sldId="260"/>
            <ac:spMk id="2" creationId="{28F40025-1557-2534-D2B5-4D511D9D9F07}"/>
          </ac:spMkLst>
        </pc:spChg>
        <pc:picChg chg="mod ord">
          <ac:chgData name="Aaron Feuerstein" userId="f5de8b9a-5c09-4bc3-b449-ac980e458ac8" providerId="ADAL" clId="{E33EB452-C248-43B8-B463-1022EFBAE4CC}" dt="2025-06-12T15:40:36.210" v="328" actId="13244"/>
          <ac:picMkLst>
            <pc:docMk/>
            <pc:sldMk cId="0" sldId="260"/>
            <ac:picMk id="8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e43982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e43982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18317b01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e18317b01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Note: </a:t>
            </a:r>
            <a:r>
              <a:rPr lang="en">
                <a:solidFill>
                  <a:schemeClr val="dk1"/>
                </a:solidFill>
                <a:latin typeface="Source Sans Pro"/>
                <a:ea typeface="Source Sans Pro"/>
                <a:cs typeface="Source Sans Pro"/>
                <a:sym typeface="Source Sans Pro"/>
              </a:rPr>
              <a:t> If students choose to investigate how the presence of soil affects gas production in the biodigester, be sure to leave one bottle as the “No Soil” test bottle.</a:t>
            </a:r>
            <a:endParaRPr>
              <a:latin typeface="Source Sans Pro"/>
              <a:ea typeface="Source Sans Pro"/>
              <a:cs typeface="Source Sans Pro"/>
              <a:sym typeface="Source Sans Pr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e18317b01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e18317b01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e18317b01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e18317b01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Note: This is an example of an experiment setup that is testing to see if an acidic environment produces more gas than a non-acidic environment.</a:t>
            </a:r>
            <a:endParaRPr>
              <a:latin typeface="Source Sans Pro"/>
              <a:ea typeface="Source Sans Pro"/>
              <a:cs typeface="Source Sans Pro"/>
              <a:sym typeface="Source Sans Pr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13"/>
          <p:cNvSpPr txBox="1">
            <a:spLocks noGrp="1"/>
          </p:cNvSpPr>
          <p:nvPr>
            <p:ph type="title" idx="4294967295"/>
          </p:nvPr>
        </p:nvSpPr>
        <p:spPr>
          <a:xfrm>
            <a:off x="-15100" y="249175"/>
            <a:ext cx="9144000" cy="1169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Unit 22: Lesson 6</a:t>
            </a:r>
          </a:p>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200" b="0" i="1"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How can we use animal waste as a natural resource?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endParaRPr>
          </a:p>
        </p:txBody>
      </p:sp>
      <p:sp>
        <p:nvSpPr>
          <p:cNvPr id="57" name="Google Shape;57;p13"/>
          <p:cNvSpPr txBox="1"/>
          <p:nvPr/>
        </p:nvSpPr>
        <p:spPr>
          <a:xfrm>
            <a:off x="-109049" y="1661075"/>
            <a:ext cx="9128700" cy="15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chemeClr val="dk1"/>
                </a:solidFill>
                <a:latin typeface="Source Sans Pro"/>
                <a:ea typeface="Source Sans Pro"/>
                <a:cs typeface="Source Sans Pro"/>
                <a:sym typeface="Source Sans Pro"/>
              </a:rPr>
              <a:t>Explore: Biodigester Set Up</a:t>
            </a:r>
            <a:endParaRPr sz="2400" i="1" dirty="0">
              <a:solidFill>
                <a:schemeClr val="dk1"/>
              </a:solidFill>
              <a:latin typeface="Source Sans Pro"/>
              <a:ea typeface="Source Sans Pro"/>
              <a:cs typeface="Source Sans Pro"/>
              <a:sym typeface="Source Sans Pro"/>
            </a:endParaRPr>
          </a:p>
        </p:txBody>
      </p:sp>
      <p:pic>
        <p:nvPicPr>
          <p:cNvPr id="54" name="Google Shape;54;p13" descr="Dragonfly"/>
          <p:cNvPicPr preferRelativeResize="0"/>
          <p:nvPr/>
        </p:nvPicPr>
        <p:blipFill rotWithShape="1">
          <a:blip r:embed="rId3">
            <a:alphaModFix/>
          </a:blip>
          <a:srcRect l="7942" r="18" b="20191"/>
          <a:stretch/>
        </p:blipFill>
        <p:spPr>
          <a:xfrm rot="-5400000">
            <a:off x="6213438" y="1734986"/>
            <a:ext cx="3495075" cy="2366050"/>
          </a:xfrm>
          <a:prstGeom prst="rect">
            <a:avLst/>
          </a:prstGeom>
          <a:noFill/>
          <a:ln>
            <a:noFill/>
          </a:ln>
        </p:spPr>
      </p:pic>
      <p:pic>
        <p:nvPicPr>
          <p:cNvPr id="55" name="Google Shape;55;p1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13100" y="3657433"/>
            <a:ext cx="2572800" cy="884042"/>
          </a:xfrm>
          <a:prstGeom prst="rect">
            <a:avLst/>
          </a:prstGeom>
          <a:noFill/>
          <a:ln>
            <a:noFill/>
          </a:ln>
        </p:spPr>
      </p:pic>
      <p:sp>
        <p:nvSpPr>
          <p:cNvPr id="58" name="Google Shape;58;p13">
            <a:extLst>
              <a:ext uri="{C183D7F6-B498-43B3-948B-1728B52AA6E4}">
                <adec:decorative xmlns:adec="http://schemas.microsoft.com/office/drawing/2017/decorative" val="1"/>
              </a:ext>
            </a:extLst>
          </p:cNvPr>
          <p:cNvSpPr/>
          <p:nvPr/>
        </p:nvSpPr>
        <p:spPr>
          <a:xfrm>
            <a:off x="0" y="4665575"/>
            <a:ext cx="9144000" cy="477900"/>
          </a:xfrm>
          <a:prstGeom prst="rect">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1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13100" y="4665600"/>
            <a:ext cx="1906390" cy="477900"/>
          </a:xfrm>
          <a:prstGeom prst="rect">
            <a:avLst/>
          </a:prstGeom>
          <a:noFill/>
          <a:ln>
            <a:noFill/>
          </a:ln>
        </p:spPr>
      </p:pic>
      <p:pic>
        <p:nvPicPr>
          <p:cNvPr id="60" name="Google Shape;60;p1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681521" y="4665574"/>
            <a:ext cx="1338130" cy="47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Title 1">
            <a:extLst>
              <a:ext uri="{FF2B5EF4-FFF2-40B4-BE49-F238E27FC236}">
                <a16:creationId xmlns:a16="http://schemas.microsoft.com/office/drawing/2014/main" id="{84846592-C449-A624-2C29-DAA06DF9FD73}"/>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Pureed Food Scraps</a:t>
            </a:r>
          </a:p>
        </p:txBody>
      </p:sp>
      <p:pic>
        <p:nvPicPr>
          <p:cNvPr id="65" name="Google Shape;65;p14" descr="Food processor filled with pureed food scraps"/>
          <p:cNvPicPr preferRelativeResize="0"/>
          <p:nvPr/>
        </p:nvPicPr>
        <p:blipFill>
          <a:blip r:embed="rId3">
            <a:alphaModFix/>
          </a:blip>
          <a:stretch>
            <a:fillRect/>
          </a:stretch>
        </p:blipFill>
        <p:spPr>
          <a:xfrm>
            <a:off x="152400" y="152400"/>
            <a:ext cx="3778893" cy="4838696"/>
          </a:xfrm>
          <a:prstGeom prst="rect">
            <a:avLst/>
          </a:prstGeom>
          <a:noFill/>
          <a:ln>
            <a:noFill/>
          </a:ln>
        </p:spPr>
      </p:pic>
      <p:sp>
        <p:nvSpPr>
          <p:cNvPr id="66" name="Google Shape;66;p14"/>
          <p:cNvSpPr txBox="1"/>
          <p:nvPr/>
        </p:nvSpPr>
        <p:spPr>
          <a:xfrm>
            <a:off x="4779250" y="2016725"/>
            <a:ext cx="3556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Puree the food scraps into as small of pieces as possible. The smaller the pieces, the faster they will break down.</a:t>
            </a:r>
            <a:endParaRPr>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2" name="Title 1">
            <a:extLst>
              <a:ext uri="{FF2B5EF4-FFF2-40B4-BE49-F238E27FC236}">
                <a16:creationId xmlns:a16="http://schemas.microsoft.com/office/drawing/2014/main" id="{8F64EA02-12C9-87E7-E9C6-9B0CA826349A}"/>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Adding Soil</a:t>
            </a:r>
          </a:p>
        </p:txBody>
      </p:sp>
      <p:pic>
        <p:nvPicPr>
          <p:cNvPr id="72" name="Google Shape;72;p15" descr="An empty bottle with a funnel in it and a bag of soil laying next to it"/>
          <p:cNvPicPr preferRelativeResize="0"/>
          <p:nvPr/>
        </p:nvPicPr>
        <p:blipFill>
          <a:blip r:embed="rId3">
            <a:alphaModFix/>
          </a:blip>
          <a:stretch>
            <a:fillRect/>
          </a:stretch>
        </p:blipFill>
        <p:spPr>
          <a:xfrm>
            <a:off x="152400" y="152400"/>
            <a:ext cx="4183135" cy="4838701"/>
          </a:xfrm>
          <a:prstGeom prst="rect">
            <a:avLst/>
          </a:prstGeom>
          <a:noFill/>
          <a:ln>
            <a:noFill/>
          </a:ln>
        </p:spPr>
      </p:pic>
      <p:sp>
        <p:nvSpPr>
          <p:cNvPr id="71" name="Google Shape;71;p15"/>
          <p:cNvSpPr txBox="1"/>
          <p:nvPr/>
        </p:nvSpPr>
        <p:spPr>
          <a:xfrm>
            <a:off x="4797750" y="1263400"/>
            <a:ext cx="3556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Use the funnel and a measuring tablespoon to add the same amount of puree to all bottles. You may need to use the coffee straws in the kit to push the puree down the narrow filter opening.</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To add the soil, use a smaller measuring spoon to add the same amount of soil to each bottle. You do not need to use the funnel for that.</a:t>
            </a:r>
            <a:endParaRPr>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 name="Title 1">
            <a:extLst>
              <a:ext uri="{FF2B5EF4-FFF2-40B4-BE49-F238E27FC236}">
                <a16:creationId xmlns:a16="http://schemas.microsoft.com/office/drawing/2014/main" id="{C1674553-7683-0705-2CD3-A4515D9BCD71}"/>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Finishing the Mixture</a:t>
            </a:r>
          </a:p>
        </p:txBody>
      </p:sp>
      <p:pic>
        <p:nvPicPr>
          <p:cNvPr id="78" name="Google Shape;78;p16" descr="Eight bottles filled with soil, puree, and water."/>
          <p:cNvPicPr preferRelativeResize="0"/>
          <p:nvPr/>
        </p:nvPicPr>
        <p:blipFill>
          <a:blip r:embed="rId3">
            <a:alphaModFix/>
          </a:blip>
          <a:stretch>
            <a:fillRect/>
          </a:stretch>
        </p:blipFill>
        <p:spPr>
          <a:xfrm>
            <a:off x="146225" y="1512938"/>
            <a:ext cx="4492954" cy="1840619"/>
          </a:xfrm>
          <a:prstGeom prst="rect">
            <a:avLst/>
          </a:prstGeom>
          <a:noFill/>
          <a:ln>
            <a:noFill/>
          </a:ln>
        </p:spPr>
      </p:pic>
      <p:sp>
        <p:nvSpPr>
          <p:cNvPr id="77" name="Google Shape;77;p16"/>
          <p:cNvSpPr txBox="1"/>
          <p:nvPr/>
        </p:nvSpPr>
        <p:spPr>
          <a:xfrm>
            <a:off x="4964475" y="1646225"/>
            <a:ext cx="3556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After you add the puree and the soil, fill the bottles up with water. You could fill them up higher than the picture shows, but if you do, add two tablespoons of food puree so that there is enough to have a reaction in the bottle.</a:t>
            </a:r>
            <a:endParaRPr>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a:extLst>
              <a:ext uri="{FF2B5EF4-FFF2-40B4-BE49-F238E27FC236}">
                <a16:creationId xmlns:a16="http://schemas.microsoft.com/office/drawing/2014/main" id="{28F40025-1557-2534-D2B5-4D511D9D9F07}"/>
              </a:ext>
            </a:extLst>
          </p:cNvPr>
          <p:cNvSpPr>
            <a:spLocks noGrp="1"/>
          </p:cNvSpPr>
          <p:nvPr>
            <p:ph type="title" idx="4294967295"/>
          </p:nvPr>
        </p:nvSpPr>
        <p:spPr>
          <a:xfrm>
            <a:off x="311700" y="-572700"/>
            <a:ext cx="8520600" cy="572700"/>
          </a:xfrm>
        </p:spPr>
        <p:txBody>
          <a:bodyPr spcFirstLastPara="1" wrap="square" lIns="91425" tIns="91425" rIns="91425" bIns="91425" anchor="b" anchorCtr="0">
            <a:noAutofit/>
          </a:bodyPr>
          <a:lstStyle/>
          <a:p>
            <a:r>
              <a:rPr lang="en-US" dirty="0"/>
              <a:t>Observing the Experiment</a:t>
            </a:r>
          </a:p>
        </p:txBody>
      </p:sp>
      <p:pic>
        <p:nvPicPr>
          <p:cNvPr id="84" name="Google Shape;84;p17" descr="Two bottles of complete mixture topped with balloons, one contains no vinegar and one contains vinegar which is acidic."/>
          <p:cNvPicPr preferRelativeResize="0"/>
          <p:nvPr/>
        </p:nvPicPr>
        <p:blipFill>
          <a:blip r:embed="rId3">
            <a:alphaModFix/>
          </a:blip>
          <a:stretch>
            <a:fillRect/>
          </a:stretch>
        </p:blipFill>
        <p:spPr>
          <a:xfrm>
            <a:off x="152400" y="152400"/>
            <a:ext cx="3403969" cy="4838700"/>
          </a:xfrm>
          <a:prstGeom prst="rect">
            <a:avLst/>
          </a:prstGeom>
          <a:noFill/>
          <a:ln>
            <a:noFill/>
          </a:ln>
        </p:spPr>
      </p:pic>
      <p:sp>
        <p:nvSpPr>
          <p:cNvPr id="83" name="Google Shape;83;p17"/>
          <p:cNvSpPr txBox="1"/>
          <p:nvPr/>
        </p:nvSpPr>
        <p:spPr>
          <a:xfrm>
            <a:off x="4507525" y="540000"/>
            <a:ext cx="35565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Immediately place balloons over the bottlenecks. Label each set up with post-its or masking tape on the bottles so that students do not lose track of their bottles.</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Place each bottle according to the experiment students chose (in the refrigerator, in a hot, sunny area, or in a room temperature area for non-temperature tests). </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Note that if you place them in too cold of an environment, they may not produce much gas. </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Also note that the balloons may inflate, then deflate. Any amount of gas production should be immediately measured and counted as methane production.</a:t>
            </a:r>
            <a:endParaRPr>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10A6E9-6FA8-4212-8453-3352095D91CA}">
  <ds:schemaRefs>
    <ds:schemaRef ds:uri="http://schemas.microsoft.com/sharepoint/v3/contenttype/forms"/>
  </ds:schemaRefs>
</ds:datastoreItem>
</file>

<file path=customXml/itemProps2.xml><?xml version="1.0" encoding="utf-8"?>
<ds:datastoreItem xmlns:ds="http://schemas.openxmlformats.org/officeDocument/2006/customXml" ds:itemID="{D2EF053C-A2EB-4DCE-987A-770BEEA87D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9202DA-218A-406D-9CAA-5CF14F1C26B5}">
  <ds:schemaRefs>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docProps/app.xml><?xml version="1.0" encoding="utf-8"?>
<Properties xmlns="http://schemas.openxmlformats.org/officeDocument/2006/extended-properties" xmlns:vt="http://schemas.openxmlformats.org/officeDocument/2006/docPropsVTypes">
  <TotalTime>0</TotalTime>
  <Words>346</Words>
  <Application>Microsoft Office PowerPoint</Application>
  <PresentationFormat>On-screen Show (16:9)</PresentationFormat>
  <Paragraphs>21</Paragraphs>
  <Slides>5</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Source Sans Pro</vt:lpstr>
      <vt:lpstr>Simple Light</vt:lpstr>
      <vt:lpstr>Unit 22: Lesson 6 How can we use animal waste as a natural resource? </vt:lpstr>
      <vt:lpstr>Pureed Food Scraps</vt:lpstr>
      <vt:lpstr>Adding Soil</vt:lpstr>
      <vt:lpstr>Finishing the Mixture</vt:lpstr>
      <vt:lpstr>Observing the Experiment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Aaron Feuerstein</cp:lastModifiedBy>
  <cp:revision>1</cp:revision>
  <dcterms:modified xsi:type="dcterms:W3CDTF">2025-06-12T15:40:51Z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0x0101009535ED75752BCA4DA4E256401831089B</vt:lpwstr>
  </property>
  <property fmtid="{D5CDD505-2E9C-101B-9397-08002B2CF9AE}" pid="3" name="MediaServiceImageTags">
    <vt:lpwstr/>
  </property>
</Properties>
</file>