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0" r:id="rId6"/>
    <p:sldId id="257" r:id="rId7"/>
    <p:sldId id="261" r:id="rId8"/>
    <p:sldId id="262" r:id="rId9"/>
    <p:sldId id="258" r:id="rId10"/>
    <p:sldId id="267" r:id="rId11"/>
    <p:sldId id="268" r:id="rId12"/>
    <p:sldId id="269" r:id="rId13"/>
    <p:sldId id="271" r:id="rId14"/>
    <p:sldId id="272" r:id="rId15"/>
    <p:sldId id="270" r:id="rId16"/>
    <p:sldId id="263" r:id="rId17"/>
    <p:sldId id="273" r:id="rId18"/>
    <p:sldId id="265" r:id="rId19"/>
    <p:sldId id="274" r:id="rId20"/>
    <p:sldId id="275" r:id="rId21"/>
    <p:sldId id="264" r:id="rId22"/>
    <p:sldId id="276" r:id="rId23"/>
    <p:sldId id="277" r:id="rId24"/>
    <p:sldId id="279" r:id="rId25"/>
    <p:sldId id="278" r:id="rId26"/>
    <p:sldId id="280"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18F"/>
    <a:srgbClr val="1A5A7A"/>
    <a:srgbClr val="135270"/>
    <a:srgbClr val="2F6781"/>
    <a:srgbClr val="13516E"/>
    <a:srgbClr val="156393"/>
    <a:srgbClr val="14577A"/>
    <a:srgbClr val="155A80"/>
    <a:srgbClr val="165E88"/>
    <a:srgbClr val="156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4649" autoAdjust="0"/>
  </p:normalViewPr>
  <p:slideViewPr>
    <p:cSldViewPr snapToGrid="0">
      <p:cViewPr varScale="1">
        <p:scale>
          <a:sx n="71" d="100"/>
          <a:sy n="71" d="100"/>
        </p:scale>
        <p:origin x="1248" y="90"/>
      </p:cViewPr>
      <p:guideLst/>
    </p:cSldViewPr>
  </p:slideViewPr>
  <p:outlineViewPr>
    <p:cViewPr>
      <p:scale>
        <a:sx n="33" d="100"/>
        <a:sy n="33" d="100"/>
      </p:scale>
      <p:origin x="0" y="-22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063379C2-9C89-4754-900A-45050FEFC0A9}"/>
    <pc:docChg chg="modSld">
      <pc:chgData name="Aaron Feuerstein" userId="f5de8b9a-5c09-4bc3-b449-ac980e458ac8" providerId="ADAL" clId="{063379C2-9C89-4754-900A-45050FEFC0A9}" dt="2025-09-22T18:00:55.633" v="223" actId="1076"/>
      <pc:docMkLst>
        <pc:docMk/>
      </pc:docMkLst>
      <pc:sldChg chg="modSp mod">
        <pc:chgData name="Aaron Feuerstein" userId="f5de8b9a-5c09-4bc3-b449-ac980e458ac8" providerId="ADAL" clId="{063379C2-9C89-4754-900A-45050FEFC0A9}" dt="2025-09-09T18:26:57.119" v="178" actId="207"/>
        <pc:sldMkLst>
          <pc:docMk/>
          <pc:sldMk cId="2242808863" sldId="256"/>
        </pc:sldMkLst>
        <pc:spChg chg="mod">
          <ac:chgData name="Aaron Feuerstein" userId="f5de8b9a-5c09-4bc3-b449-ac980e458ac8" providerId="ADAL" clId="{063379C2-9C89-4754-900A-45050FEFC0A9}" dt="2025-09-09T18:26:52.597" v="177" actId="207"/>
          <ac:spMkLst>
            <pc:docMk/>
            <pc:sldMk cId="2242808863" sldId="256"/>
            <ac:spMk id="4" creationId="{E28EAF45-5E1A-E6C8-F973-80D63041E7EE}"/>
          </ac:spMkLst>
        </pc:spChg>
        <pc:spChg chg="mod">
          <ac:chgData name="Aaron Feuerstein" userId="f5de8b9a-5c09-4bc3-b449-ac980e458ac8" providerId="ADAL" clId="{063379C2-9C89-4754-900A-45050FEFC0A9}" dt="2025-09-09T18:26:57.119" v="178" actId="207"/>
          <ac:spMkLst>
            <pc:docMk/>
            <pc:sldMk cId="2242808863" sldId="256"/>
            <ac:spMk id="5" creationId="{71C4FA12-EEE6-1998-6DAD-405E92860DC7}"/>
          </ac:spMkLst>
        </pc:spChg>
      </pc:sldChg>
      <pc:sldChg chg="modSp mod">
        <pc:chgData name="Aaron Feuerstein" userId="f5de8b9a-5c09-4bc3-b449-ac980e458ac8" providerId="ADAL" clId="{063379C2-9C89-4754-900A-45050FEFC0A9}" dt="2025-09-09T18:27:10.474" v="182" actId="207"/>
        <pc:sldMkLst>
          <pc:docMk/>
          <pc:sldMk cId="1141317580" sldId="257"/>
        </pc:sldMkLst>
        <pc:spChg chg="mod">
          <ac:chgData name="Aaron Feuerstein" userId="f5de8b9a-5c09-4bc3-b449-ac980e458ac8" providerId="ADAL" clId="{063379C2-9C89-4754-900A-45050FEFC0A9}" dt="2025-09-09T18:27:07.648" v="181" actId="207"/>
          <ac:spMkLst>
            <pc:docMk/>
            <pc:sldMk cId="1141317580" sldId="257"/>
            <ac:spMk id="4" creationId="{91AD2738-7264-8727-FBEB-21C545446651}"/>
          </ac:spMkLst>
        </pc:spChg>
        <pc:spChg chg="mod">
          <ac:chgData name="Aaron Feuerstein" userId="f5de8b9a-5c09-4bc3-b449-ac980e458ac8" providerId="ADAL" clId="{063379C2-9C89-4754-900A-45050FEFC0A9}" dt="2025-09-09T18:27:10.474" v="182" actId="207"/>
          <ac:spMkLst>
            <pc:docMk/>
            <pc:sldMk cId="1141317580" sldId="257"/>
            <ac:spMk id="5" creationId="{FD2400D8-8E6F-5A4E-412C-56E0E8C4EE62}"/>
          </ac:spMkLst>
        </pc:spChg>
      </pc:sldChg>
      <pc:sldChg chg="modSp mod">
        <pc:chgData name="Aaron Feuerstein" userId="f5de8b9a-5c09-4bc3-b449-ac980e458ac8" providerId="ADAL" clId="{063379C2-9C89-4754-900A-45050FEFC0A9}" dt="2025-09-09T17:55:37.259" v="64" actId="13244"/>
        <pc:sldMkLst>
          <pc:docMk/>
          <pc:sldMk cId="2179482423" sldId="258"/>
        </pc:sldMkLst>
        <pc:spChg chg="mod ord">
          <ac:chgData name="Aaron Feuerstein" userId="f5de8b9a-5c09-4bc3-b449-ac980e458ac8" providerId="ADAL" clId="{063379C2-9C89-4754-900A-45050FEFC0A9}" dt="2025-09-09T17:55:24.069" v="62" actId="13244"/>
          <ac:spMkLst>
            <pc:docMk/>
            <pc:sldMk cId="2179482423" sldId="258"/>
            <ac:spMk id="6" creationId="{F0704CFC-722E-BE51-07E1-A3AC3C6FF4BC}"/>
          </ac:spMkLst>
        </pc:spChg>
        <pc:spChg chg="mod ord">
          <ac:chgData name="Aaron Feuerstein" userId="f5de8b9a-5c09-4bc3-b449-ac980e458ac8" providerId="ADAL" clId="{063379C2-9C89-4754-900A-45050FEFC0A9}" dt="2025-09-09T17:55:25.789" v="63" actId="13244"/>
          <ac:spMkLst>
            <pc:docMk/>
            <pc:sldMk cId="2179482423" sldId="258"/>
            <ac:spMk id="7" creationId="{2CFE86BB-2E88-7D1D-6985-8820128FA00F}"/>
          </ac:spMkLst>
        </pc:spChg>
        <pc:spChg chg="mod">
          <ac:chgData name="Aaron Feuerstein" userId="f5de8b9a-5c09-4bc3-b449-ac980e458ac8" providerId="ADAL" clId="{063379C2-9C89-4754-900A-45050FEFC0A9}" dt="2025-09-09T16:08:10.911" v="2" actId="962"/>
          <ac:spMkLst>
            <pc:docMk/>
            <pc:sldMk cId="2179482423" sldId="258"/>
            <ac:spMk id="17" creationId="{40020F67-FC0A-6395-C317-9DADAF9F8CE4}"/>
          </ac:spMkLst>
        </pc:spChg>
        <pc:spChg chg="mod">
          <ac:chgData name="Aaron Feuerstein" userId="f5de8b9a-5c09-4bc3-b449-ac980e458ac8" providerId="ADAL" clId="{063379C2-9C89-4754-900A-45050FEFC0A9}" dt="2025-09-09T16:11:11.660" v="5" actId="962"/>
          <ac:spMkLst>
            <pc:docMk/>
            <pc:sldMk cId="2179482423" sldId="258"/>
            <ac:spMk id="21" creationId="{5230E51B-0F97-4140-BC80-2F10485484F6}"/>
          </ac:spMkLst>
        </pc:spChg>
        <pc:spChg chg="mod ord">
          <ac:chgData name="Aaron Feuerstein" userId="f5de8b9a-5c09-4bc3-b449-ac980e458ac8" providerId="ADAL" clId="{063379C2-9C89-4754-900A-45050FEFC0A9}" dt="2025-09-09T17:55:37.259" v="64" actId="13244"/>
          <ac:spMkLst>
            <pc:docMk/>
            <pc:sldMk cId="2179482423" sldId="258"/>
            <ac:spMk id="27" creationId="{4736C89A-BE09-D7B1-A26F-AA64E5F6E436}"/>
          </ac:spMkLst>
        </pc:spChg>
        <pc:picChg chg="mod">
          <ac:chgData name="Aaron Feuerstein" userId="f5de8b9a-5c09-4bc3-b449-ac980e458ac8" providerId="ADAL" clId="{063379C2-9C89-4754-900A-45050FEFC0A9}" dt="2025-09-09T16:07:59.273" v="1" actId="962"/>
          <ac:picMkLst>
            <pc:docMk/>
            <pc:sldMk cId="2179482423" sldId="258"/>
            <ac:picMk id="16" creationId="{AE71B35B-7090-56FD-5DD3-6AC1C36804D5}"/>
          </ac:picMkLst>
        </pc:picChg>
        <pc:picChg chg="mod">
          <ac:chgData name="Aaron Feuerstein" userId="f5de8b9a-5c09-4bc3-b449-ac980e458ac8" providerId="ADAL" clId="{063379C2-9C89-4754-900A-45050FEFC0A9}" dt="2025-09-09T16:09:58.812" v="4" actId="962"/>
          <ac:picMkLst>
            <pc:docMk/>
            <pc:sldMk cId="2179482423" sldId="258"/>
            <ac:picMk id="19" creationId="{50C7FE65-7214-82F3-FEED-2012C1A125AE}"/>
          </ac:picMkLst>
        </pc:picChg>
        <pc:picChg chg="mod">
          <ac:chgData name="Aaron Feuerstein" userId="f5de8b9a-5c09-4bc3-b449-ac980e458ac8" providerId="ADAL" clId="{063379C2-9C89-4754-900A-45050FEFC0A9}" dt="2025-09-09T16:11:34.609" v="7" actId="962"/>
          <ac:picMkLst>
            <pc:docMk/>
            <pc:sldMk cId="2179482423" sldId="258"/>
            <ac:picMk id="26" creationId="{324440F3-E595-DFD7-FEC5-B67CC8980D1E}"/>
          </ac:picMkLst>
        </pc:picChg>
      </pc:sldChg>
      <pc:sldChg chg="modSp mod">
        <pc:chgData name="Aaron Feuerstein" userId="f5de8b9a-5c09-4bc3-b449-ac980e458ac8" providerId="ADAL" clId="{063379C2-9C89-4754-900A-45050FEFC0A9}" dt="2025-09-09T18:26:43.464" v="176" actId="13244"/>
        <pc:sldMkLst>
          <pc:docMk/>
          <pc:sldMk cId="2885167559" sldId="259"/>
        </pc:sldMkLst>
        <pc:spChg chg="ord">
          <ac:chgData name="Aaron Feuerstein" userId="f5de8b9a-5c09-4bc3-b449-ac980e458ac8" providerId="ADAL" clId="{063379C2-9C89-4754-900A-45050FEFC0A9}" dt="2025-09-09T18:26:43.464" v="176" actId="13244"/>
          <ac:spMkLst>
            <pc:docMk/>
            <pc:sldMk cId="2885167559" sldId="259"/>
            <ac:spMk id="3" creationId="{9491081C-A9F3-80A2-39FD-D7B0DF8AD679}"/>
          </ac:spMkLst>
        </pc:spChg>
        <pc:spChg chg="mod">
          <ac:chgData name="Aaron Feuerstein" userId="f5de8b9a-5c09-4bc3-b449-ac980e458ac8" providerId="ADAL" clId="{063379C2-9C89-4754-900A-45050FEFC0A9}" dt="2025-09-09T18:26:33.416" v="174" actId="207"/>
          <ac:spMkLst>
            <pc:docMk/>
            <pc:sldMk cId="2885167559" sldId="259"/>
            <ac:spMk id="4" creationId="{055C0541-7B26-1786-973A-5983C6D63D3A}"/>
          </ac:spMkLst>
        </pc:spChg>
        <pc:spChg chg="mod">
          <ac:chgData name="Aaron Feuerstein" userId="f5de8b9a-5c09-4bc3-b449-ac980e458ac8" providerId="ADAL" clId="{063379C2-9C89-4754-900A-45050FEFC0A9}" dt="2025-09-09T18:26:36.623" v="175" actId="207"/>
          <ac:spMkLst>
            <pc:docMk/>
            <pc:sldMk cId="2885167559" sldId="259"/>
            <ac:spMk id="5" creationId="{EAFEF462-6E37-636A-3EAC-7B7A58832872}"/>
          </ac:spMkLst>
        </pc:spChg>
      </pc:sldChg>
      <pc:sldChg chg="modSp mod">
        <pc:chgData name="Aaron Feuerstein" userId="f5de8b9a-5c09-4bc3-b449-ac980e458ac8" providerId="ADAL" clId="{063379C2-9C89-4754-900A-45050FEFC0A9}" dt="2025-09-09T18:27:02.986" v="180" actId="207"/>
        <pc:sldMkLst>
          <pc:docMk/>
          <pc:sldMk cId="3170237254" sldId="260"/>
        </pc:sldMkLst>
        <pc:spChg chg="mod">
          <ac:chgData name="Aaron Feuerstein" userId="f5de8b9a-5c09-4bc3-b449-ac980e458ac8" providerId="ADAL" clId="{063379C2-9C89-4754-900A-45050FEFC0A9}" dt="2025-09-09T18:27:00.882" v="179" actId="207"/>
          <ac:spMkLst>
            <pc:docMk/>
            <pc:sldMk cId="3170237254" sldId="260"/>
            <ac:spMk id="4" creationId="{8DF3AD0D-2C8C-4E27-1299-D897270E5652}"/>
          </ac:spMkLst>
        </pc:spChg>
        <pc:spChg chg="mod">
          <ac:chgData name="Aaron Feuerstein" userId="f5de8b9a-5c09-4bc3-b449-ac980e458ac8" providerId="ADAL" clId="{063379C2-9C89-4754-900A-45050FEFC0A9}" dt="2025-09-09T18:27:02.986" v="180" actId="207"/>
          <ac:spMkLst>
            <pc:docMk/>
            <pc:sldMk cId="3170237254" sldId="260"/>
            <ac:spMk id="5" creationId="{30F34E21-5B72-5D59-0027-20321FC0FC5A}"/>
          </ac:spMkLst>
        </pc:spChg>
      </pc:sldChg>
      <pc:sldChg chg="modSp mod">
        <pc:chgData name="Aaron Feuerstein" userId="f5de8b9a-5c09-4bc3-b449-ac980e458ac8" providerId="ADAL" clId="{063379C2-9C89-4754-900A-45050FEFC0A9}" dt="2025-09-09T18:27:18.038" v="184" actId="207"/>
        <pc:sldMkLst>
          <pc:docMk/>
          <pc:sldMk cId="3079433018" sldId="261"/>
        </pc:sldMkLst>
        <pc:spChg chg="mod">
          <ac:chgData name="Aaron Feuerstein" userId="f5de8b9a-5c09-4bc3-b449-ac980e458ac8" providerId="ADAL" clId="{063379C2-9C89-4754-900A-45050FEFC0A9}" dt="2025-09-09T18:27:15.439" v="183" actId="207"/>
          <ac:spMkLst>
            <pc:docMk/>
            <pc:sldMk cId="3079433018" sldId="261"/>
            <ac:spMk id="4" creationId="{8A1E1E24-C006-38D4-00FA-E137C1887E6D}"/>
          </ac:spMkLst>
        </pc:spChg>
        <pc:spChg chg="mod">
          <ac:chgData name="Aaron Feuerstein" userId="f5de8b9a-5c09-4bc3-b449-ac980e458ac8" providerId="ADAL" clId="{063379C2-9C89-4754-900A-45050FEFC0A9}" dt="2025-09-09T18:27:18.038" v="184" actId="207"/>
          <ac:spMkLst>
            <pc:docMk/>
            <pc:sldMk cId="3079433018" sldId="261"/>
            <ac:spMk id="5" creationId="{EC6D6D28-59BC-2AB4-5377-F4B868231733}"/>
          </ac:spMkLst>
        </pc:spChg>
      </pc:sldChg>
      <pc:sldChg chg="modSp mod">
        <pc:chgData name="Aaron Feuerstein" userId="f5de8b9a-5c09-4bc3-b449-ac980e458ac8" providerId="ADAL" clId="{063379C2-9C89-4754-900A-45050FEFC0A9}" dt="2025-09-09T18:27:24.698" v="186" actId="207"/>
        <pc:sldMkLst>
          <pc:docMk/>
          <pc:sldMk cId="1545201876" sldId="262"/>
        </pc:sldMkLst>
        <pc:spChg chg="mod">
          <ac:chgData name="Aaron Feuerstein" userId="f5de8b9a-5c09-4bc3-b449-ac980e458ac8" providerId="ADAL" clId="{063379C2-9C89-4754-900A-45050FEFC0A9}" dt="2025-09-09T18:27:22.207" v="185" actId="207"/>
          <ac:spMkLst>
            <pc:docMk/>
            <pc:sldMk cId="1545201876" sldId="262"/>
            <ac:spMk id="4" creationId="{F31F906B-3565-145E-6412-E553A7B477EE}"/>
          </ac:spMkLst>
        </pc:spChg>
        <pc:spChg chg="mod">
          <ac:chgData name="Aaron Feuerstein" userId="f5de8b9a-5c09-4bc3-b449-ac980e458ac8" providerId="ADAL" clId="{063379C2-9C89-4754-900A-45050FEFC0A9}" dt="2025-09-09T18:27:24.698" v="186" actId="207"/>
          <ac:spMkLst>
            <pc:docMk/>
            <pc:sldMk cId="1545201876" sldId="262"/>
            <ac:spMk id="5" creationId="{F85C28CD-B005-ED6B-3867-546104966837}"/>
          </ac:spMkLst>
        </pc:spChg>
      </pc:sldChg>
      <pc:sldChg chg="modSp mod">
        <pc:chgData name="Aaron Feuerstein" userId="f5de8b9a-5c09-4bc3-b449-ac980e458ac8" providerId="ADAL" clId="{063379C2-9C89-4754-900A-45050FEFC0A9}" dt="2025-09-09T18:02:22.253" v="105" actId="13244"/>
        <pc:sldMkLst>
          <pc:docMk/>
          <pc:sldMk cId="1247418162" sldId="263"/>
        </pc:sldMkLst>
        <pc:spChg chg="mod ord">
          <ac:chgData name="Aaron Feuerstein" userId="f5de8b9a-5c09-4bc3-b449-ac980e458ac8" providerId="ADAL" clId="{063379C2-9C89-4754-900A-45050FEFC0A9}" dt="2025-09-09T18:02:22.253" v="105" actId="13244"/>
          <ac:spMkLst>
            <pc:docMk/>
            <pc:sldMk cId="1247418162" sldId="263"/>
            <ac:spMk id="4" creationId="{13E8EACA-8CA1-4315-F5A2-93CD59A917A1}"/>
          </ac:spMkLst>
        </pc:spChg>
        <pc:spChg chg="mod ord">
          <ac:chgData name="Aaron Feuerstein" userId="f5de8b9a-5c09-4bc3-b449-ac980e458ac8" providerId="ADAL" clId="{063379C2-9C89-4754-900A-45050FEFC0A9}" dt="2025-09-09T18:02:22.253" v="105" actId="13244"/>
          <ac:spMkLst>
            <pc:docMk/>
            <pc:sldMk cId="1247418162" sldId="263"/>
            <ac:spMk id="5" creationId="{5A423DFE-4184-1571-D9A0-98C4B713E205}"/>
          </ac:spMkLst>
        </pc:spChg>
        <pc:picChg chg="mod">
          <ac:chgData name="Aaron Feuerstein" userId="f5de8b9a-5c09-4bc3-b449-ac980e458ac8" providerId="ADAL" clId="{063379C2-9C89-4754-900A-45050FEFC0A9}" dt="2025-09-09T17:42:38.668" v="51" actId="962"/>
          <ac:picMkLst>
            <pc:docMk/>
            <pc:sldMk cId="1247418162" sldId="263"/>
            <ac:picMk id="6" creationId="{93350D2E-16DB-5C23-4947-1F05037CCE4F}"/>
          </ac:picMkLst>
        </pc:picChg>
        <pc:picChg chg="mod">
          <ac:chgData name="Aaron Feuerstein" userId="f5de8b9a-5c09-4bc3-b449-ac980e458ac8" providerId="ADAL" clId="{063379C2-9C89-4754-900A-45050FEFC0A9}" dt="2025-09-09T17:42:52.962" v="53" actId="962"/>
          <ac:picMkLst>
            <pc:docMk/>
            <pc:sldMk cId="1247418162" sldId="263"/>
            <ac:picMk id="7" creationId="{2855BAC3-3AC9-C0DF-30F5-AF67A9B27A77}"/>
          </ac:picMkLst>
        </pc:picChg>
      </pc:sldChg>
      <pc:sldChg chg="modSp mod">
        <pc:chgData name="Aaron Feuerstein" userId="f5de8b9a-5c09-4bc3-b449-ac980e458ac8" providerId="ADAL" clId="{063379C2-9C89-4754-900A-45050FEFC0A9}" dt="2025-09-09T18:16:26.753" v="156" actId="13244"/>
        <pc:sldMkLst>
          <pc:docMk/>
          <pc:sldMk cId="1291324582" sldId="264"/>
        </pc:sldMkLst>
        <pc:spChg chg="mod ord">
          <ac:chgData name="Aaron Feuerstein" userId="f5de8b9a-5c09-4bc3-b449-ac980e458ac8" providerId="ADAL" clId="{063379C2-9C89-4754-900A-45050FEFC0A9}" dt="2025-09-09T18:16:26.753" v="156" actId="13244"/>
          <ac:spMkLst>
            <pc:docMk/>
            <pc:sldMk cId="1291324582" sldId="264"/>
            <ac:spMk id="4" creationId="{2D0490F0-1C48-B10F-D378-80ED3AFBD449}"/>
          </ac:spMkLst>
        </pc:spChg>
        <pc:spChg chg="mod ord">
          <ac:chgData name="Aaron Feuerstein" userId="f5de8b9a-5c09-4bc3-b449-ac980e458ac8" providerId="ADAL" clId="{063379C2-9C89-4754-900A-45050FEFC0A9}" dt="2025-09-09T18:16:26.753" v="156" actId="13244"/>
          <ac:spMkLst>
            <pc:docMk/>
            <pc:sldMk cId="1291324582" sldId="264"/>
            <ac:spMk id="5" creationId="{7E4DC66E-1107-4857-DE86-288762FF3900}"/>
          </ac:spMkLst>
        </pc:spChg>
        <pc:spChg chg="ord">
          <ac:chgData name="Aaron Feuerstein" userId="f5de8b9a-5c09-4bc3-b449-ac980e458ac8" providerId="ADAL" clId="{063379C2-9C89-4754-900A-45050FEFC0A9}" dt="2025-09-09T18:15:18.233" v="152" actId="13244"/>
          <ac:spMkLst>
            <pc:docMk/>
            <pc:sldMk cId="1291324582" sldId="264"/>
            <ac:spMk id="9" creationId="{0A4B5D1C-C297-AEDE-7CB6-39841407C1CF}"/>
          </ac:spMkLst>
        </pc:spChg>
        <pc:picChg chg="mod">
          <ac:chgData name="Aaron Feuerstein" userId="f5de8b9a-5c09-4bc3-b449-ac980e458ac8" providerId="ADAL" clId="{063379C2-9C89-4754-900A-45050FEFC0A9}" dt="2025-09-09T18:16:21.665" v="155" actId="962"/>
          <ac:picMkLst>
            <pc:docMk/>
            <pc:sldMk cId="1291324582" sldId="264"/>
            <ac:picMk id="7" creationId="{552F3C8A-295F-4F6F-E9E9-18A8FD78A1C0}"/>
          </ac:picMkLst>
        </pc:picChg>
        <pc:picChg chg="mod">
          <ac:chgData name="Aaron Feuerstein" userId="f5de8b9a-5c09-4bc3-b449-ac980e458ac8" providerId="ADAL" clId="{063379C2-9C89-4754-900A-45050FEFC0A9}" dt="2025-09-09T18:15:13.049" v="151" actId="962"/>
          <ac:picMkLst>
            <pc:docMk/>
            <pc:sldMk cId="1291324582" sldId="264"/>
            <ac:picMk id="8" creationId="{700BE681-18AE-B53A-2237-A5F171A05AE2}"/>
          </ac:picMkLst>
        </pc:picChg>
      </pc:sldChg>
      <pc:sldChg chg="modSp mod">
        <pc:chgData name="Aaron Feuerstein" userId="f5de8b9a-5c09-4bc3-b449-ac980e458ac8" providerId="ADAL" clId="{063379C2-9C89-4754-900A-45050FEFC0A9}" dt="2025-09-09T18:06:43.869" v="133" actId="13244"/>
        <pc:sldMkLst>
          <pc:docMk/>
          <pc:sldMk cId="3910724390" sldId="265"/>
        </pc:sldMkLst>
        <pc:spChg chg="mod ord">
          <ac:chgData name="Aaron Feuerstein" userId="f5de8b9a-5c09-4bc3-b449-ac980e458ac8" providerId="ADAL" clId="{063379C2-9C89-4754-900A-45050FEFC0A9}" dt="2025-09-09T18:05:16.091" v="128" actId="13244"/>
          <ac:spMkLst>
            <pc:docMk/>
            <pc:sldMk cId="3910724390" sldId="265"/>
            <ac:spMk id="4" creationId="{1501DAC5-E7B7-761E-CB5B-E426A22C0868}"/>
          </ac:spMkLst>
        </pc:spChg>
        <pc:spChg chg="mod ord">
          <ac:chgData name="Aaron Feuerstein" userId="f5de8b9a-5c09-4bc3-b449-ac980e458ac8" providerId="ADAL" clId="{063379C2-9C89-4754-900A-45050FEFC0A9}" dt="2025-09-09T18:05:16.091" v="128" actId="13244"/>
          <ac:spMkLst>
            <pc:docMk/>
            <pc:sldMk cId="3910724390" sldId="265"/>
            <ac:spMk id="5" creationId="{1E62F3AA-693D-E732-D333-A5A8440A2951}"/>
          </ac:spMkLst>
        </pc:spChg>
        <pc:spChg chg="ord">
          <ac:chgData name="Aaron Feuerstein" userId="f5de8b9a-5c09-4bc3-b449-ac980e458ac8" providerId="ADAL" clId="{063379C2-9C89-4754-900A-45050FEFC0A9}" dt="2025-09-09T18:06:41.366" v="132" actId="13244"/>
          <ac:spMkLst>
            <pc:docMk/>
            <pc:sldMk cId="3910724390" sldId="265"/>
            <ac:spMk id="10" creationId="{AA3C3B1F-2939-940F-30E3-CB53D5A3A121}"/>
          </ac:spMkLst>
        </pc:spChg>
        <pc:spChg chg="ord">
          <ac:chgData name="Aaron Feuerstein" userId="f5de8b9a-5c09-4bc3-b449-ac980e458ac8" providerId="ADAL" clId="{063379C2-9C89-4754-900A-45050FEFC0A9}" dt="2025-09-09T18:06:43.869" v="133" actId="13244"/>
          <ac:spMkLst>
            <pc:docMk/>
            <pc:sldMk cId="3910724390" sldId="265"/>
            <ac:spMk id="12" creationId="{EB687DEB-FDA1-0212-58D3-02C38A881135}"/>
          </ac:spMkLst>
        </pc:spChg>
        <pc:picChg chg="mod">
          <ac:chgData name="Aaron Feuerstein" userId="f5de8b9a-5c09-4bc3-b449-ac980e458ac8" providerId="ADAL" clId="{063379C2-9C89-4754-900A-45050FEFC0A9}" dt="2025-09-09T18:05:59.653" v="130" actId="962"/>
          <ac:picMkLst>
            <pc:docMk/>
            <pc:sldMk cId="3910724390" sldId="265"/>
            <ac:picMk id="7" creationId="{3BA1AE63-DA2D-B62B-1CCB-713E6CBED5CF}"/>
          </ac:picMkLst>
        </pc:picChg>
        <pc:picChg chg="mod">
          <ac:chgData name="Aaron Feuerstein" userId="f5de8b9a-5c09-4bc3-b449-ac980e458ac8" providerId="ADAL" clId="{063379C2-9C89-4754-900A-45050FEFC0A9}" dt="2025-09-09T18:06:33.688" v="131" actId="962"/>
          <ac:picMkLst>
            <pc:docMk/>
            <pc:sldMk cId="3910724390" sldId="265"/>
            <ac:picMk id="8" creationId="{98F5A037-F7A6-311D-8616-7B1151229405}"/>
          </ac:picMkLst>
        </pc:picChg>
      </pc:sldChg>
      <pc:sldChg chg="modSp mod">
        <pc:chgData name="Aaron Feuerstein" userId="f5de8b9a-5c09-4bc3-b449-ac980e458ac8" providerId="ADAL" clId="{063379C2-9C89-4754-900A-45050FEFC0A9}" dt="2025-09-22T18:00:31.726" v="202" actId="20577"/>
        <pc:sldMkLst>
          <pc:docMk/>
          <pc:sldMk cId="2061532801" sldId="267"/>
        </pc:sldMkLst>
        <pc:spChg chg="mod">
          <ac:chgData name="Aaron Feuerstein" userId="f5de8b9a-5c09-4bc3-b449-ac980e458ac8" providerId="ADAL" clId="{063379C2-9C89-4754-900A-45050FEFC0A9}" dt="2025-09-22T18:00:31.726" v="202" actId="20577"/>
          <ac:spMkLst>
            <pc:docMk/>
            <pc:sldMk cId="2061532801" sldId="267"/>
            <ac:spMk id="2" creationId="{AE35E2DA-D657-8139-A149-5940D4C59753}"/>
          </ac:spMkLst>
        </pc:spChg>
        <pc:spChg chg="mod ord">
          <ac:chgData name="Aaron Feuerstein" userId="f5de8b9a-5c09-4bc3-b449-ac980e458ac8" providerId="ADAL" clId="{063379C2-9C89-4754-900A-45050FEFC0A9}" dt="2025-09-09T17:56:34.270" v="67" actId="13244"/>
          <ac:spMkLst>
            <pc:docMk/>
            <pc:sldMk cId="2061532801" sldId="267"/>
            <ac:spMk id="6" creationId="{A332C43D-A50D-3BE1-ABD5-2A8AA9214DBC}"/>
          </ac:spMkLst>
        </pc:spChg>
        <pc:spChg chg="mod ord">
          <ac:chgData name="Aaron Feuerstein" userId="f5de8b9a-5c09-4bc3-b449-ac980e458ac8" providerId="ADAL" clId="{063379C2-9C89-4754-900A-45050FEFC0A9}" dt="2025-09-09T17:56:34.270" v="67" actId="13244"/>
          <ac:spMkLst>
            <pc:docMk/>
            <pc:sldMk cId="2061532801" sldId="267"/>
            <ac:spMk id="7" creationId="{EFF5CC46-9A63-CFA8-3A5C-40A4C5A00233}"/>
          </ac:spMkLst>
        </pc:spChg>
        <pc:picChg chg="mod">
          <ac:chgData name="Aaron Feuerstein" userId="f5de8b9a-5c09-4bc3-b449-ac980e458ac8" providerId="ADAL" clId="{063379C2-9C89-4754-900A-45050FEFC0A9}" dt="2025-09-09T16:13:47.212" v="10" actId="962"/>
          <ac:picMkLst>
            <pc:docMk/>
            <pc:sldMk cId="2061532801" sldId="267"/>
            <ac:picMk id="3" creationId="{60708432-AF9D-35B2-8B15-D35715BA17FE}"/>
          </ac:picMkLst>
        </pc:picChg>
        <pc:picChg chg="mod">
          <ac:chgData name="Aaron Feuerstein" userId="f5de8b9a-5c09-4bc3-b449-ac980e458ac8" providerId="ADAL" clId="{063379C2-9C89-4754-900A-45050FEFC0A9}" dt="2025-09-09T16:14:02.952" v="12" actId="962"/>
          <ac:picMkLst>
            <pc:docMk/>
            <pc:sldMk cId="2061532801" sldId="267"/>
            <ac:picMk id="4" creationId="{1319A2B4-C60C-E480-3764-1DA3E56AB8D6}"/>
          </ac:picMkLst>
        </pc:picChg>
        <pc:picChg chg="mod">
          <ac:chgData name="Aaron Feuerstein" userId="f5de8b9a-5c09-4bc3-b449-ac980e458ac8" providerId="ADAL" clId="{063379C2-9C89-4754-900A-45050FEFC0A9}" dt="2025-09-09T16:14:15.068" v="14" actId="962"/>
          <ac:picMkLst>
            <pc:docMk/>
            <pc:sldMk cId="2061532801" sldId="267"/>
            <ac:picMk id="5" creationId="{6E538C41-CB50-DBBE-AB36-D3B099830158}"/>
          </ac:picMkLst>
        </pc:picChg>
        <pc:picChg chg="mod ord">
          <ac:chgData name="Aaron Feuerstein" userId="f5de8b9a-5c09-4bc3-b449-ac980e458ac8" providerId="ADAL" clId="{063379C2-9C89-4754-900A-45050FEFC0A9}" dt="2025-09-09T17:56:40.830" v="68" actId="13244"/>
          <ac:picMkLst>
            <pc:docMk/>
            <pc:sldMk cId="2061532801" sldId="267"/>
            <ac:picMk id="8" creationId="{B7DFF986-5EBD-80E4-F309-82A644B37646}"/>
          </ac:picMkLst>
        </pc:picChg>
        <pc:picChg chg="mod ord">
          <ac:chgData name="Aaron Feuerstein" userId="f5de8b9a-5c09-4bc3-b449-ac980e458ac8" providerId="ADAL" clId="{063379C2-9C89-4754-900A-45050FEFC0A9}" dt="2025-09-09T17:56:42.773" v="69" actId="13244"/>
          <ac:picMkLst>
            <pc:docMk/>
            <pc:sldMk cId="2061532801" sldId="267"/>
            <ac:picMk id="10" creationId="{4E94BDBC-E497-9C39-7220-46602EFEBF68}"/>
          </ac:picMkLst>
        </pc:picChg>
        <pc:picChg chg="mod ord">
          <ac:chgData name="Aaron Feuerstein" userId="f5de8b9a-5c09-4bc3-b449-ac980e458ac8" providerId="ADAL" clId="{063379C2-9C89-4754-900A-45050FEFC0A9}" dt="2025-09-09T17:56:44.983" v="70" actId="13244"/>
          <ac:picMkLst>
            <pc:docMk/>
            <pc:sldMk cId="2061532801" sldId="267"/>
            <ac:picMk id="11" creationId="{D1B04ECE-3112-4C81-20C3-BC70DEC97AF1}"/>
          </ac:picMkLst>
        </pc:picChg>
      </pc:sldChg>
      <pc:sldChg chg="modSp mod">
        <pc:chgData name="Aaron Feuerstein" userId="f5de8b9a-5c09-4bc3-b449-ac980e458ac8" providerId="ADAL" clId="{063379C2-9C89-4754-900A-45050FEFC0A9}" dt="2025-09-09T17:58:23.937" v="80" actId="207"/>
        <pc:sldMkLst>
          <pc:docMk/>
          <pc:sldMk cId="1922007376" sldId="268"/>
        </pc:sldMkLst>
        <pc:spChg chg="mod ord">
          <ac:chgData name="Aaron Feuerstein" userId="f5de8b9a-5c09-4bc3-b449-ac980e458ac8" providerId="ADAL" clId="{063379C2-9C89-4754-900A-45050FEFC0A9}" dt="2025-09-09T17:58:20.196" v="78" actId="207"/>
          <ac:spMkLst>
            <pc:docMk/>
            <pc:sldMk cId="1922007376" sldId="268"/>
            <ac:spMk id="6" creationId="{75CCA4F2-588D-CBC1-3603-0FC4CB4340FB}"/>
          </ac:spMkLst>
        </pc:spChg>
        <pc:spChg chg="mod ord">
          <ac:chgData name="Aaron Feuerstein" userId="f5de8b9a-5c09-4bc3-b449-ac980e458ac8" providerId="ADAL" clId="{063379C2-9C89-4754-900A-45050FEFC0A9}" dt="2025-09-09T17:58:23.937" v="80" actId="207"/>
          <ac:spMkLst>
            <pc:docMk/>
            <pc:sldMk cId="1922007376" sldId="268"/>
            <ac:spMk id="7" creationId="{FFA99DA8-E50C-EF48-A595-69632ECE1005}"/>
          </ac:spMkLst>
        </pc:spChg>
        <pc:spChg chg="mod">
          <ac:chgData name="Aaron Feuerstein" userId="f5de8b9a-5c09-4bc3-b449-ac980e458ac8" providerId="ADAL" clId="{063379C2-9C89-4754-900A-45050FEFC0A9}" dt="2025-09-09T17:06:56.726" v="24" actId="962"/>
          <ac:spMkLst>
            <pc:docMk/>
            <pc:sldMk cId="1922007376" sldId="268"/>
            <ac:spMk id="10" creationId="{347E4D82-DF3B-622C-0DFC-53922C465AE5}"/>
          </ac:spMkLst>
        </pc:spChg>
        <pc:spChg chg="mod ord">
          <ac:chgData name="Aaron Feuerstein" userId="f5de8b9a-5c09-4bc3-b449-ac980e458ac8" providerId="ADAL" clId="{063379C2-9C89-4754-900A-45050FEFC0A9}" dt="2025-09-09T17:57:59.613" v="72" actId="13244"/>
          <ac:spMkLst>
            <pc:docMk/>
            <pc:sldMk cId="1922007376" sldId="268"/>
            <ac:spMk id="13" creationId="{6AF10CDD-81CF-5727-BF4D-C5CDE7DDE288}"/>
          </ac:spMkLst>
        </pc:spChg>
        <pc:picChg chg="mod ord">
          <ac:chgData name="Aaron Feuerstein" userId="f5de8b9a-5c09-4bc3-b449-ac980e458ac8" providerId="ADAL" clId="{063379C2-9C89-4754-900A-45050FEFC0A9}" dt="2025-09-09T17:58:13.615" v="76" actId="13244"/>
          <ac:picMkLst>
            <pc:docMk/>
            <pc:sldMk cId="1922007376" sldId="268"/>
            <ac:picMk id="4" creationId="{112935DB-877F-B160-8DC7-984628BA6E3D}"/>
          </ac:picMkLst>
        </pc:picChg>
        <pc:picChg chg="mod">
          <ac:chgData name="Aaron Feuerstein" userId="f5de8b9a-5c09-4bc3-b449-ac980e458ac8" providerId="ADAL" clId="{063379C2-9C89-4754-900A-45050FEFC0A9}" dt="2025-09-09T17:05:05.167" v="21" actId="962"/>
          <ac:picMkLst>
            <pc:docMk/>
            <pc:sldMk cId="1922007376" sldId="268"/>
            <ac:picMk id="5" creationId="{D46F45BD-AB33-AD32-9EE8-6300263692D3}"/>
          </ac:picMkLst>
        </pc:picChg>
        <pc:picChg chg="mod">
          <ac:chgData name="Aaron Feuerstein" userId="f5de8b9a-5c09-4bc3-b449-ac980e458ac8" providerId="ADAL" clId="{063379C2-9C89-4754-900A-45050FEFC0A9}" dt="2025-09-09T17:06:00.430" v="23" actId="962"/>
          <ac:picMkLst>
            <pc:docMk/>
            <pc:sldMk cId="1922007376" sldId="268"/>
            <ac:picMk id="9" creationId="{30B7CD74-ACF9-34B4-0737-5F8CE6E6FA54}"/>
          </ac:picMkLst>
        </pc:picChg>
        <pc:picChg chg="mod ord">
          <ac:chgData name="Aaron Feuerstein" userId="f5de8b9a-5c09-4bc3-b449-ac980e458ac8" providerId="ADAL" clId="{063379C2-9C89-4754-900A-45050FEFC0A9}" dt="2025-09-09T17:58:04.522" v="73" actId="13244"/>
          <ac:picMkLst>
            <pc:docMk/>
            <pc:sldMk cId="1922007376" sldId="268"/>
            <ac:picMk id="11" creationId="{BDB2D8E1-7928-8C17-17E0-882E2796446F}"/>
          </ac:picMkLst>
        </pc:picChg>
        <pc:picChg chg="mod ord">
          <ac:chgData name="Aaron Feuerstein" userId="f5de8b9a-5c09-4bc3-b449-ac980e458ac8" providerId="ADAL" clId="{063379C2-9C89-4754-900A-45050FEFC0A9}" dt="2025-09-09T17:58:11.504" v="75" actId="13244"/>
          <ac:picMkLst>
            <pc:docMk/>
            <pc:sldMk cId="1922007376" sldId="268"/>
            <ac:picMk id="12" creationId="{E77A200D-B4E7-936D-B33A-F2C4DF66AD70}"/>
          </ac:picMkLst>
        </pc:picChg>
      </pc:sldChg>
      <pc:sldChg chg="modSp mod">
        <pc:chgData name="Aaron Feuerstein" userId="f5de8b9a-5c09-4bc3-b449-ac980e458ac8" providerId="ADAL" clId="{063379C2-9C89-4754-900A-45050FEFC0A9}" dt="2025-09-22T18:00:38.978" v="210" actId="20577"/>
        <pc:sldMkLst>
          <pc:docMk/>
          <pc:sldMk cId="1730580289" sldId="269"/>
        </pc:sldMkLst>
        <pc:spChg chg="mod ord">
          <ac:chgData name="Aaron Feuerstein" userId="f5de8b9a-5c09-4bc3-b449-ac980e458ac8" providerId="ADAL" clId="{063379C2-9C89-4754-900A-45050FEFC0A9}" dt="2025-09-22T18:00:38.978" v="210" actId="20577"/>
          <ac:spMkLst>
            <pc:docMk/>
            <pc:sldMk cId="1730580289" sldId="269"/>
            <ac:spMk id="2" creationId="{253DF152-79B2-87EF-57D1-AB6CD6DBCE2E}"/>
          </ac:spMkLst>
        </pc:spChg>
        <pc:spChg chg="mod ord">
          <ac:chgData name="Aaron Feuerstein" userId="f5de8b9a-5c09-4bc3-b449-ac980e458ac8" providerId="ADAL" clId="{063379C2-9C89-4754-900A-45050FEFC0A9}" dt="2025-09-09T17:58:55.487" v="84" actId="207"/>
          <ac:spMkLst>
            <pc:docMk/>
            <pc:sldMk cId="1730580289" sldId="269"/>
            <ac:spMk id="6" creationId="{2673690C-98B8-1866-785A-CBC7B14A46F3}"/>
          </ac:spMkLst>
        </pc:spChg>
        <pc:spChg chg="mod ord">
          <ac:chgData name="Aaron Feuerstein" userId="f5de8b9a-5c09-4bc3-b449-ac980e458ac8" providerId="ADAL" clId="{063379C2-9C89-4754-900A-45050FEFC0A9}" dt="2025-09-09T17:58:53.091" v="83" actId="207"/>
          <ac:spMkLst>
            <pc:docMk/>
            <pc:sldMk cId="1730580289" sldId="269"/>
            <ac:spMk id="7" creationId="{256C976E-7668-CEF1-FE2F-248DF57DBEE4}"/>
          </ac:spMkLst>
        </pc:spChg>
        <pc:picChg chg="mod">
          <ac:chgData name="Aaron Feuerstein" userId="f5de8b9a-5c09-4bc3-b449-ac980e458ac8" providerId="ADAL" clId="{063379C2-9C89-4754-900A-45050FEFC0A9}" dt="2025-09-09T17:21:01.322" v="28" actId="962"/>
          <ac:picMkLst>
            <pc:docMk/>
            <pc:sldMk cId="1730580289" sldId="269"/>
            <ac:picMk id="3" creationId="{A63C0DBD-3B54-0C0E-3767-FAD41B7BBE20}"/>
          </ac:picMkLst>
        </pc:picChg>
        <pc:picChg chg="mod">
          <ac:chgData name="Aaron Feuerstein" userId="f5de8b9a-5c09-4bc3-b449-ac980e458ac8" providerId="ADAL" clId="{063379C2-9C89-4754-900A-45050FEFC0A9}" dt="2025-09-09T17:21:03.582" v="29" actId="962"/>
          <ac:picMkLst>
            <pc:docMk/>
            <pc:sldMk cId="1730580289" sldId="269"/>
            <ac:picMk id="4" creationId="{AAACCDB0-930D-5957-2698-566891DA3A54}"/>
          </ac:picMkLst>
        </pc:picChg>
        <pc:picChg chg="mod">
          <ac:chgData name="Aaron Feuerstein" userId="f5de8b9a-5c09-4bc3-b449-ac980e458ac8" providerId="ADAL" clId="{063379C2-9C89-4754-900A-45050FEFC0A9}" dt="2025-09-09T17:21:04.255" v="30" actId="962"/>
          <ac:picMkLst>
            <pc:docMk/>
            <pc:sldMk cId="1730580289" sldId="269"/>
            <ac:picMk id="10" creationId="{42D7267B-B33F-1942-95A1-92CEB4FE2189}"/>
          </ac:picMkLst>
        </pc:picChg>
        <pc:picChg chg="mod">
          <ac:chgData name="Aaron Feuerstein" userId="f5de8b9a-5c09-4bc3-b449-ac980e458ac8" providerId="ADAL" clId="{063379C2-9C89-4754-900A-45050FEFC0A9}" dt="2025-09-09T17:21:04.788" v="31" actId="962"/>
          <ac:picMkLst>
            <pc:docMk/>
            <pc:sldMk cId="1730580289" sldId="269"/>
            <ac:picMk id="12" creationId="{962A6F70-433E-7E6E-2B17-927E52851BD1}"/>
          </ac:picMkLst>
        </pc:picChg>
      </pc:sldChg>
      <pc:sldChg chg="modSp mod">
        <pc:chgData name="Aaron Feuerstein" userId="f5de8b9a-5c09-4bc3-b449-ac980e458ac8" providerId="ADAL" clId="{063379C2-9C89-4754-900A-45050FEFC0A9}" dt="2025-09-09T18:03:25.819" v="116" actId="1076"/>
        <pc:sldMkLst>
          <pc:docMk/>
          <pc:sldMk cId="81670500" sldId="270"/>
        </pc:sldMkLst>
        <pc:spChg chg="mod">
          <ac:chgData name="Aaron Feuerstein" userId="f5de8b9a-5c09-4bc3-b449-ac980e458ac8" providerId="ADAL" clId="{063379C2-9C89-4754-900A-45050FEFC0A9}" dt="2025-09-09T18:01:37.468" v="101" actId="1036"/>
          <ac:spMkLst>
            <pc:docMk/>
            <pc:sldMk cId="81670500" sldId="270"/>
            <ac:spMk id="2" creationId="{938B154B-4221-FCD7-3604-1F9EA350FF52}"/>
          </ac:spMkLst>
        </pc:spChg>
        <pc:spChg chg="mod ord">
          <ac:chgData name="Aaron Feuerstein" userId="f5de8b9a-5c09-4bc3-b449-ac980e458ac8" providerId="ADAL" clId="{063379C2-9C89-4754-900A-45050FEFC0A9}" dt="2025-09-09T18:01:32.037" v="100" actId="13244"/>
          <ac:spMkLst>
            <pc:docMk/>
            <pc:sldMk cId="81670500" sldId="270"/>
            <ac:spMk id="6" creationId="{74FBBD3F-656F-B064-3EEE-B08E0FAE5CBD}"/>
          </ac:spMkLst>
        </pc:spChg>
        <pc:spChg chg="mod ord">
          <ac:chgData name="Aaron Feuerstein" userId="f5de8b9a-5c09-4bc3-b449-ac980e458ac8" providerId="ADAL" clId="{063379C2-9C89-4754-900A-45050FEFC0A9}" dt="2025-09-09T18:01:32.037" v="100" actId="13244"/>
          <ac:spMkLst>
            <pc:docMk/>
            <pc:sldMk cId="81670500" sldId="270"/>
            <ac:spMk id="7" creationId="{4CC7A338-C730-5284-C5D1-C85A6D109091}"/>
          </ac:spMkLst>
        </pc:spChg>
        <pc:picChg chg="mod">
          <ac:chgData name="Aaron Feuerstein" userId="f5de8b9a-5c09-4bc3-b449-ac980e458ac8" providerId="ADAL" clId="{063379C2-9C89-4754-900A-45050FEFC0A9}" dt="2025-09-09T17:36:53.969" v="45" actId="962"/>
          <ac:picMkLst>
            <pc:docMk/>
            <pc:sldMk cId="81670500" sldId="270"/>
            <ac:picMk id="4" creationId="{4778BDED-8865-F23D-425B-B2D465102E77}"/>
          </ac:picMkLst>
        </pc:picChg>
        <pc:picChg chg="mod">
          <ac:chgData name="Aaron Feuerstein" userId="f5de8b9a-5c09-4bc3-b449-ac980e458ac8" providerId="ADAL" clId="{063379C2-9C89-4754-900A-45050FEFC0A9}" dt="2025-09-09T18:03:04.750" v="113" actId="1076"/>
          <ac:picMkLst>
            <pc:docMk/>
            <pc:sldMk cId="81670500" sldId="270"/>
            <ac:picMk id="5" creationId="{F56539D4-BDF1-E1C2-CC62-5A1B16F6B4BC}"/>
          </ac:picMkLst>
        </pc:picChg>
        <pc:picChg chg="mod ord">
          <ac:chgData name="Aaron Feuerstein" userId="f5de8b9a-5c09-4bc3-b449-ac980e458ac8" providerId="ADAL" clId="{063379C2-9C89-4754-900A-45050FEFC0A9}" dt="2025-09-09T18:02:50.678" v="112" actId="962"/>
          <ac:picMkLst>
            <pc:docMk/>
            <pc:sldMk cId="81670500" sldId="270"/>
            <ac:picMk id="8" creationId="{8AA87067-8387-9858-8D64-2C561E2A76CC}"/>
          </ac:picMkLst>
        </pc:picChg>
        <pc:picChg chg="mod ord">
          <ac:chgData name="Aaron Feuerstein" userId="f5de8b9a-5c09-4bc3-b449-ac980e458ac8" providerId="ADAL" clId="{063379C2-9C89-4754-900A-45050FEFC0A9}" dt="2025-09-09T18:03:25.819" v="116" actId="1076"/>
          <ac:picMkLst>
            <pc:docMk/>
            <pc:sldMk cId="81670500" sldId="270"/>
            <ac:picMk id="11" creationId="{AE7D7C3E-AE1A-EFB2-DB6D-216EB30A17A4}"/>
          </ac:picMkLst>
        </pc:picChg>
      </pc:sldChg>
      <pc:sldChg chg="modSp mod">
        <pc:chgData name="Aaron Feuerstein" userId="f5de8b9a-5c09-4bc3-b449-ac980e458ac8" providerId="ADAL" clId="{063379C2-9C89-4754-900A-45050FEFC0A9}" dt="2025-09-22T18:00:55.633" v="223" actId="1076"/>
        <pc:sldMkLst>
          <pc:docMk/>
          <pc:sldMk cId="1469673959" sldId="271"/>
        </pc:sldMkLst>
        <pc:spChg chg="mod">
          <ac:chgData name="Aaron Feuerstein" userId="f5de8b9a-5c09-4bc3-b449-ac980e458ac8" providerId="ADAL" clId="{063379C2-9C89-4754-900A-45050FEFC0A9}" dt="2025-09-22T18:00:55.633" v="223" actId="1076"/>
          <ac:spMkLst>
            <pc:docMk/>
            <pc:sldMk cId="1469673959" sldId="271"/>
            <ac:spMk id="2" creationId="{69F10597-B0EF-B3C3-1769-F62EB59F8CC8}"/>
          </ac:spMkLst>
        </pc:spChg>
        <pc:spChg chg="mod ord">
          <ac:chgData name="Aaron Feuerstein" userId="f5de8b9a-5c09-4bc3-b449-ac980e458ac8" providerId="ADAL" clId="{063379C2-9C89-4754-900A-45050FEFC0A9}" dt="2025-09-09T17:59:18.657" v="87" actId="13244"/>
          <ac:spMkLst>
            <pc:docMk/>
            <pc:sldMk cId="1469673959" sldId="271"/>
            <ac:spMk id="6" creationId="{0A1426B5-6EFA-9631-1597-B09B061A34EF}"/>
          </ac:spMkLst>
        </pc:spChg>
        <pc:spChg chg="mod ord">
          <ac:chgData name="Aaron Feuerstein" userId="f5de8b9a-5c09-4bc3-b449-ac980e458ac8" providerId="ADAL" clId="{063379C2-9C89-4754-900A-45050FEFC0A9}" dt="2025-09-09T17:59:18.657" v="87" actId="13244"/>
          <ac:spMkLst>
            <pc:docMk/>
            <pc:sldMk cId="1469673959" sldId="271"/>
            <ac:spMk id="7" creationId="{976D41EA-5E8A-E167-BF5A-984AA816E32D}"/>
          </ac:spMkLst>
        </pc:spChg>
        <pc:picChg chg="mod">
          <ac:chgData name="Aaron Feuerstein" userId="f5de8b9a-5c09-4bc3-b449-ac980e458ac8" providerId="ADAL" clId="{063379C2-9C89-4754-900A-45050FEFC0A9}" dt="2025-09-09T17:23:49.787" v="33" actId="962"/>
          <ac:picMkLst>
            <pc:docMk/>
            <pc:sldMk cId="1469673959" sldId="271"/>
            <ac:picMk id="4" creationId="{F158715E-E3E1-1185-3091-8A19A543F3C1}"/>
          </ac:picMkLst>
        </pc:picChg>
        <pc:picChg chg="mod">
          <ac:chgData name="Aaron Feuerstein" userId="f5de8b9a-5c09-4bc3-b449-ac980e458ac8" providerId="ADAL" clId="{063379C2-9C89-4754-900A-45050FEFC0A9}" dt="2025-09-09T17:23:50.909" v="34" actId="962"/>
          <ac:picMkLst>
            <pc:docMk/>
            <pc:sldMk cId="1469673959" sldId="271"/>
            <ac:picMk id="5" creationId="{BFBC5F45-D4E7-C217-C7CA-7EE0A684AEBD}"/>
          </ac:picMkLst>
        </pc:picChg>
        <pc:picChg chg="mod">
          <ac:chgData name="Aaron Feuerstein" userId="f5de8b9a-5c09-4bc3-b449-ac980e458ac8" providerId="ADAL" clId="{063379C2-9C89-4754-900A-45050FEFC0A9}" dt="2025-09-09T17:23:51.466" v="35" actId="962"/>
          <ac:picMkLst>
            <pc:docMk/>
            <pc:sldMk cId="1469673959" sldId="271"/>
            <ac:picMk id="8" creationId="{4E9433B1-6AA0-F744-D70F-65D9A9557E1A}"/>
          </ac:picMkLst>
        </pc:picChg>
      </pc:sldChg>
      <pc:sldChg chg="modSp mod">
        <pc:chgData name="Aaron Feuerstein" userId="f5de8b9a-5c09-4bc3-b449-ac980e458ac8" providerId="ADAL" clId="{063379C2-9C89-4754-900A-45050FEFC0A9}" dt="2025-09-09T18:00:19.228" v="92" actId="13244"/>
        <pc:sldMkLst>
          <pc:docMk/>
          <pc:sldMk cId="333352294" sldId="272"/>
        </pc:sldMkLst>
        <pc:spChg chg="mod ord">
          <ac:chgData name="Aaron Feuerstein" userId="f5de8b9a-5c09-4bc3-b449-ac980e458ac8" providerId="ADAL" clId="{063379C2-9C89-4754-900A-45050FEFC0A9}" dt="2025-09-09T18:00:07.657" v="90" actId="13244"/>
          <ac:spMkLst>
            <pc:docMk/>
            <pc:sldMk cId="333352294" sldId="272"/>
            <ac:spMk id="6" creationId="{290B37D1-05DF-1EEA-9EF0-7AE7B5B7C7CB}"/>
          </ac:spMkLst>
        </pc:spChg>
        <pc:spChg chg="mod ord">
          <ac:chgData name="Aaron Feuerstein" userId="f5de8b9a-5c09-4bc3-b449-ac980e458ac8" providerId="ADAL" clId="{063379C2-9C89-4754-900A-45050FEFC0A9}" dt="2025-09-09T18:00:07.657" v="90" actId="13244"/>
          <ac:spMkLst>
            <pc:docMk/>
            <pc:sldMk cId="333352294" sldId="272"/>
            <ac:spMk id="7" creationId="{8E4440C1-0BB7-8C79-0062-E9FC03618345}"/>
          </ac:spMkLst>
        </pc:spChg>
        <pc:picChg chg="mod">
          <ac:chgData name="Aaron Feuerstein" userId="f5de8b9a-5c09-4bc3-b449-ac980e458ac8" providerId="ADAL" clId="{063379C2-9C89-4754-900A-45050FEFC0A9}" dt="2025-09-09T17:24:41.366" v="37" actId="962"/>
          <ac:picMkLst>
            <pc:docMk/>
            <pc:sldMk cId="333352294" sldId="272"/>
            <ac:picMk id="3" creationId="{257EDB36-247D-E07D-F274-5272CE54F0A1}"/>
          </ac:picMkLst>
        </pc:picChg>
        <pc:picChg chg="mod">
          <ac:chgData name="Aaron Feuerstein" userId="f5de8b9a-5c09-4bc3-b449-ac980e458ac8" providerId="ADAL" clId="{063379C2-9C89-4754-900A-45050FEFC0A9}" dt="2025-09-09T17:31:13.243" v="39" actId="962"/>
          <ac:picMkLst>
            <pc:docMk/>
            <pc:sldMk cId="333352294" sldId="272"/>
            <ac:picMk id="4" creationId="{280EBC79-3FB2-CD95-4EBD-A126659CE949}"/>
          </ac:picMkLst>
        </pc:picChg>
        <pc:picChg chg="mod ord">
          <ac:chgData name="Aaron Feuerstein" userId="f5de8b9a-5c09-4bc3-b449-ac980e458ac8" providerId="ADAL" clId="{063379C2-9C89-4754-900A-45050FEFC0A9}" dt="2025-09-09T18:00:13.537" v="91" actId="13244"/>
          <ac:picMkLst>
            <pc:docMk/>
            <pc:sldMk cId="333352294" sldId="272"/>
            <ac:picMk id="8" creationId="{1CD971F1-DBCF-89A0-6811-23BBF99D3DBA}"/>
          </ac:picMkLst>
        </pc:picChg>
        <pc:picChg chg="mod ord">
          <ac:chgData name="Aaron Feuerstein" userId="f5de8b9a-5c09-4bc3-b449-ac980e458ac8" providerId="ADAL" clId="{063379C2-9C89-4754-900A-45050FEFC0A9}" dt="2025-09-09T18:00:19.228" v="92" actId="13244"/>
          <ac:picMkLst>
            <pc:docMk/>
            <pc:sldMk cId="333352294" sldId="272"/>
            <ac:picMk id="9" creationId="{97C5C4CD-25BF-C281-3FC7-7B685996E8B3}"/>
          </ac:picMkLst>
        </pc:picChg>
        <pc:picChg chg="mod ord">
          <ac:chgData name="Aaron Feuerstein" userId="f5de8b9a-5c09-4bc3-b449-ac980e458ac8" providerId="ADAL" clId="{063379C2-9C89-4754-900A-45050FEFC0A9}" dt="2025-09-09T18:00:19.228" v="92" actId="13244"/>
          <ac:picMkLst>
            <pc:docMk/>
            <pc:sldMk cId="333352294" sldId="272"/>
            <ac:picMk id="10" creationId="{D62E5E5F-18A5-6334-8C15-9604A5782BE6}"/>
          </ac:picMkLst>
        </pc:picChg>
        <pc:picChg chg="mod ord">
          <ac:chgData name="Aaron Feuerstein" userId="f5de8b9a-5c09-4bc3-b449-ac980e458ac8" providerId="ADAL" clId="{063379C2-9C89-4754-900A-45050FEFC0A9}" dt="2025-09-09T18:00:19.228" v="92" actId="13244"/>
          <ac:picMkLst>
            <pc:docMk/>
            <pc:sldMk cId="333352294" sldId="272"/>
            <ac:picMk id="11" creationId="{C60321A8-8C6C-E96D-5A02-A4C2CCF76FE1}"/>
          </ac:picMkLst>
        </pc:picChg>
      </pc:sldChg>
      <pc:sldChg chg="modSp mod">
        <pc:chgData name="Aaron Feuerstein" userId="f5de8b9a-5c09-4bc3-b449-ac980e458ac8" providerId="ADAL" clId="{063379C2-9C89-4754-900A-45050FEFC0A9}" dt="2025-09-09T18:04:18.219" v="124" actId="13244"/>
        <pc:sldMkLst>
          <pc:docMk/>
          <pc:sldMk cId="672928404" sldId="273"/>
        </pc:sldMkLst>
        <pc:spChg chg="mod ord">
          <ac:chgData name="Aaron Feuerstein" userId="f5de8b9a-5c09-4bc3-b449-ac980e458ac8" providerId="ADAL" clId="{063379C2-9C89-4754-900A-45050FEFC0A9}" dt="2025-09-09T18:04:01.611" v="120" actId="13244"/>
          <ac:spMkLst>
            <pc:docMk/>
            <pc:sldMk cId="672928404" sldId="273"/>
            <ac:spMk id="6" creationId="{0FD9D1DC-2CF5-9FED-6A55-56CB7EBAD5CF}"/>
          </ac:spMkLst>
        </pc:spChg>
        <pc:spChg chg="mod ord">
          <ac:chgData name="Aaron Feuerstein" userId="f5de8b9a-5c09-4bc3-b449-ac980e458ac8" providerId="ADAL" clId="{063379C2-9C89-4754-900A-45050FEFC0A9}" dt="2025-09-09T18:04:01.611" v="120" actId="13244"/>
          <ac:spMkLst>
            <pc:docMk/>
            <pc:sldMk cId="672928404" sldId="273"/>
            <ac:spMk id="7" creationId="{B4F83FF4-E69B-D4AC-F38A-203145F3A39A}"/>
          </ac:spMkLst>
        </pc:spChg>
        <pc:picChg chg="mod">
          <ac:chgData name="Aaron Feuerstein" userId="f5de8b9a-5c09-4bc3-b449-ac980e458ac8" providerId="ADAL" clId="{063379C2-9C89-4754-900A-45050FEFC0A9}" dt="2025-09-09T17:43:26.023" v="55" actId="962"/>
          <ac:picMkLst>
            <pc:docMk/>
            <pc:sldMk cId="672928404" sldId="273"/>
            <ac:picMk id="5" creationId="{4DB498B1-C3EC-94AE-42FC-E9D5516F0CBB}"/>
          </ac:picMkLst>
        </pc:picChg>
        <pc:picChg chg="mod">
          <ac:chgData name="Aaron Feuerstein" userId="f5de8b9a-5c09-4bc3-b449-ac980e458ac8" providerId="ADAL" clId="{063379C2-9C89-4754-900A-45050FEFC0A9}" dt="2025-09-09T18:04:08.908" v="121" actId="1076"/>
          <ac:picMkLst>
            <pc:docMk/>
            <pc:sldMk cId="672928404" sldId="273"/>
            <ac:picMk id="8" creationId="{09B08DA5-167F-633B-ADB2-EC186C694975}"/>
          </ac:picMkLst>
        </pc:picChg>
        <pc:picChg chg="mod ord">
          <ac:chgData name="Aaron Feuerstein" userId="f5de8b9a-5c09-4bc3-b449-ac980e458ac8" providerId="ADAL" clId="{063379C2-9C89-4754-900A-45050FEFC0A9}" dt="2025-09-09T18:04:18.219" v="124" actId="13244"/>
          <ac:picMkLst>
            <pc:docMk/>
            <pc:sldMk cId="672928404" sldId="273"/>
            <ac:picMk id="9" creationId="{92FF74F4-13F1-B7A8-2F20-CB2D0604AEAE}"/>
          </ac:picMkLst>
        </pc:picChg>
        <pc:picChg chg="mod ord">
          <ac:chgData name="Aaron Feuerstein" userId="f5de8b9a-5c09-4bc3-b449-ac980e458ac8" providerId="ADAL" clId="{063379C2-9C89-4754-900A-45050FEFC0A9}" dt="2025-09-09T18:04:16.313" v="123" actId="13244"/>
          <ac:picMkLst>
            <pc:docMk/>
            <pc:sldMk cId="672928404" sldId="273"/>
            <ac:picMk id="10" creationId="{4D22665D-9E4D-4EB6-346F-4B33515C62D1}"/>
          </ac:picMkLst>
        </pc:picChg>
      </pc:sldChg>
      <pc:sldChg chg="modSp mod">
        <pc:chgData name="Aaron Feuerstein" userId="f5de8b9a-5c09-4bc3-b449-ac980e458ac8" providerId="ADAL" clId="{063379C2-9C89-4754-900A-45050FEFC0A9}" dt="2025-09-09T18:09:17.018" v="138" actId="13244"/>
        <pc:sldMkLst>
          <pc:docMk/>
          <pc:sldMk cId="2764923936" sldId="274"/>
        </pc:sldMkLst>
        <pc:spChg chg="ord">
          <ac:chgData name="Aaron Feuerstein" userId="f5de8b9a-5c09-4bc3-b449-ac980e458ac8" providerId="ADAL" clId="{063379C2-9C89-4754-900A-45050FEFC0A9}" dt="2025-09-09T18:09:17.018" v="138" actId="13244"/>
          <ac:spMkLst>
            <pc:docMk/>
            <pc:sldMk cId="2764923936" sldId="274"/>
            <ac:spMk id="2" creationId="{8B83DB4C-EE07-C1B7-AA8C-CA15CEF3B0B7}"/>
          </ac:spMkLst>
        </pc:spChg>
        <pc:spChg chg="mod">
          <ac:chgData name="Aaron Feuerstein" userId="f5de8b9a-5c09-4bc3-b449-ac980e458ac8" providerId="ADAL" clId="{063379C2-9C89-4754-900A-45050FEFC0A9}" dt="2025-09-09T18:08:30.453" v="134" actId="207"/>
          <ac:spMkLst>
            <pc:docMk/>
            <pc:sldMk cId="2764923936" sldId="274"/>
            <ac:spMk id="6" creationId="{FC5BE583-5260-C93D-918D-DE495333D7C0}"/>
          </ac:spMkLst>
        </pc:spChg>
        <pc:spChg chg="mod">
          <ac:chgData name="Aaron Feuerstein" userId="f5de8b9a-5c09-4bc3-b449-ac980e458ac8" providerId="ADAL" clId="{063379C2-9C89-4754-900A-45050FEFC0A9}" dt="2025-09-09T18:08:32.541" v="135" actId="207"/>
          <ac:spMkLst>
            <pc:docMk/>
            <pc:sldMk cId="2764923936" sldId="274"/>
            <ac:spMk id="7" creationId="{7D14FF8C-FBB8-BF9E-2233-9CBF8D6C8F5F}"/>
          </ac:spMkLst>
        </pc:spChg>
        <pc:picChg chg="mod ord">
          <ac:chgData name="Aaron Feuerstein" userId="f5de8b9a-5c09-4bc3-b449-ac980e458ac8" providerId="ADAL" clId="{063379C2-9C89-4754-900A-45050FEFC0A9}" dt="2025-09-09T18:09:17.018" v="138" actId="13244"/>
          <ac:picMkLst>
            <pc:docMk/>
            <pc:sldMk cId="2764923936" sldId="274"/>
            <ac:picMk id="4" creationId="{0A0C9C1F-8A48-6387-B3A9-3C3FC782F1BF}"/>
          </ac:picMkLst>
        </pc:picChg>
        <pc:picChg chg="mod">
          <ac:chgData name="Aaron Feuerstein" userId="f5de8b9a-5c09-4bc3-b449-ac980e458ac8" providerId="ADAL" clId="{063379C2-9C89-4754-900A-45050FEFC0A9}" dt="2025-09-09T18:09:09.606" v="137" actId="962"/>
          <ac:picMkLst>
            <pc:docMk/>
            <pc:sldMk cId="2764923936" sldId="274"/>
            <ac:picMk id="5" creationId="{C335D0C6-E41A-8F1E-8CA7-44FEC9FBDD3C}"/>
          </ac:picMkLst>
        </pc:picChg>
      </pc:sldChg>
      <pc:sldChg chg="modSp mod">
        <pc:chgData name="Aaron Feuerstein" userId="f5de8b9a-5c09-4bc3-b449-ac980e458ac8" providerId="ADAL" clId="{063379C2-9C89-4754-900A-45050FEFC0A9}" dt="2025-09-09T18:11:21.623" v="147" actId="13244"/>
        <pc:sldMkLst>
          <pc:docMk/>
          <pc:sldMk cId="973087955" sldId="275"/>
        </pc:sldMkLst>
        <pc:spChg chg="ord">
          <ac:chgData name="Aaron Feuerstein" userId="f5de8b9a-5c09-4bc3-b449-ac980e458ac8" providerId="ADAL" clId="{063379C2-9C89-4754-900A-45050FEFC0A9}" dt="2025-09-09T18:09:46.474" v="141" actId="13244"/>
          <ac:spMkLst>
            <pc:docMk/>
            <pc:sldMk cId="973087955" sldId="275"/>
            <ac:spMk id="2" creationId="{DC179F83-11FE-738D-5148-37B802EB093C}"/>
          </ac:spMkLst>
        </pc:spChg>
        <pc:spChg chg="mod ord">
          <ac:chgData name="Aaron Feuerstein" userId="f5de8b9a-5c09-4bc3-b449-ac980e458ac8" providerId="ADAL" clId="{063379C2-9C89-4754-900A-45050FEFC0A9}" dt="2025-09-09T18:11:21.623" v="147" actId="13244"/>
          <ac:spMkLst>
            <pc:docMk/>
            <pc:sldMk cId="973087955" sldId="275"/>
            <ac:spMk id="6" creationId="{43B5FDDC-3284-DAFE-B82E-51E652CDDB0E}"/>
          </ac:spMkLst>
        </pc:spChg>
        <pc:spChg chg="mod ord">
          <ac:chgData name="Aaron Feuerstein" userId="f5de8b9a-5c09-4bc3-b449-ac980e458ac8" providerId="ADAL" clId="{063379C2-9C89-4754-900A-45050FEFC0A9}" dt="2025-09-09T18:11:21.623" v="147" actId="13244"/>
          <ac:spMkLst>
            <pc:docMk/>
            <pc:sldMk cId="973087955" sldId="275"/>
            <ac:spMk id="7" creationId="{8E8046F0-0C86-D268-52CA-910DD278E94B}"/>
          </ac:spMkLst>
        </pc:spChg>
        <pc:picChg chg="mod">
          <ac:chgData name="Aaron Feuerstein" userId="f5de8b9a-5c09-4bc3-b449-ac980e458ac8" providerId="ADAL" clId="{063379C2-9C89-4754-900A-45050FEFC0A9}" dt="2025-09-09T18:10:32.837" v="145" actId="962"/>
          <ac:picMkLst>
            <pc:docMk/>
            <pc:sldMk cId="973087955" sldId="275"/>
            <ac:picMk id="3" creationId="{76A15F48-2F99-C877-C990-DA0669059DB7}"/>
          </ac:picMkLst>
        </pc:picChg>
        <pc:picChg chg="mod">
          <ac:chgData name="Aaron Feuerstein" userId="f5de8b9a-5c09-4bc3-b449-ac980e458ac8" providerId="ADAL" clId="{063379C2-9C89-4754-900A-45050FEFC0A9}" dt="2025-09-09T18:11:16.022" v="146" actId="962"/>
          <ac:picMkLst>
            <pc:docMk/>
            <pc:sldMk cId="973087955" sldId="275"/>
            <ac:picMk id="4" creationId="{2783729E-2EAF-DD0A-4384-E2EFFCF6C232}"/>
          </ac:picMkLst>
        </pc:picChg>
        <pc:picChg chg="mod ord">
          <ac:chgData name="Aaron Feuerstein" userId="f5de8b9a-5c09-4bc3-b449-ac980e458ac8" providerId="ADAL" clId="{063379C2-9C89-4754-900A-45050FEFC0A9}" dt="2025-09-09T18:09:54.790" v="144" actId="13244"/>
          <ac:picMkLst>
            <pc:docMk/>
            <pc:sldMk cId="973087955" sldId="275"/>
            <ac:picMk id="5" creationId="{B445715E-899C-C0E9-AA56-7D4B9A7A1910}"/>
          </ac:picMkLst>
        </pc:picChg>
        <pc:picChg chg="mod">
          <ac:chgData name="Aaron Feuerstein" userId="f5de8b9a-5c09-4bc3-b449-ac980e458ac8" providerId="ADAL" clId="{063379C2-9C89-4754-900A-45050FEFC0A9}" dt="2025-09-09T18:09:51.844" v="143" actId="962"/>
          <ac:picMkLst>
            <pc:docMk/>
            <pc:sldMk cId="973087955" sldId="275"/>
            <ac:picMk id="10" creationId="{5A1F2802-F66A-6303-B9C7-783B2E0011A2}"/>
          </ac:picMkLst>
        </pc:picChg>
      </pc:sldChg>
      <pc:sldChg chg="modSp mod">
        <pc:chgData name="Aaron Feuerstein" userId="f5de8b9a-5c09-4bc3-b449-ac980e458ac8" providerId="ADAL" clId="{063379C2-9C89-4754-900A-45050FEFC0A9}" dt="2025-09-09T18:25:01.551" v="166" actId="962"/>
        <pc:sldMkLst>
          <pc:docMk/>
          <pc:sldMk cId="2696076392" sldId="276"/>
        </pc:sldMkLst>
        <pc:spChg chg="mod ord">
          <ac:chgData name="Aaron Feuerstein" userId="f5de8b9a-5c09-4bc3-b449-ac980e458ac8" providerId="ADAL" clId="{063379C2-9C89-4754-900A-45050FEFC0A9}" dt="2025-09-09T18:16:51.347" v="159" actId="13244"/>
          <ac:spMkLst>
            <pc:docMk/>
            <pc:sldMk cId="2696076392" sldId="276"/>
            <ac:spMk id="6" creationId="{AAB5AFB5-FAE0-C157-93A7-982E5253A97C}"/>
          </ac:spMkLst>
        </pc:spChg>
        <pc:spChg chg="mod ord">
          <ac:chgData name="Aaron Feuerstein" userId="f5de8b9a-5c09-4bc3-b449-ac980e458ac8" providerId="ADAL" clId="{063379C2-9C89-4754-900A-45050FEFC0A9}" dt="2025-09-09T18:16:51.347" v="159" actId="13244"/>
          <ac:spMkLst>
            <pc:docMk/>
            <pc:sldMk cId="2696076392" sldId="276"/>
            <ac:spMk id="7" creationId="{E68933C2-DFB7-4B96-192E-921466745CC5}"/>
          </ac:spMkLst>
        </pc:spChg>
        <pc:picChg chg="mod">
          <ac:chgData name="Aaron Feuerstein" userId="f5de8b9a-5c09-4bc3-b449-ac980e458ac8" providerId="ADAL" clId="{063379C2-9C89-4754-900A-45050FEFC0A9}" dt="2025-09-09T18:20:15.901" v="165" actId="962"/>
          <ac:picMkLst>
            <pc:docMk/>
            <pc:sldMk cId="2696076392" sldId="276"/>
            <ac:picMk id="3" creationId="{DAE096CC-E552-1348-E831-45A487C715B7}"/>
          </ac:picMkLst>
        </pc:picChg>
        <pc:picChg chg="mod">
          <ac:chgData name="Aaron Feuerstein" userId="f5de8b9a-5c09-4bc3-b449-ac980e458ac8" providerId="ADAL" clId="{063379C2-9C89-4754-900A-45050FEFC0A9}" dt="2025-09-09T18:25:01.551" v="166" actId="962"/>
          <ac:picMkLst>
            <pc:docMk/>
            <pc:sldMk cId="2696076392" sldId="276"/>
            <ac:picMk id="4" creationId="{7BD5D355-6ED8-1330-C037-92B8290ECD4C}"/>
          </ac:picMkLst>
        </pc:picChg>
        <pc:picChg chg="mod ord">
          <ac:chgData name="Aaron Feuerstein" userId="f5de8b9a-5c09-4bc3-b449-ac980e458ac8" providerId="ADAL" clId="{063379C2-9C89-4754-900A-45050FEFC0A9}" dt="2025-09-09T18:16:58.305" v="161" actId="962"/>
          <ac:picMkLst>
            <pc:docMk/>
            <pc:sldMk cId="2696076392" sldId="276"/>
            <ac:picMk id="9" creationId="{2D7D297D-A88E-8330-EB5A-2A1B832D99BE}"/>
          </ac:picMkLst>
        </pc:picChg>
        <pc:picChg chg="mod">
          <ac:chgData name="Aaron Feuerstein" userId="f5de8b9a-5c09-4bc3-b449-ac980e458ac8" providerId="ADAL" clId="{063379C2-9C89-4754-900A-45050FEFC0A9}" dt="2025-09-09T18:17:00.807" v="162" actId="962"/>
          <ac:picMkLst>
            <pc:docMk/>
            <pc:sldMk cId="2696076392" sldId="276"/>
            <ac:picMk id="10" creationId="{621B5D17-70A5-6D3A-9790-B983FD6E6E3F}"/>
          </ac:picMkLst>
        </pc:picChg>
      </pc:sldChg>
      <pc:sldChg chg="modSp mod">
        <pc:chgData name="Aaron Feuerstein" userId="f5de8b9a-5c09-4bc3-b449-ac980e458ac8" providerId="ADAL" clId="{063379C2-9C89-4754-900A-45050FEFC0A9}" dt="2025-09-09T18:27:53.763" v="188" actId="207"/>
        <pc:sldMkLst>
          <pc:docMk/>
          <pc:sldMk cId="2892591936" sldId="277"/>
        </pc:sldMkLst>
        <pc:spChg chg="mod">
          <ac:chgData name="Aaron Feuerstein" userId="f5de8b9a-5c09-4bc3-b449-ac980e458ac8" providerId="ADAL" clId="{063379C2-9C89-4754-900A-45050FEFC0A9}" dt="2025-09-09T18:27:51.301" v="187" actId="207"/>
          <ac:spMkLst>
            <pc:docMk/>
            <pc:sldMk cId="2892591936" sldId="277"/>
            <ac:spMk id="4" creationId="{59ECE71C-F2ED-D7F0-CAC8-AE5C95FFC948}"/>
          </ac:spMkLst>
        </pc:spChg>
        <pc:spChg chg="mod">
          <ac:chgData name="Aaron Feuerstein" userId="f5de8b9a-5c09-4bc3-b449-ac980e458ac8" providerId="ADAL" clId="{063379C2-9C89-4754-900A-45050FEFC0A9}" dt="2025-09-09T18:27:53.763" v="188" actId="207"/>
          <ac:spMkLst>
            <pc:docMk/>
            <pc:sldMk cId="2892591936" sldId="277"/>
            <ac:spMk id="5" creationId="{7E6E6228-C26A-1EB1-1C88-8F346AE3509A}"/>
          </ac:spMkLst>
        </pc:spChg>
      </pc:sldChg>
      <pc:sldChg chg="modSp mod">
        <pc:chgData name="Aaron Feuerstein" userId="f5de8b9a-5c09-4bc3-b449-ac980e458ac8" providerId="ADAL" clId="{063379C2-9C89-4754-900A-45050FEFC0A9}" dt="2025-09-09T18:26:15.727" v="173" actId="962"/>
        <pc:sldMkLst>
          <pc:docMk/>
          <pc:sldMk cId="1572148058" sldId="278"/>
        </pc:sldMkLst>
        <pc:spChg chg="ord">
          <ac:chgData name="Aaron Feuerstein" userId="f5de8b9a-5c09-4bc3-b449-ac980e458ac8" providerId="ADAL" clId="{063379C2-9C89-4754-900A-45050FEFC0A9}" dt="2025-09-09T18:25:30.787" v="169" actId="13244"/>
          <ac:spMkLst>
            <pc:docMk/>
            <pc:sldMk cId="1572148058" sldId="278"/>
            <ac:spMk id="2" creationId="{3A5302FB-884A-AFD6-BA41-9A011976F03F}"/>
          </ac:spMkLst>
        </pc:spChg>
        <pc:spChg chg="mod">
          <ac:chgData name="Aaron Feuerstein" userId="f5de8b9a-5c09-4bc3-b449-ac980e458ac8" providerId="ADAL" clId="{063379C2-9C89-4754-900A-45050FEFC0A9}" dt="2025-09-09T18:25:23.087" v="167" actId="207"/>
          <ac:spMkLst>
            <pc:docMk/>
            <pc:sldMk cId="1572148058" sldId="278"/>
            <ac:spMk id="6" creationId="{BD61B93F-22A3-8F27-601F-377114CC99C6}"/>
          </ac:spMkLst>
        </pc:spChg>
        <pc:spChg chg="mod">
          <ac:chgData name="Aaron Feuerstein" userId="f5de8b9a-5c09-4bc3-b449-ac980e458ac8" providerId="ADAL" clId="{063379C2-9C89-4754-900A-45050FEFC0A9}" dt="2025-09-09T18:25:25.553" v="168" actId="207"/>
          <ac:spMkLst>
            <pc:docMk/>
            <pc:sldMk cId="1572148058" sldId="278"/>
            <ac:spMk id="7" creationId="{1F4805E5-3672-26FB-223E-CB5822FDC864}"/>
          </ac:spMkLst>
        </pc:spChg>
        <pc:picChg chg="mod ord">
          <ac:chgData name="Aaron Feuerstein" userId="f5de8b9a-5c09-4bc3-b449-ac980e458ac8" providerId="ADAL" clId="{063379C2-9C89-4754-900A-45050FEFC0A9}" dt="2025-09-09T18:26:15.727" v="173" actId="962"/>
          <ac:picMkLst>
            <pc:docMk/>
            <pc:sldMk cId="1572148058" sldId="278"/>
            <ac:picMk id="3" creationId="{806276E1-0587-39C8-B394-38DE393104C0}"/>
          </ac:picMkLst>
        </pc:picChg>
        <pc:picChg chg="mod ord">
          <ac:chgData name="Aaron Feuerstein" userId="f5de8b9a-5c09-4bc3-b449-ac980e458ac8" providerId="ADAL" clId="{063379C2-9C89-4754-900A-45050FEFC0A9}" dt="2025-09-09T18:26:15.727" v="173" actId="962"/>
          <ac:picMkLst>
            <pc:docMk/>
            <pc:sldMk cId="1572148058" sldId="278"/>
            <ac:picMk id="4" creationId="{28439664-E035-BE41-1EA8-386B45659B86}"/>
          </ac:picMkLst>
        </pc:picChg>
      </pc:sldChg>
      <pc:sldChg chg="modSp mod">
        <pc:chgData name="Aaron Feuerstein" userId="f5de8b9a-5c09-4bc3-b449-ac980e458ac8" providerId="ADAL" clId="{063379C2-9C89-4754-900A-45050FEFC0A9}" dt="2025-09-09T18:27:59.252" v="190" actId="207"/>
        <pc:sldMkLst>
          <pc:docMk/>
          <pc:sldMk cId="2064015051" sldId="279"/>
        </pc:sldMkLst>
        <pc:spChg chg="mod">
          <ac:chgData name="Aaron Feuerstein" userId="f5de8b9a-5c09-4bc3-b449-ac980e458ac8" providerId="ADAL" clId="{063379C2-9C89-4754-900A-45050FEFC0A9}" dt="2025-09-09T18:27:57.092" v="189" actId="207"/>
          <ac:spMkLst>
            <pc:docMk/>
            <pc:sldMk cId="2064015051" sldId="279"/>
            <ac:spMk id="4" creationId="{814608E5-84B3-2DC6-7B8C-9FFB35773748}"/>
          </ac:spMkLst>
        </pc:spChg>
        <pc:spChg chg="mod">
          <ac:chgData name="Aaron Feuerstein" userId="f5de8b9a-5c09-4bc3-b449-ac980e458ac8" providerId="ADAL" clId="{063379C2-9C89-4754-900A-45050FEFC0A9}" dt="2025-09-09T18:27:59.252" v="190" actId="207"/>
          <ac:spMkLst>
            <pc:docMk/>
            <pc:sldMk cId="2064015051" sldId="279"/>
            <ac:spMk id="5" creationId="{29C92425-F6DB-AB8E-EDF2-A64006ABFB25}"/>
          </ac:spMkLst>
        </pc:spChg>
      </pc:sldChg>
      <pc:sldChg chg="modSp mod">
        <pc:chgData name="Aaron Feuerstein" userId="f5de8b9a-5c09-4bc3-b449-ac980e458ac8" providerId="ADAL" clId="{063379C2-9C89-4754-900A-45050FEFC0A9}" dt="2025-09-09T18:28:08.454" v="192" actId="207"/>
        <pc:sldMkLst>
          <pc:docMk/>
          <pc:sldMk cId="3172842488" sldId="280"/>
        </pc:sldMkLst>
        <pc:spChg chg="mod">
          <ac:chgData name="Aaron Feuerstein" userId="f5de8b9a-5c09-4bc3-b449-ac980e458ac8" providerId="ADAL" clId="{063379C2-9C89-4754-900A-45050FEFC0A9}" dt="2025-09-09T18:28:06.085" v="191" actId="207"/>
          <ac:spMkLst>
            <pc:docMk/>
            <pc:sldMk cId="3172842488" sldId="280"/>
            <ac:spMk id="4" creationId="{8882A51A-C75D-A6AA-C0A1-EA5E7B0DC5C6}"/>
          </ac:spMkLst>
        </pc:spChg>
        <pc:spChg chg="mod">
          <ac:chgData name="Aaron Feuerstein" userId="f5de8b9a-5c09-4bc3-b449-ac980e458ac8" providerId="ADAL" clId="{063379C2-9C89-4754-900A-45050FEFC0A9}" dt="2025-09-09T18:28:08.454" v="192" actId="207"/>
          <ac:spMkLst>
            <pc:docMk/>
            <pc:sldMk cId="3172842488" sldId="280"/>
            <ac:spMk id="5" creationId="{322DDB83-C13E-5727-CFC0-15506EA58BF2}"/>
          </ac:spMkLst>
        </pc:spChg>
      </pc:sldChg>
    </pc:docChg>
  </pc:docChgLst>
  <pc:docChgLst>
    <pc:chgData name="Munro, Amy" userId="19d8e9b7-6679-43a1-9bd6-8ac15dcffd4b" providerId="ADAL" clId="{930A1566-C95E-4DE2-B2F8-DF7E4AC58164}"/>
    <pc:docChg chg="undo custSel addSld delSld modSld sldOrd modMainMaster">
      <pc:chgData name="Munro, Amy" userId="19d8e9b7-6679-43a1-9bd6-8ac15dcffd4b" providerId="ADAL" clId="{930A1566-C95E-4DE2-B2F8-DF7E4AC58164}" dt="2025-08-13T17:58:46.048" v="4541" actId="207"/>
      <pc:docMkLst>
        <pc:docMk/>
      </pc:docMkLst>
      <pc:sldChg chg="modSp mod">
        <pc:chgData name="Munro, Amy" userId="19d8e9b7-6679-43a1-9bd6-8ac15dcffd4b" providerId="ADAL" clId="{930A1566-C95E-4DE2-B2F8-DF7E4AC58164}" dt="2025-08-12T18:34:31.495" v="4"/>
        <pc:sldMkLst>
          <pc:docMk/>
          <pc:sldMk cId="2242808863" sldId="256"/>
        </pc:sldMkLst>
      </pc:sldChg>
      <pc:sldChg chg="addSp modSp mod modClrScheme chgLayout">
        <pc:chgData name="Munro, Amy" userId="19d8e9b7-6679-43a1-9bd6-8ac15dcffd4b" providerId="ADAL" clId="{930A1566-C95E-4DE2-B2F8-DF7E4AC58164}" dt="2025-08-12T18:40:13.623" v="44" actId="1076"/>
        <pc:sldMkLst>
          <pc:docMk/>
          <pc:sldMk cId="1141317580" sldId="257"/>
        </pc:sldMkLst>
      </pc:sldChg>
      <pc:sldChg chg="addSp delSp modSp mod ord modClrScheme chgLayout modNotesTx">
        <pc:chgData name="Munro, Amy" userId="19d8e9b7-6679-43a1-9bd6-8ac15dcffd4b" providerId="ADAL" clId="{930A1566-C95E-4DE2-B2F8-DF7E4AC58164}" dt="2025-08-12T19:26:06.062" v="1116" actId="1037"/>
        <pc:sldMkLst>
          <pc:docMk/>
          <pc:sldMk cId="2179482423" sldId="258"/>
        </pc:sldMkLst>
      </pc:sldChg>
      <pc:sldChg chg="addSp delSp modSp mod ord modClrScheme chgLayout modNotesTx">
        <pc:chgData name="Munro, Amy" userId="19d8e9b7-6679-43a1-9bd6-8ac15dcffd4b" providerId="ADAL" clId="{930A1566-C95E-4DE2-B2F8-DF7E4AC58164}" dt="2025-08-13T17:29:26.462" v="4353" actId="20577"/>
        <pc:sldMkLst>
          <pc:docMk/>
          <pc:sldMk cId="2885167559" sldId="259"/>
        </pc:sldMkLst>
      </pc:sldChg>
      <pc:sldChg chg="modSp add mod ord">
        <pc:chgData name="Munro, Amy" userId="19d8e9b7-6679-43a1-9bd6-8ac15dcffd4b" providerId="ADAL" clId="{930A1566-C95E-4DE2-B2F8-DF7E4AC58164}" dt="2025-08-12T18:42:10.868" v="52" actId="255"/>
        <pc:sldMkLst>
          <pc:docMk/>
          <pc:sldMk cId="3170237254" sldId="260"/>
        </pc:sldMkLst>
      </pc:sldChg>
      <pc:sldChg chg="modSp add mod">
        <pc:chgData name="Munro, Amy" userId="19d8e9b7-6679-43a1-9bd6-8ac15dcffd4b" providerId="ADAL" clId="{930A1566-C95E-4DE2-B2F8-DF7E4AC58164}" dt="2025-08-13T17:57:48.378" v="4538" actId="207"/>
        <pc:sldMkLst>
          <pc:docMk/>
          <pc:sldMk cId="3079433018" sldId="261"/>
        </pc:sldMkLst>
      </pc:sldChg>
      <pc:sldChg chg="modSp add mod modClrScheme chgLayout">
        <pc:chgData name="Munro, Amy" userId="19d8e9b7-6679-43a1-9bd6-8ac15dcffd4b" providerId="ADAL" clId="{930A1566-C95E-4DE2-B2F8-DF7E4AC58164}" dt="2025-08-12T18:43:38.690" v="60" actId="20577"/>
        <pc:sldMkLst>
          <pc:docMk/>
          <pc:sldMk cId="1545201876" sldId="262"/>
        </pc:sldMkLst>
      </pc:sldChg>
      <pc:sldChg chg="addSp delSp modSp add mod ord modNotesTx">
        <pc:chgData name="Munro, Amy" userId="19d8e9b7-6679-43a1-9bd6-8ac15dcffd4b" providerId="ADAL" clId="{930A1566-C95E-4DE2-B2F8-DF7E4AC58164}" dt="2025-08-12T20:27:24.423" v="2500"/>
        <pc:sldMkLst>
          <pc:docMk/>
          <pc:sldMk cId="1247418162" sldId="263"/>
        </pc:sldMkLst>
      </pc:sldChg>
      <pc:sldChg chg="addSp delSp modSp add mod ord modNotesTx">
        <pc:chgData name="Munro, Amy" userId="19d8e9b7-6679-43a1-9bd6-8ac15dcffd4b" providerId="ADAL" clId="{930A1566-C95E-4DE2-B2F8-DF7E4AC58164}" dt="2025-08-13T17:51:21.188" v="4509" actId="14100"/>
        <pc:sldMkLst>
          <pc:docMk/>
          <pc:sldMk cId="1291324582" sldId="264"/>
        </pc:sldMkLst>
      </pc:sldChg>
      <pc:sldChg chg="addSp delSp modSp add mod ord modNotesTx">
        <pc:chgData name="Munro, Amy" userId="19d8e9b7-6679-43a1-9bd6-8ac15dcffd4b" providerId="ADAL" clId="{930A1566-C95E-4DE2-B2F8-DF7E4AC58164}" dt="2025-08-13T17:49:56.466" v="4508" actId="1036"/>
        <pc:sldMkLst>
          <pc:docMk/>
          <pc:sldMk cId="3910724390" sldId="265"/>
        </pc:sldMkLst>
      </pc:sldChg>
      <pc:sldChg chg="add del">
        <pc:chgData name="Munro, Amy" userId="19d8e9b7-6679-43a1-9bd6-8ac15dcffd4b" providerId="ADAL" clId="{930A1566-C95E-4DE2-B2F8-DF7E4AC58164}" dt="2025-08-13T17:30:10.904" v="4356" actId="2696"/>
        <pc:sldMkLst>
          <pc:docMk/>
          <pc:sldMk cId="2466295172" sldId="266"/>
        </pc:sldMkLst>
      </pc:sldChg>
      <pc:sldChg chg="addSp delSp modSp add mod modNotesTx">
        <pc:chgData name="Munro, Amy" userId="19d8e9b7-6679-43a1-9bd6-8ac15dcffd4b" providerId="ADAL" clId="{930A1566-C95E-4DE2-B2F8-DF7E4AC58164}" dt="2025-08-12T19:34:09.072" v="1259" actId="20577"/>
        <pc:sldMkLst>
          <pc:docMk/>
          <pc:sldMk cId="2061532801" sldId="267"/>
        </pc:sldMkLst>
      </pc:sldChg>
      <pc:sldChg chg="addSp modSp add mod chgLayout modNotesTx">
        <pc:chgData name="Munro, Amy" userId="19d8e9b7-6679-43a1-9bd6-8ac15dcffd4b" providerId="ADAL" clId="{930A1566-C95E-4DE2-B2F8-DF7E4AC58164}" dt="2025-08-13T17:34:46.866" v="4366" actId="20577"/>
        <pc:sldMkLst>
          <pc:docMk/>
          <pc:sldMk cId="1922007376" sldId="268"/>
        </pc:sldMkLst>
      </pc:sldChg>
      <pc:sldChg chg="addSp delSp modSp add mod modNotesTx">
        <pc:chgData name="Munro, Amy" userId="19d8e9b7-6679-43a1-9bd6-8ac15dcffd4b" providerId="ADAL" clId="{930A1566-C95E-4DE2-B2F8-DF7E4AC58164}" dt="2025-08-13T17:35:44.823" v="4378" actId="20577"/>
        <pc:sldMkLst>
          <pc:docMk/>
          <pc:sldMk cId="1730580289" sldId="269"/>
        </pc:sldMkLst>
      </pc:sldChg>
      <pc:sldChg chg="addSp modSp add mod modNotesTx">
        <pc:chgData name="Munro, Amy" userId="19d8e9b7-6679-43a1-9bd6-8ac15dcffd4b" providerId="ADAL" clId="{930A1566-C95E-4DE2-B2F8-DF7E4AC58164}" dt="2025-08-13T17:39:31.777" v="4392" actId="20577"/>
        <pc:sldMkLst>
          <pc:docMk/>
          <pc:sldMk cId="81670500" sldId="270"/>
        </pc:sldMkLst>
      </pc:sldChg>
      <pc:sldChg chg="addSp modSp add mod">
        <pc:chgData name="Munro, Amy" userId="19d8e9b7-6679-43a1-9bd6-8ac15dcffd4b" providerId="ADAL" clId="{930A1566-C95E-4DE2-B2F8-DF7E4AC58164}" dt="2025-08-12T19:53:20.447" v="1689" actId="1035"/>
        <pc:sldMkLst>
          <pc:docMk/>
          <pc:sldMk cId="1469673959" sldId="271"/>
        </pc:sldMkLst>
      </pc:sldChg>
      <pc:sldChg chg="addSp modSp add mod modNotesTx">
        <pc:chgData name="Munro, Amy" userId="19d8e9b7-6679-43a1-9bd6-8ac15dcffd4b" providerId="ADAL" clId="{930A1566-C95E-4DE2-B2F8-DF7E4AC58164}" dt="2025-08-12T20:14:10.500" v="2232" actId="20577"/>
        <pc:sldMkLst>
          <pc:docMk/>
          <pc:sldMk cId="333352294" sldId="272"/>
        </pc:sldMkLst>
      </pc:sldChg>
      <pc:sldChg chg="add del">
        <pc:chgData name="Munro, Amy" userId="19d8e9b7-6679-43a1-9bd6-8ac15dcffd4b" providerId="ADAL" clId="{930A1566-C95E-4DE2-B2F8-DF7E4AC58164}" dt="2025-08-12T19:43:34.779" v="1417" actId="2696"/>
        <pc:sldMkLst>
          <pc:docMk/>
          <pc:sldMk cId="565904812" sldId="272"/>
        </pc:sldMkLst>
      </pc:sldChg>
      <pc:sldChg chg="addSp delSp modSp add mod modNotesTx">
        <pc:chgData name="Munro, Amy" userId="19d8e9b7-6679-43a1-9bd6-8ac15dcffd4b" providerId="ADAL" clId="{930A1566-C95E-4DE2-B2F8-DF7E4AC58164}" dt="2025-08-13T16:41:07.769" v="2617" actId="20577"/>
        <pc:sldMkLst>
          <pc:docMk/>
          <pc:sldMk cId="672928404" sldId="273"/>
        </pc:sldMkLst>
      </pc:sldChg>
      <pc:sldChg chg="addSp modSp add mod modNotesTx">
        <pc:chgData name="Munro, Amy" userId="19d8e9b7-6679-43a1-9bd6-8ac15dcffd4b" providerId="ADAL" clId="{930A1566-C95E-4DE2-B2F8-DF7E4AC58164}" dt="2025-08-13T16:52:56.720" v="2846" actId="20577"/>
        <pc:sldMkLst>
          <pc:docMk/>
          <pc:sldMk cId="2764923936" sldId="274"/>
        </pc:sldMkLst>
      </pc:sldChg>
      <pc:sldChg chg="addSp modSp add mod modNotesTx">
        <pc:chgData name="Munro, Amy" userId="19d8e9b7-6679-43a1-9bd6-8ac15dcffd4b" providerId="ADAL" clId="{930A1566-C95E-4DE2-B2F8-DF7E4AC58164}" dt="2025-08-13T16:56:52.888" v="2968" actId="20577"/>
        <pc:sldMkLst>
          <pc:docMk/>
          <pc:sldMk cId="973087955" sldId="275"/>
        </pc:sldMkLst>
      </pc:sldChg>
      <pc:sldChg chg="modSp add del mod ord">
        <pc:chgData name="Munro, Amy" userId="19d8e9b7-6679-43a1-9bd6-8ac15dcffd4b" providerId="ADAL" clId="{930A1566-C95E-4DE2-B2F8-DF7E4AC58164}" dt="2025-08-12T20:22:11.457" v="2396" actId="2696"/>
        <pc:sldMkLst>
          <pc:docMk/>
          <pc:sldMk cId="2140369215" sldId="275"/>
        </pc:sldMkLst>
      </pc:sldChg>
      <pc:sldChg chg="addSp modSp add mod modNotesTx">
        <pc:chgData name="Munro, Amy" userId="19d8e9b7-6679-43a1-9bd6-8ac15dcffd4b" providerId="ADAL" clId="{930A1566-C95E-4DE2-B2F8-DF7E4AC58164}" dt="2025-08-13T17:52:17.583" v="4510" actId="20577"/>
        <pc:sldMkLst>
          <pc:docMk/>
          <pc:sldMk cId="2696076392" sldId="276"/>
        </pc:sldMkLst>
      </pc:sldChg>
      <pc:sldChg chg="modSp add mod ord modNotesTx">
        <pc:chgData name="Munro, Amy" userId="19d8e9b7-6679-43a1-9bd6-8ac15dcffd4b" providerId="ADAL" clId="{930A1566-C95E-4DE2-B2F8-DF7E4AC58164}" dt="2025-08-13T17:11:23.736" v="3442" actId="20577"/>
        <pc:sldMkLst>
          <pc:docMk/>
          <pc:sldMk cId="2892591936" sldId="277"/>
        </pc:sldMkLst>
      </pc:sldChg>
      <pc:sldChg chg="addSp modSp add mod ord modNotesTx">
        <pc:chgData name="Munro, Amy" userId="19d8e9b7-6679-43a1-9bd6-8ac15dcffd4b" providerId="ADAL" clId="{930A1566-C95E-4DE2-B2F8-DF7E4AC58164}" dt="2025-08-13T17:14:37.334" v="3589" actId="20577"/>
        <pc:sldMkLst>
          <pc:docMk/>
          <pc:sldMk cId="1572148058" sldId="278"/>
        </pc:sldMkLst>
      </pc:sldChg>
      <pc:sldChg chg="modSp add mod modNotesTx">
        <pc:chgData name="Munro, Amy" userId="19d8e9b7-6679-43a1-9bd6-8ac15dcffd4b" providerId="ADAL" clId="{930A1566-C95E-4DE2-B2F8-DF7E4AC58164}" dt="2025-08-13T17:58:03.974" v="4539" actId="207"/>
        <pc:sldMkLst>
          <pc:docMk/>
          <pc:sldMk cId="2064015051" sldId="279"/>
        </pc:sldMkLst>
      </pc:sldChg>
      <pc:sldChg chg="delSp modSp add mod modClrScheme chgLayout">
        <pc:chgData name="Munro, Amy" userId="19d8e9b7-6679-43a1-9bd6-8ac15dcffd4b" providerId="ADAL" clId="{930A1566-C95E-4DE2-B2F8-DF7E4AC58164}" dt="2025-08-13T17:30:33.454" v="4358" actId="242"/>
        <pc:sldMkLst>
          <pc:docMk/>
          <pc:sldMk cId="3172842488" sldId="280"/>
        </pc:sldMkLst>
      </pc:sldChg>
      <pc:sldChg chg="add del">
        <pc:chgData name="Munro, Amy" userId="19d8e9b7-6679-43a1-9bd6-8ac15dcffd4b" providerId="ADAL" clId="{930A1566-C95E-4DE2-B2F8-DF7E4AC58164}" dt="2025-08-13T17:30:03.496" v="4354" actId="2696"/>
        <pc:sldMkLst>
          <pc:docMk/>
          <pc:sldMk cId="3387006336" sldId="281"/>
        </pc:sldMkLst>
      </pc:sldChg>
      <pc:sldChg chg="add del">
        <pc:chgData name="Munro, Amy" userId="19d8e9b7-6679-43a1-9bd6-8ac15dcffd4b" providerId="ADAL" clId="{930A1566-C95E-4DE2-B2F8-DF7E4AC58164}" dt="2025-08-13T17:30:06.581" v="4355" actId="2696"/>
        <pc:sldMkLst>
          <pc:docMk/>
          <pc:sldMk cId="1595002627" sldId="282"/>
        </pc:sldMkLst>
      </pc:sldChg>
      <pc:sldChg chg="add del">
        <pc:chgData name="Munro, Amy" userId="19d8e9b7-6679-43a1-9bd6-8ac15dcffd4b" providerId="ADAL" clId="{930A1566-C95E-4DE2-B2F8-DF7E4AC58164}" dt="2025-08-13T17:30:16.213" v="4357" actId="2696"/>
        <pc:sldMkLst>
          <pc:docMk/>
          <pc:sldMk cId="1593278653" sldId="283"/>
        </pc:sldMkLst>
      </pc:sldChg>
      <pc:sldMasterChg chg="modSp modSldLayout">
        <pc:chgData name="Munro, Amy" userId="19d8e9b7-6679-43a1-9bd6-8ac15dcffd4b" providerId="ADAL" clId="{930A1566-C95E-4DE2-B2F8-DF7E4AC58164}" dt="2025-08-13T17:58:46.048" v="4541" actId="207"/>
        <pc:sldMasterMkLst>
          <pc:docMk/>
          <pc:sldMasterMk cId="1061611518" sldId="2147483648"/>
        </pc:sldMasterMkLst>
        <pc:sldLayoutChg chg="modSp mod">
          <pc:chgData name="Munro, Amy" userId="19d8e9b7-6679-43a1-9bd6-8ac15dcffd4b" providerId="ADAL" clId="{930A1566-C95E-4DE2-B2F8-DF7E4AC58164}" dt="2025-08-13T17:55:50.931" v="4528" actId="207"/>
          <pc:sldLayoutMkLst>
            <pc:docMk/>
            <pc:sldMasterMk cId="1061611518" sldId="2147483648"/>
            <pc:sldLayoutMk cId="329225074" sldId="2147483649"/>
          </pc:sldLayoutMkLst>
        </pc:sldLayoutChg>
        <pc:sldLayoutChg chg="modSp">
          <pc:chgData name="Munro, Amy" userId="19d8e9b7-6679-43a1-9bd6-8ac15dcffd4b" providerId="ADAL" clId="{930A1566-C95E-4DE2-B2F8-DF7E4AC58164}" dt="2025-08-13T17:58:37.869" v="4540" actId="207"/>
          <pc:sldLayoutMkLst>
            <pc:docMk/>
            <pc:sldMasterMk cId="1061611518" sldId="2147483648"/>
            <pc:sldLayoutMk cId="1990721358" sldId="2147483650"/>
          </pc:sldLayoutMkLst>
        </pc:sldLayoutChg>
        <pc:sldLayoutChg chg="modSp">
          <pc:chgData name="Munro, Amy" userId="19d8e9b7-6679-43a1-9bd6-8ac15dcffd4b" providerId="ADAL" clId="{930A1566-C95E-4DE2-B2F8-DF7E4AC58164}" dt="2025-08-13T17:56:14.645" v="4529" actId="207"/>
          <pc:sldLayoutMkLst>
            <pc:docMk/>
            <pc:sldMasterMk cId="1061611518" sldId="2147483648"/>
            <pc:sldLayoutMk cId="2642947229" sldId="2147483651"/>
          </pc:sldLayoutMkLst>
        </pc:sldLayoutChg>
        <pc:sldLayoutChg chg="modSp">
          <pc:chgData name="Munro, Amy" userId="19d8e9b7-6679-43a1-9bd6-8ac15dcffd4b" providerId="ADAL" clId="{930A1566-C95E-4DE2-B2F8-DF7E4AC58164}" dt="2025-08-13T17:56:39.397" v="4530" actId="207"/>
          <pc:sldLayoutMkLst>
            <pc:docMk/>
            <pc:sldMasterMk cId="1061611518" sldId="2147483648"/>
            <pc:sldLayoutMk cId="758731218" sldId="2147483653"/>
          </pc:sldLayoutMkLst>
        </pc:sldLayoutChg>
        <pc:sldLayoutChg chg="modSp">
          <pc:chgData name="Munro, Amy" userId="19d8e9b7-6679-43a1-9bd6-8ac15dcffd4b" providerId="ADAL" clId="{930A1566-C95E-4DE2-B2F8-DF7E4AC58164}" dt="2025-08-13T17:56:45.379" v="4531" actId="207"/>
          <pc:sldLayoutMkLst>
            <pc:docMk/>
            <pc:sldMasterMk cId="1061611518" sldId="2147483648"/>
            <pc:sldLayoutMk cId="1860688629" sldId="2147483654"/>
          </pc:sldLayoutMkLst>
        </pc:sldLayoutChg>
        <pc:sldLayoutChg chg="modSp">
          <pc:chgData name="Munro, Amy" userId="19d8e9b7-6679-43a1-9bd6-8ac15dcffd4b" providerId="ADAL" clId="{930A1566-C95E-4DE2-B2F8-DF7E4AC58164}" dt="2025-08-13T17:57:24.473" v="4535" actId="207"/>
          <pc:sldLayoutMkLst>
            <pc:docMk/>
            <pc:sldMasterMk cId="1061611518" sldId="2147483648"/>
            <pc:sldLayoutMk cId="1091097059" sldId="2147483656"/>
          </pc:sldLayoutMkLst>
        </pc:sldLayoutChg>
        <pc:sldLayoutChg chg="modSp">
          <pc:chgData name="Munro, Amy" userId="19d8e9b7-6679-43a1-9bd6-8ac15dcffd4b" providerId="ADAL" clId="{930A1566-C95E-4DE2-B2F8-DF7E4AC58164}" dt="2025-08-13T17:57:30.540" v="4536" actId="207"/>
          <pc:sldLayoutMkLst>
            <pc:docMk/>
            <pc:sldMasterMk cId="1061611518" sldId="2147483648"/>
            <pc:sldLayoutMk cId="1805991422" sldId="2147483657"/>
          </pc:sldLayoutMkLst>
        </pc:sldLayoutChg>
        <pc:sldLayoutChg chg="modSp">
          <pc:chgData name="Munro, Amy" userId="19d8e9b7-6679-43a1-9bd6-8ac15dcffd4b" providerId="ADAL" clId="{930A1566-C95E-4DE2-B2F8-DF7E4AC58164}" dt="2025-08-13T17:56:49.055" v="4532" actId="207"/>
          <pc:sldLayoutMkLst>
            <pc:docMk/>
            <pc:sldMasterMk cId="1061611518" sldId="2147483648"/>
            <pc:sldLayoutMk cId="179868022" sldId="2147483660"/>
          </pc:sldLayoutMkLst>
        </pc:sldLayoutChg>
        <pc:sldLayoutChg chg="modSp">
          <pc:chgData name="Munro, Amy" userId="19d8e9b7-6679-43a1-9bd6-8ac15dcffd4b" providerId="ADAL" clId="{930A1566-C95E-4DE2-B2F8-DF7E4AC58164}" dt="2025-08-13T17:57:14.767" v="4533" actId="207"/>
          <pc:sldLayoutMkLst>
            <pc:docMk/>
            <pc:sldMasterMk cId="1061611518" sldId="2147483648"/>
            <pc:sldLayoutMk cId="2864512391" sldId="2147483661"/>
          </pc:sldLayoutMkLst>
        </pc:sldLayoutChg>
        <pc:sldLayoutChg chg="modSp">
          <pc:chgData name="Munro, Amy" userId="19d8e9b7-6679-43a1-9bd6-8ac15dcffd4b" providerId="ADAL" clId="{930A1566-C95E-4DE2-B2F8-DF7E4AC58164}" dt="2025-08-13T17:57:19.345" v="4534" actId="207"/>
          <pc:sldLayoutMkLst>
            <pc:docMk/>
            <pc:sldMasterMk cId="1061611518" sldId="2147483648"/>
            <pc:sldLayoutMk cId="3988613328" sldId="2147483662"/>
          </pc:sldLayoutMkLst>
        </pc:sldLayoutChg>
        <pc:sldLayoutChg chg="modSp">
          <pc:chgData name="Munro, Amy" userId="19d8e9b7-6679-43a1-9bd6-8ac15dcffd4b" providerId="ADAL" clId="{930A1566-C95E-4DE2-B2F8-DF7E4AC58164}" dt="2025-08-13T17:57:36.544" v="4537" actId="207"/>
          <pc:sldLayoutMkLst>
            <pc:docMk/>
            <pc:sldMasterMk cId="1061611518" sldId="2147483648"/>
            <pc:sldLayoutMk cId="4099492049"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dirty="0"/>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a:p>
            <a:endParaRPr lang="en-US" dirty="0"/>
          </a:p>
          <a:p>
            <a:r>
              <a:rPr lang="en-US" dirty="0"/>
              <a:t>Today’s presentation will cover the data you are submitting in the </a:t>
            </a:r>
            <a:r>
              <a:rPr lang="en-US" b="1" dirty="0"/>
              <a:t>FRCPP Grad Report – which will open October 1st and close December 1st</a:t>
            </a:r>
            <a:r>
              <a:rPr lang="en-US" dirty="0"/>
              <a:t>. </a:t>
            </a:r>
          </a:p>
          <a:p>
            <a:endParaRPr lang="en-US" dirty="0"/>
          </a:p>
          <a:p>
            <a:r>
              <a:rPr lang="en-US" dirty="0"/>
              <a:t>In accordance with legislation, the data you submit will be posted publicly on your LEA Future Ready PA Index profile January 15</a:t>
            </a:r>
            <a:r>
              <a:rPr lang="en-US" baseline="30000" dirty="0"/>
              <a:t>th</a:t>
            </a:r>
            <a:r>
              <a:rPr lang="en-US" dirty="0"/>
              <a: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dirty="0"/>
          </a:p>
        </p:txBody>
      </p:sp>
    </p:spTree>
    <p:extLst>
      <p:ext uri="{BB962C8B-B14F-4D97-AF65-F5344CB8AC3E}">
        <p14:creationId xmlns:p14="http://schemas.microsoft.com/office/powerpoint/2010/main" val="420517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1CFF-E060-5B19-A1D8-02DE1758F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1BD60-5785-2022-BFC2-D09E7E16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E6A60-9DE8-51DE-ABC3-AE680C986A1C}"/>
              </a:ext>
            </a:extLst>
          </p:cNvPr>
          <p:cNvSpPr>
            <a:spLocks noGrp="1"/>
          </p:cNvSpPr>
          <p:nvPr>
            <p:ph type="body" idx="1"/>
          </p:nvPr>
        </p:nvSpPr>
        <p:spPr/>
        <p:txBody>
          <a:bodyPr/>
          <a:lstStyle/>
          <a:p>
            <a:r>
              <a:rPr lang="en-US" dirty="0"/>
              <a:t>Under LEA Profile, you’ll notice that I’ve entered 100 as the total number of students Eligible to Graduate and 95 as the total number of students who graduated. Those numbers will either appear or be used in calculations on the next two pages.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don’t forget to select SAVE at the bottom of the page before clicking on Continue.</a:t>
            </a:r>
          </a:p>
          <a:p>
            <a:endParaRPr lang="en-US" dirty="0"/>
          </a:p>
        </p:txBody>
      </p:sp>
      <p:sp>
        <p:nvSpPr>
          <p:cNvPr id="4" name="Slide Number Placeholder 3">
            <a:extLst>
              <a:ext uri="{FF2B5EF4-FFF2-40B4-BE49-F238E27FC236}">
                <a16:creationId xmlns:a16="http://schemas.microsoft.com/office/drawing/2014/main" id="{63C33C9B-62D2-1AD1-6A5A-2AE9852B51A9}"/>
              </a:ext>
            </a:extLst>
          </p:cNvPr>
          <p:cNvSpPr>
            <a:spLocks noGrp="1"/>
          </p:cNvSpPr>
          <p:nvPr>
            <p:ph type="sldNum" sz="quarter" idx="5"/>
          </p:nvPr>
        </p:nvSpPr>
        <p:spPr/>
        <p:txBody>
          <a:bodyPr/>
          <a:lstStyle/>
          <a:p>
            <a:fld id="{5B012C48-CBE3-4456-858D-2A38C9D9ED43}" type="slidenum">
              <a:rPr lang="en-US" smtClean="0"/>
              <a:t>10</a:t>
            </a:fld>
            <a:endParaRPr lang="en-US" dirty="0"/>
          </a:p>
        </p:txBody>
      </p:sp>
    </p:spTree>
    <p:extLst>
      <p:ext uri="{BB962C8B-B14F-4D97-AF65-F5344CB8AC3E}">
        <p14:creationId xmlns:p14="http://schemas.microsoft.com/office/powerpoint/2010/main" val="205100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CD4F-3D5E-E6EE-549F-E6DDBD39E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E63EA-78AE-42DC-80F7-802B7D73B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C21EB-B73D-71F6-CE63-54F4C6A7C52A}"/>
              </a:ext>
            </a:extLst>
          </p:cNvPr>
          <p:cNvSpPr>
            <a:spLocks noGrp="1"/>
          </p:cNvSpPr>
          <p:nvPr>
            <p:ph type="body" idx="1"/>
          </p:nvPr>
        </p:nvSpPr>
        <p:spPr/>
        <p:txBody>
          <a:bodyPr/>
          <a:lstStyle/>
          <a:p>
            <a:r>
              <a:rPr lang="en-US" dirty="0"/>
              <a:t>If you’ve saved data in each of the required fields under LEA Profile before proceeding to this section, you will notice a green check appears next to LEA profile in the left menu.  All pages must have a green check before the report can be submitted. However, it’s worth noting that a page may have errors and still display a green check – so it’s always a good idea to review the accuracy of data on the first three pages prior to submission. </a:t>
            </a:r>
          </a:p>
          <a:p>
            <a:endParaRPr lang="en-US" dirty="0"/>
          </a:p>
          <a:p>
            <a:r>
              <a:rPr lang="en-US" dirty="0"/>
              <a:t>The Pathways to Graduation &amp; Other Diploma Options page is where you will report most of your graduate data.</a:t>
            </a:r>
          </a:p>
          <a:p>
            <a:endParaRPr lang="en-US" dirty="0"/>
          </a:p>
          <a:p>
            <a:r>
              <a:rPr lang="en-US" dirty="0"/>
              <a:t>For the Keystone Proficiency Pathway, the Keystone Composite Pathway, and the CTE Concentrator Pathway, you will  enter only the total number of students who graduated via that pathway. </a:t>
            </a:r>
          </a:p>
          <a:p>
            <a:endParaRPr lang="en-US" dirty="0"/>
          </a:p>
          <a:p>
            <a:r>
              <a:rPr lang="en-US" dirty="0"/>
              <a:t>The system will calculate and display the percentage in the data field to the right based on the #Eligible to Graduate (which is pre-populated from the data I entered under LEA Profile and displayed in the data field to the left). </a:t>
            </a:r>
          </a:p>
          <a:p>
            <a:endParaRPr lang="en-US" dirty="0"/>
          </a:p>
          <a:p>
            <a:r>
              <a:rPr lang="en-US" dirty="0"/>
              <a:t>The system will also check to ensure that the number of students you enter as graduated via a pathway or other diploma option never exceeds the total number of students reported as graduated under LEA Profile. </a:t>
            </a:r>
          </a:p>
          <a:p>
            <a:endParaRPr lang="en-US" dirty="0"/>
          </a:p>
          <a:p>
            <a:r>
              <a:rPr lang="en-US" dirty="0"/>
              <a:t>Under the Keystone Proficiency Pathway, report all students who graduated via this pathway as </a:t>
            </a:r>
            <a:r>
              <a:rPr lang="en-US" b="0" i="1" dirty="0"/>
              <a:t>one number </a:t>
            </a:r>
            <a:r>
              <a:rPr lang="en-US" dirty="0"/>
              <a:t>regardless of whether they met the requirements via Keystone Exams scores or non-numeric scores of Proficient.</a:t>
            </a:r>
          </a:p>
          <a:p>
            <a:endParaRPr lang="en-US" dirty="0"/>
          </a:p>
          <a:p>
            <a:r>
              <a:rPr lang="en-US" dirty="0"/>
              <a:t>Under the Keystone Composite Pathway, report all students who graduated via this pathway as </a:t>
            </a:r>
            <a:r>
              <a:rPr lang="en-US" i="1" dirty="0"/>
              <a:t>one number </a:t>
            </a:r>
            <a:r>
              <a:rPr lang="en-US" dirty="0"/>
              <a:t>– include both students who met the 3-score composite requirements as well as students who qualified for and met the 2-score composite requirements. </a:t>
            </a:r>
          </a:p>
          <a:p>
            <a:endParaRPr lang="en-US" dirty="0"/>
          </a:p>
          <a:p>
            <a:r>
              <a:rPr lang="en-US" dirty="0"/>
              <a:t>Similarly, under the CTE Concentrator Pathway, report all students who graduated via this pathway as </a:t>
            </a:r>
            <a:r>
              <a:rPr lang="en-US" i="1" dirty="0"/>
              <a:t>one number</a:t>
            </a:r>
            <a:r>
              <a:rPr lang="en-US" dirty="0"/>
              <a:t> regardless of whether the student met the pathway through attainment of an industry-based certification, demonstrated likelihood of success on an industry-based competency assessment, or demonstrated readiness for continued meaningful engagement in the program of study.</a:t>
            </a:r>
          </a:p>
          <a:p>
            <a:endParaRPr lang="en-US" dirty="0"/>
          </a:p>
          <a:p>
            <a:r>
              <a:rPr lang="en-US" dirty="0"/>
              <a:t>Do not report a student under more than one pathway or diploma option. Where a student has satisfied more than one pathway, the LEA may use their discretion in determining which to report as the pathway by which the student graduated. </a:t>
            </a:r>
          </a:p>
          <a:p>
            <a:endParaRPr lang="en-US" dirty="0"/>
          </a:p>
        </p:txBody>
      </p:sp>
      <p:sp>
        <p:nvSpPr>
          <p:cNvPr id="4" name="Slide Number Placeholder 3">
            <a:extLst>
              <a:ext uri="{FF2B5EF4-FFF2-40B4-BE49-F238E27FC236}">
                <a16:creationId xmlns:a16="http://schemas.microsoft.com/office/drawing/2014/main" id="{7CE21FC3-3C16-D24E-66A6-9AB19AB8859A}"/>
              </a:ext>
            </a:extLst>
          </p:cNvPr>
          <p:cNvSpPr>
            <a:spLocks noGrp="1"/>
          </p:cNvSpPr>
          <p:nvPr>
            <p:ph type="sldNum" sz="quarter" idx="5"/>
          </p:nvPr>
        </p:nvSpPr>
        <p:spPr/>
        <p:txBody>
          <a:bodyPr/>
          <a:lstStyle/>
          <a:p>
            <a:fld id="{5B012C48-CBE3-4456-858D-2A38C9D9ED43}" type="slidenum">
              <a:rPr lang="en-US" smtClean="0"/>
              <a:t>11</a:t>
            </a:fld>
            <a:endParaRPr lang="en-US" dirty="0"/>
          </a:p>
        </p:txBody>
      </p:sp>
    </p:spTree>
    <p:extLst>
      <p:ext uri="{BB962C8B-B14F-4D97-AF65-F5344CB8AC3E}">
        <p14:creationId xmlns:p14="http://schemas.microsoft.com/office/powerpoint/2010/main" val="28012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6867C-7431-A325-443F-9EFAD560E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FF9-E80B-893F-E866-86F117632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FE566-960B-768C-C5A3-B835862FD4DD}"/>
              </a:ext>
            </a:extLst>
          </p:cNvPr>
          <p:cNvSpPr>
            <a:spLocks noGrp="1"/>
          </p:cNvSpPr>
          <p:nvPr>
            <p:ph type="body" idx="1"/>
          </p:nvPr>
        </p:nvSpPr>
        <p:spPr/>
        <p:txBody>
          <a:bodyPr/>
          <a:lstStyle/>
          <a:p>
            <a:r>
              <a:rPr lang="en-US" dirty="0"/>
              <a:t>The next Pathway down on this page of the report is the Alternative Assessment Pathway. </a:t>
            </a:r>
          </a:p>
          <a:p>
            <a:endParaRPr lang="en-US" dirty="0"/>
          </a:p>
          <a:p>
            <a:r>
              <a:rPr lang="en-US" dirty="0"/>
              <a:t>In addition to entering the total number of students who graduated via this Pathway, you must enter, by criterion, the number of students who utilized that criterion to satisfy the AA Pathway. Students graduating via the Alternative Assessment Pathway are required to meet only one of the seven criteria listed. Where a student fulfilled more than one criterion, the LEA may use its discretion when selecting the one criterion under which to report the student.</a:t>
            </a:r>
          </a:p>
          <a:p>
            <a:endParaRPr lang="en-US" dirty="0"/>
          </a:p>
          <a:p>
            <a:r>
              <a:rPr lang="en-US" dirty="0"/>
              <a:t>Remember - an entry is required everywhere you see a red asterisk; therefore, if no student attained Gold Level or higher on the ACT WorkKeys (for example), you would enter a zero in that field. </a:t>
            </a:r>
          </a:p>
        </p:txBody>
      </p:sp>
      <p:sp>
        <p:nvSpPr>
          <p:cNvPr id="4" name="Slide Number Placeholder 3">
            <a:extLst>
              <a:ext uri="{FF2B5EF4-FFF2-40B4-BE49-F238E27FC236}">
                <a16:creationId xmlns:a16="http://schemas.microsoft.com/office/drawing/2014/main" id="{A5CF0F64-1CF9-A977-6DE6-82722FDB851F}"/>
              </a:ext>
            </a:extLst>
          </p:cNvPr>
          <p:cNvSpPr>
            <a:spLocks noGrp="1"/>
          </p:cNvSpPr>
          <p:nvPr>
            <p:ph type="sldNum" sz="quarter" idx="5"/>
          </p:nvPr>
        </p:nvSpPr>
        <p:spPr/>
        <p:txBody>
          <a:bodyPr/>
          <a:lstStyle/>
          <a:p>
            <a:fld id="{5B012C48-CBE3-4456-858D-2A38C9D9ED43}" type="slidenum">
              <a:rPr lang="en-US" smtClean="0"/>
              <a:t>12</a:t>
            </a:fld>
            <a:endParaRPr lang="en-US" dirty="0"/>
          </a:p>
        </p:txBody>
      </p:sp>
    </p:spTree>
    <p:extLst>
      <p:ext uri="{BB962C8B-B14F-4D97-AF65-F5344CB8AC3E}">
        <p14:creationId xmlns:p14="http://schemas.microsoft.com/office/powerpoint/2010/main" val="156200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clarity, here are the criteria listed in table form. </a:t>
            </a:r>
          </a:p>
          <a:p>
            <a:endParaRPr lang="en-US" dirty="0"/>
          </a:p>
          <a:p>
            <a:r>
              <a:rPr lang="en-US" dirty="0"/>
              <a:t>Because a student will be reported next to only one criterion, the sum of the numbers reported in this table should match the total number of students who graduated via the Alternative Assessment Pathway - otherwise, you will receive an error upon saving this page.</a:t>
            </a:r>
          </a:p>
          <a:p>
            <a:endParaRPr lang="en-US" dirty="0"/>
          </a:p>
          <a:p>
            <a:r>
              <a:rPr lang="en-US" dirty="0"/>
              <a:t>NOTE: If you receive an error in this or any other table, the red alerts will not disappear until after you have corrected the error(s) and clicked SAVE at the bottom of the page.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dirty="0"/>
          </a:p>
        </p:txBody>
      </p:sp>
    </p:spTree>
    <p:extLst>
      <p:ext uri="{BB962C8B-B14F-4D97-AF65-F5344CB8AC3E}">
        <p14:creationId xmlns:p14="http://schemas.microsoft.com/office/powerpoint/2010/main" val="310001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6BBF-06CB-BA83-1313-82AAE1993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7E6A2-BE5F-C453-1483-7FDAB3DFB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DE85B-E1EE-1DD6-92E8-7DCEAB738A49}"/>
              </a:ext>
            </a:extLst>
          </p:cNvPr>
          <p:cNvSpPr>
            <a:spLocks noGrp="1"/>
          </p:cNvSpPr>
          <p:nvPr>
            <p:ph type="body" idx="1"/>
          </p:nvPr>
        </p:nvSpPr>
        <p:spPr/>
        <p:txBody>
          <a:bodyPr/>
          <a:lstStyle/>
          <a:p>
            <a:r>
              <a:rPr lang="en-US" dirty="0"/>
              <a:t>Next is the Evidence-Based Pathway.</a:t>
            </a:r>
          </a:p>
          <a:p>
            <a:endParaRPr lang="en-US" dirty="0"/>
          </a:p>
          <a:p>
            <a:r>
              <a:rPr lang="en-US" dirty="0"/>
              <a:t>Similar to the AA pathway, you must enter the total number of students who graduated via the Evidence-Based Pathway - AND, by criterion, the number of students who utilized that criterion to produce one (or more) of the three pieces of evidence needed to satisfy this pathway. </a:t>
            </a:r>
          </a:p>
          <a:p>
            <a:endParaRPr lang="en-US" dirty="0"/>
          </a:p>
          <a:p>
            <a:r>
              <a:rPr lang="en-US" dirty="0"/>
              <a:t>Where a student fulfilled more than three pieces of evidence, the LEA may use its discretion when selecting under which criteria to report the student.</a:t>
            </a:r>
          </a:p>
        </p:txBody>
      </p:sp>
      <p:sp>
        <p:nvSpPr>
          <p:cNvPr id="4" name="Slide Number Placeholder 3">
            <a:extLst>
              <a:ext uri="{FF2B5EF4-FFF2-40B4-BE49-F238E27FC236}">
                <a16:creationId xmlns:a16="http://schemas.microsoft.com/office/drawing/2014/main" id="{54AA9A70-7B02-7A0B-3A2E-75A17C7C0008}"/>
              </a:ext>
            </a:extLst>
          </p:cNvPr>
          <p:cNvSpPr>
            <a:spLocks noGrp="1"/>
          </p:cNvSpPr>
          <p:nvPr>
            <p:ph type="sldNum" sz="quarter" idx="5"/>
          </p:nvPr>
        </p:nvSpPr>
        <p:spPr/>
        <p:txBody>
          <a:bodyPr/>
          <a:lstStyle/>
          <a:p>
            <a:fld id="{5B012C48-CBE3-4456-858D-2A38C9D9ED43}" type="slidenum">
              <a:rPr lang="en-US" smtClean="0"/>
              <a:t>14</a:t>
            </a:fld>
            <a:endParaRPr lang="en-US" dirty="0"/>
          </a:p>
        </p:txBody>
      </p:sp>
    </p:spTree>
    <p:extLst>
      <p:ext uri="{BB962C8B-B14F-4D97-AF65-F5344CB8AC3E}">
        <p14:creationId xmlns:p14="http://schemas.microsoft.com/office/powerpoint/2010/main" val="137206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It’s important to note that the number of </a:t>
            </a:r>
            <a:r>
              <a:rPr lang="en-US" i="1" u="sng" dirty="0"/>
              <a:t>students</a:t>
            </a:r>
            <a:r>
              <a:rPr lang="en-US" u="sng" dirty="0"/>
              <a:t> utilizing the type of artifact/evidence are reported, not the number of artifacts/evidence.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 of the numbers reported in Section One will </a:t>
            </a:r>
            <a:r>
              <a:rPr lang="en-US" i="1" dirty="0"/>
              <a:t>always equal or exceed </a:t>
            </a:r>
            <a:r>
              <a:rPr lang="en-US" dirty="0"/>
              <a:t>the total number of students reported as graduating via this pathway - because at least one of the three pieces of evidence </a:t>
            </a:r>
            <a:r>
              <a:rPr lang="en-US" i="1" dirty="0"/>
              <a:t>must </a:t>
            </a:r>
            <a:r>
              <a:rPr lang="en-US" dirty="0"/>
              <a:t>come from Section One, every student graduating via the EB Pathway will be reported next to at least one criterion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subtotals (Sections One and Two combined) will </a:t>
            </a:r>
            <a:r>
              <a:rPr lang="en-US" i="1" dirty="0"/>
              <a:t>never exceed </a:t>
            </a:r>
            <a:r>
              <a:rPr lang="en-US" dirty="0"/>
              <a:t>three times the total number of students satisfying the pathway – </a:t>
            </a:r>
            <a:r>
              <a:rPr lang="en-US" u="none" dirty="0"/>
              <a:t>however, </a:t>
            </a:r>
            <a:r>
              <a:rPr lang="en-US" dirty="0"/>
              <a:t>it </a:t>
            </a:r>
            <a:r>
              <a:rPr lang="en-US" i="0" dirty="0"/>
              <a:t>might</a:t>
            </a:r>
            <a:r>
              <a:rPr lang="en-US" i="1" dirty="0"/>
              <a:t> </a:t>
            </a:r>
            <a:r>
              <a:rPr lang="en-US" dirty="0"/>
              <a:t>equal an amount less than three times the total number of students satisfying the pathway. For example: a student completing </a:t>
            </a:r>
            <a:r>
              <a:rPr lang="en-US" i="1" u="none" dirty="0"/>
              <a:t>one </a:t>
            </a:r>
            <a:r>
              <a:rPr lang="en-US" dirty="0"/>
              <a:t>industry-recognized credential and </a:t>
            </a:r>
            <a:r>
              <a:rPr lang="en-US" i="1" u="none" dirty="0"/>
              <a:t>two </a:t>
            </a:r>
            <a:r>
              <a:rPr lang="en-US" dirty="0"/>
              <a:t>service-learning projects will be reported twice (once under IRC in Section One and once under SLP in Section Two).</a:t>
            </a:r>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dirty="0"/>
          </a:p>
        </p:txBody>
      </p:sp>
    </p:spTree>
    <p:extLst>
      <p:ext uri="{BB962C8B-B14F-4D97-AF65-F5344CB8AC3E}">
        <p14:creationId xmlns:p14="http://schemas.microsoft.com/office/powerpoint/2010/main" val="98461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9180-55A1-5B99-2728-5D8011325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E5497-5012-45BD-FF0B-1A98D6655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2BA7C-26CA-7357-4E02-553D4BF9697B}"/>
              </a:ext>
            </a:extLst>
          </p:cNvPr>
          <p:cNvSpPr>
            <a:spLocks noGrp="1"/>
          </p:cNvSpPr>
          <p:nvPr>
            <p:ph type="body" idx="1"/>
          </p:nvPr>
        </p:nvSpPr>
        <p:spPr/>
        <p:txBody>
          <a:bodyPr/>
          <a:lstStyle/>
          <a:p>
            <a:r>
              <a:rPr lang="en-US" dirty="0"/>
              <a:t>Most students with IEPs will graduate via one of the five pathways and be included in the reporting for that pathway.  </a:t>
            </a:r>
          </a:p>
          <a:p>
            <a:endParaRPr lang="en-US" dirty="0"/>
          </a:p>
          <a:p>
            <a:r>
              <a:rPr lang="en-US" dirty="0"/>
              <a:t>However, where a student with disabilities is engaged in a special education program that, by design, does not meet graduation requirements, the student is issued a regular HS diploma for successful completion of that program (i.e., meeting their IEP goals) and reported here in the Grad Report (just below the EB Pathway).</a:t>
            </a:r>
          </a:p>
        </p:txBody>
      </p:sp>
      <p:sp>
        <p:nvSpPr>
          <p:cNvPr id="4" name="Slide Number Placeholder 3">
            <a:extLst>
              <a:ext uri="{FF2B5EF4-FFF2-40B4-BE49-F238E27FC236}">
                <a16:creationId xmlns:a16="http://schemas.microsoft.com/office/drawing/2014/main" id="{A57BAB6C-D6D0-E1B3-1D85-8A6EB5261BCC}"/>
              </a:ext>
            </a:extLst>
          </p:cNvPr>
          <p:cNvSpPr>
            <a:spLocks noGrp="1"/>
          </p:cNvSpPr>
          <p:nvPr>
            <p:ph type="sldNum" sz="quarter" idx="5"/>
          </p:nvPr>
        </p:nvSpPr>
        <p:spPr/>
        <p:txBody>
          <a:bodyPr/>
          <a:lstStyle/>
          <a:p>
            <a:fld id="{5B012C48-CBE3-4456-858D-2A38C9D9ED43}" type="slidenum">
              <a:rPr lang="en-US" smtClean="0"/>
              <a:t>16</a:t>
            </a:fld>
            <a:endParaRPr lang="en-US" dirty="0"/>
          </a:p>
        </p:txBody>
      </p:sp>
    </p:spTree>
    <p:extLst>
      <p:ext uri="{BB962C8B-B14F-4D97-AF65-F5344CB8AC3E}">
        <p14:creationId xmlns:p14="http://schemas.microsoft.com/office/powerpoint/2010/main" val="40518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D65E3-B727-614E-01F2-58511CB29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134E-3007-F948-D43F-06AD8CDCE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143D1-1461-1CF6-E309-C97EEA8A4BC8}"/>
              </a:ext>
            </a:extLst>
          </p:cNvPr>
          <p:cNvSpPr>
            <a:spLocks noGrp="1"/>
          </p:cNvSpPr>
          <p:nvPr>
            <p:ph type="body" idx="1"/>
          </p:nvPr>
        </p:nvSpPr>
        <p:spPr/>
        <p:txBody>
          <a:bodyPr/>
          <a:lstStyle/>
          <a:p>
            <a:r>
              <a:rPr lang="en-US" dirty="0"/>
              <a:t>The last section on this page of the Grad Report is the Chief School Administrator Waiver.</a:t>
            </a:r>
          </a:p>
          <a:p>
            <a:endParaRPr lang="en-US" dirty="0"/>
          </a:p>
          <a:p>
            <a:r>
              <a:rPr lang="en-US" dirty="0"/>
              <a:t>You must enter the total number of students who graduated via a waiver – and complete a table indicating the subset of students by the primary reason the waiver was granted. </a:t>
            </a:r>
          </a:p>
        </p:txBody>
      </p:sp>
      <p:sp>
        <p:nvSpPr>
          <p:cNvPr id="4" name="Slide Number Placeholder 3">
            <a:extLst>
              <a:ext uri="{FF2B5EF4-FFF2-40B4-BE49-F238E27FC236}">
                <a16:creationId xmlns:a16="http://schemas.microsoft.com/office/drawing/2014/main" id="{C17EB3C2-7D6C-E064-868D-739AC22F75D0}"/>
              </a:ext>
            </a:extLst>
          </p:cNvPr>
          <p:cNvSpPr>
            <a:spLocks noGrp="1"/>
          </p:cNvSpPr>
          <p:nvPr>
            <p:ph type="sldNum" sz="quarter" idx="5"/>
          </p:nvPr>
        </p:nvSpPr>
        <p:spPr/>
        <p:txBody>
          <a:bodyPr/>
          <a:lstStyle/>
          <a:p>
            <a:fld id="{5B012C48-CBE3-4456-858D-2A38C9D9ED43}" type="slidenum">
              <a:rPr lang="en-US" smtClean="0"/>
              <a:t>17</a:t>
            </a:fld>
            <a:endParaRPr lang="en-US" dirty="0"/>
          </a:p>
        </p:txBody>
      </p:sp>
    </p:spTree>
    <p:extLst>
      <p:ext uri="{BB962C8B-B14F-4D97-AF65-F5344CB8AC3E}">
        <p14:creationId xmlns:p14="http://schemas.microsoft.com/office/powerpoint/2010/main" val="314786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the AA Pathway, the sum of the table must equal the total number of students graduating via waiver. Where students experience more than one extenuating circumstance, the LEA may use its discretion in determining which is the primary impacting circumstance.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NOTE: Act 1 eligible students requesting Keystone diplomas are not considered LEA graduates and, therefore, are NOT reported under waivers – nor are students granted diplomas for completion of their special education programs (remember, they are reported in the prior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 this scenario, I granted waivers to more than 5% of the graduating class (#Eligible to Graduate) – however, I did not grant waivers to more than 5% of the graduating class for reasons other than approved extenuating circumstances.  Therefore, I’m not required to complete the improvement plan section.</a:t>
            </a: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dirty="0"/>
          </a:p>
        </p:txBody>
      </p:sp>
    </p:spTree>
    <p:extLst>
      <p:ext uri="{BB962C8B-B14F-4D97-AF65-F5344CB8AC3E}">
        <p14:creationId xmlns:p14="http://schemas.microsoft.com/office/powerpoint/2010/main" val="297989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B206-5E1C-4F6B-A432-29E968B92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8C8A-3BCB-03F4-1563-6862598B8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6DB89-F56D-DFF7-32D8-9E0565924817}"/>
              </a:ext>
            </a:extLst>
          </p:cNvPr>
          <p:cNvSpPr>
            <a:spLocks noGrp="1"/>
          </p:cNvSpPr>
          <p:nvPr>
            <p:ph type="body" idx="1"/>
          </p:nvPr>
        </p:nvSpPr>
        <p:spPr/>
        <p:txBody>
          <a:bodyPr/>
          <a:lstStyle/>
          <a:p>
            <a:r>
              <a:rPr lang="en-US" dirty="0"/>
              <a:t>If I were to indicate that waivers were granted to more than 5% of the #Eligible to Graduate for reasons </a:t>
            </a:r>
            <a:r>
              <a:rPr lang="en-US" i="1" dirty="0"/>
              <a:t>other </a:t>
            </a:r>
            <a:r>
              <a:rPr lang="en-US" dirty="0"/>
              <a:t>than extenuating circumstances, the system would display a Reflection &amp; Improvement section that I must be complete before the Grad Report can be submitted.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Given the approval of the pandemic as an extenuating circumstance for the classes of 23, 24, and 25, we anticipate the majority/totality of waivers granted during that period will be for </a:t>
            </a:r>
            <a:r>
              <a:rPr lang="en-US" sz="1200" i="1" dirty="0"/>
              <a:t>extenuating circumstances</a:t>
            </a:r>
            <a:r>
              <a:rPr lang="en-US" sz="1200" dirty="0"/>
              <a:t>.</a:t>
            </a:r>
          </a:p>
          <a:p>
            <a:endParaRPr lang="en-US" dirty="0"/>
          </a:p>
        </p:txBody>
      </p:sp>
      <p:sp>
        <p:nvSpPr>
          <p:cNvPr id="4" name="Slide Number Placeholder 3">
            <a:extLst>
              <a:ext uri="{FF2B5EF4-FFF2-40B4-BE49-F238E27FC236}">
                <a16:creationId xmlns:a16="http://schemas.microsoft.com/office/drawing/2014/main" id="{09C598D8-FDF2-4BF1-D0E6-1D5CD249B548}"/>
              </a:ext>
            </a:extLst>
          </p:cNvPr>
          <p:cNvSpPr>
            <a:spLocks noGrp="1"/>
          </p:cNvSpPr>
          <p:nvPr>
            <p:ph type="sldNum" sz="quarter" idx="5"/>
          </p:nvPr>
        </p:nvSpPr>
        <p:spPr/>
        <p:txBody>
          <a:bodyPr/>
          <a:lstStyle/>
          <a:p>
            <a:fld id="{5B012C48-CBE3-4456-858D-2A38C9D9ED43}" type="slidenum">
              <a:rPr lang="en-US" smtClean="0"/>
              <a:t>19</a:t>
            </a:fld>
            <a:endParaRPr lang="en-US" dirty="0"/>
          </a:p>
        </p:txBody>
      </p:sp>
    </p:spTree>
    <p:extLst>
      <p:ext uri="{BB962C8B-B14F-4D97-AF65-F5344CB8AC3E}">
        <p14:creationId xmlns:p14="http://schemas.microsoft.com/office/powerpoint/2010/main" val="161206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we have a lot to cover in the next thirty minutes - so we ask that you refrain from dropping your questions into the chat until the end of the overview when we’ve scheduled about 30 minutes for open Q&amp;A.</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dirty="0"/>
          </a:p>
        </p:txBody>
      </p:sp>
    </p:spTree>
    <p:extLst>
      <p:ext uri="{BB962C8B-B14F-4D97-AF65-F5344CB8AC3E}">
        <p14:creationId xmlns:p14="http://schemas.microsoft.com/office/powerpoint/2010/main" val="93344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7 narrative responses required in the Reflection &amp; Improvement section.  Here are the first three…</a:t>
            </a:r>
          </a:p>
        </p:txBody>
      </p:sp>
      <p:sp>
        <p:nvSpPr>
          <p:cNvPr id="4" name="Slide Number Placeholder 3"/>
          <p:cNvSpPr>
            <a:spLocks noGrp="1"/>
          </p:cNvSpPr>
          <p:nvPr>
            <p:ph type="sldNum" sz="quarter" idx="5"/>
          </p:nvPr>
        </p:nvSpPr>
        <p:spPr/>
        <p:txBody>
          <a:bodyPr/>
          <a:lstStyle/>
          <a:p>
            <a:fld id="{5B012C48-CBE3-4456-858D-2A38C9D9ED43}" type="slidenum">
              <a:rPr lang="en-US" smtClean="0"/>
              <a:t>20</a:t>
            </a:fld>
            <a:endParaRPr lang="en-US" dirty="0"/>
          </a:p>
        </p:txBody>
      </p:sp>
    </p:spTree>
    <p:extLst>
      <p:ext uri="{BB962C8B-B14F-4D97-AF65-F5344CB8AC3E}">
        <p14:creationId xmlns:p14="http://schemas.microsoft.com/office/powerpoint/2010/main" val="90968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last four.</a:t>
            </a:r>
          </a:p>
        </p:txBody>
      </p:sp>
      <p:sp>
        <p:nvSpPr>
          <p:cNvPr id="4" name="Slide Number Placeholder 3"/>
          <p:cNvSpPr>
            <a:spLocks noGrp="1"/>
          </p:cNvSpPr>
          <p:nvPr>
            <p:ph type="sldNum" sz="quarter" idx="5"/>
          </p:nvPr>
        </p:nvSpPr>
        <p:spPr/>
        <p:txBody>
          <a:bodyPr/>
          <a:lstStyle/>
          <a:p>
            <a:fld id="{5B012C48-CBE3-4456-858D-2A38C9D9ED43}" type="slidenum">
              <a:rPr lang="en-US" smtClean="0"/>
              <a:t>21</a:t>
            </a:fld>
            <a:endParaRPr lang="en-US" dirty="0"/>
          </a:p>
        </p:txBody>
      </p:sp>
    </p:spTree>
    <p:extLst>
      <p:ext uri="{BB962C8B-B14F-4D97-AF65-F5344CB8AC3E}">
        <p14:creationId xmlns:p14="http://schemas.microsoft.com/office/powerpoint/2010/main" val="298525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97E43-2A5F-4DDA-1257-E9E3143C1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5F9BE-7B83-1A29-994E-9E995E16E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BB7DE-ED23-CE0B-41B9-B74306056BB7}"/>
              </a:ext>
            </a:extLst>
          </p:cNvPr>
          <p:cNvSpPr>
            <a:spLocks noGrp="1"/>
          </p:cNvSpPr>
          <p:nvPr>
            <p:ph type="body" idx="1"/>
          </p:nvPr>
        </p:nvSpPr>
        <p:spPr/>
        <p:txBody>
          <a:bodyPr/>
          <a:lstStyle/>
          <a:p>
            <a:r>
              <a:rPr lang="en-US" dirty="0"/>
              <a:t>The last page in the Grad Report that we’ll be covering today is the Graduates/Non-Graduates Summary page.  The two after this page are standard (boilerplate) pages with which you should be familiar from other reports – and they will require special user permissions to sign and submit on behalf of the LEA (i.e., your CSA).</a:t>
            </a:r>
          </a:p>
          <a:p>
            <a:endParaRPr lang="en-US" dirty="0"/>
          </a:p>
          <a:p>
            <a:r>
              <a:rPr lang="en-US" dirty="0"/>
              <a:t>From data entered on the prior pages, this page will prepopulate the numbers and percentages of graduates by pathway or other diploma option and the number and percentage of non-graduates. </a:t>
            </a:r>
          </a:p>
          <a:p>
            <a:endParaRPr lang="en-US" dirty="0"/>
          </a:p>
          <a:p>
            <a:r>
              <a:rPr lang="en-US" dirty="0"/>
              <a:t>You will see an alert if:</a:t>
            </a:r>
          </a:p>
          <a:p>
            <a:r>
              <a:rPr lang="en-US" dirty="0"/>
              <a:t>1) the sum of the # Graduates column does not equal the total #Graduated or</a:t>
            </a:r>
          </a:p>
          <a:p>
            <a:r>
              <a:rPr lang="en-US" dirty="0"/>
              <a:t>2) the sum of the #Graduates and #Non-Graduates does not equal the #Eigible to Graduate – and you will need to go back and correct the LEA Profile page and/or the Pathways to Graduation &amp; Other Diploma Options page accordingly.</a:t>
            </a:r>
          </a:p>
          <a:p>
            <a:endParaRPr lang="en-US" dirty="0"/>
          </a:p>
          <a:p>
            <a:r>
              <a:rPr lang="en-US" dirty="0"/>
              <a:t>There is one required data entry field on this page – that for the #Non-Graduates requesting a Keystone Diploma. Include all requests regardless of whether pending, approved, or denied. If none, enter zero. </a:t>
            </a:r>
          </a:p>
        </p:txBody>
      </p:sp>
      <p:sp>
        <p:nvSpPr>
          <p:cNvPr id="4" name="Slide Number Placeholder 3">
            <a:extLst>
              <a:ext uri="{FF2B5EF4-FFF2-40B4-BE49-F238E27FC236}">
                <a16:creationId xmlns:a16="http://schemas.microsoft.com/office/drawing/2014/main" id="{64D244D0-8F35-317B-62B1-8740D109EB43}"/>
              </a:ext>
            </a:extLst>
          </p:cNvPr>
          <p:cNvSpPr>
            <a:spLocks noGrp="1"/>
          </p:cNvSpPr>
          <p:nvPr>
            <p:ph type="sldNum" sz="quarter" idx="5"/>
          </p:nvPr>
        </p:nvSpPr>
        <p:spPr/>
        <p:txBody>
          <a:bodyPr/>
          <a:lstStyle/>
          <a:p>
            <a:fld id="{5B012C48-CBE3-4456-858D-2A38C9D9ED43}" type="slidenum">
              <a:rPr lang="en-US" smtClean="0"/>
              <a:t>22</a:t>
            </a:fld>
            <a:endParaRPr lang="en-US" dirty="0"/>
          </a:p>
        </p:txBody>
      </p:sp>
    </p:spTree>
    <p:extLst>
      <p:ext uri="{BB962C8B-B14F-4D97-AF65-F5344CB8AC3E}">
        <p14:creationId xmlns:p14="http://schemas.microsoft.com/office/powerpoint/2010/main" val="2234926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dirty="0"/>
          </a:p>
        </p:txBody>
      </p:sp>
    </p:spTree>
    <p:extLst>
      <p:ext uri="{BB962C8B-B14F-4D97-AF65-F5344CB8AC3E}">
        <p14:creationId xmlns:p14="http://schemas.microsoft.com/office/powerpoint/2010/main" val="392952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office hour (scheduled for May 18) will discuss options and opportunities for students to meet statewide requirements – with a particular focus on graduating seniors in exceptional situations. </a:t>
            </a:r>
          </a:p>
          <a:p>
            <a:endParaRPr lang="en-US" dirty="0"/>
          </a:p>
          <a:p>
            <a:r>
              <a:rPr lang="en-US" dirty="0"/>
              <a:t>The zoom link for that office hour is posted under the Professional Learning tab in the Grad Requirements Toolkit at pdesas.org. </a:t>
            </a:r>
          </a:p>
          <a:p>
            <a:endParaRPr lang="en-US" dirty="0"/>
          </a:p>
          <a:p>
            <a:r>
              <a:rPr lang="en-US" dirty="0"/>
              <a:t>[drop Toolkit link  in chat]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have questions? Email us at ra-edgradrequirement@pa.gov.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 email in chat]</a:t>
            </a:r>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dirty="0"/>
          </a:p>
        </p:txBody>
      </p:sp>
    </p:spTree>
    <p:extLst>
      <p:ext uri="{BB962C8B-B14F-4D97-AF65-F5344CB8AC3E}">
        <p14:creationId xmlns:p14="http://schemas.microsoft.com/office/powerpoint/2010/main" val="336571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collecting and reporting data related to graduation requirements, LEAs will be referencing the </a:t>
            </a:r>
            <a:r>
              <a:rPr lang="en-US" b="1" dirty="0"/>
              <a:t>graduating class </a:t>
            </a:r>
            <a:r>
              <a:rPr lang="en-US" dirty="0"/>
              <a:t>rather than a graduation cohort. A “graduating class” is comprised of </a:t>
            </a:r>
            <a:r>
              <a:rPr lang="en-US" i="1" dirty="0"/>
              <a:t>all LEA students who should have fulfilled graduation requirements during </a:t>
            </a:r>
            <a:r>
              <a:rPr lang="en-US" i="1" u="none" dirty="0"/>
              <a:t>the reported school year, regardless of whether they did </a:t>
            </a:r>
            <a:r>
              <a:rPr lang="en-US" dirty="0"/>
              <a:t>– not just 12</a:t>
            </a:r>
            <a:r>
              <a:rPr lang="en-US" baseline="30000" dirty="0"/>
              <a:t>th</a:t>
            </a:r>
            <a:r>
              <a:rPr lang="en-US" dirty="0"/>
              <a:t> graders, but also multi-year seniors and students identified as seniors based on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[OUTPLACED] A student placed into another educational setting </a:t>
            </a:r>
            <a:r>
              <a:rPr lang="en-US" i="0" dirty="0"/>
              <a:t>with the intention of granting that student a diploma from </a:t>
            </a:r>
            <a:r>
              <a:rPr lang="en-US" i="1" dirty="0"/>
              <a:t>your LEA </a:t>
            </a:r>
            <a:r>
              <a:rPr lang="en-US" i="0" dirty="0"/>
              <a:t>upon successful completion of the program should be included in </a:t>
            </a:r>
            <a:r>
              <a:rPr lang="en-US" i="1" dirty="0"/>
              <a:t>your counts </a:t>
            </a:r>
            <a:r>
              <a:rPr lang="en-US" i="0" dirty="0"/>
              <a:t>if that student was on-track to graduate within the reported school year.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[SPECIAL EDUCATION PROGRAM] A student anticipated to graduate via successful completion of their special education program should be reported as ‘eligible to graduate’ if there is a reasonable expectation that the student will, </a:t>
            </a:r>
            <a:r>
              <a:rPr lang="en-US" i="0" dirty="0">
                <a:highlight>
                  <a:srgbClr val="FFFF00"/>
                </a:highlight>
              </a:rPr>
              <a:t>during the reported school year, either </a:t>
            </a:r>
            <a:r>
              <a:rPr lang="en-US" dirty="0">
                <a:highlight>
                  <a:srgbClr val="FFFF00"/>
                </a:highlight>
              </a:rPr>
              <a:t>meet their goals or leave the program (e.g., age-out).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numbers reported in the Grad Report won’t match a single PIMS data field; however, some of the student template data may be referenced to inform the total Grad Class and the total Graduated. For example, the total Grad Class number may include students reported in the May snapshot as well as any students reported later in October as dropouts (but not transfer students as the assumption is that they will continue with their education and meet graduation requirements elsewhere).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Data reported for a graduating class does not impact the Grad Rate in the Future Ready Pa. Index (which is calculated using only the grad </a:t>
            </a:r>
            <a:r>
              <a:rPr lang="en-US" i="1" dirty="0"/>
              <a:t>cohort </a:t>
            </a:r>
            <a:r>
              <a:rPr lang="en-US" dirty="0"/>
              <a:t>data).</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dirty="0"/>
          </a:p>
        </p:txBody>
      </p:sp>
    </p:spTree>
    <p:extLst>
      <p:ext uri="{BB962C8B-B14F-4D97-AF65-F5344CB8AC3E}">
        <p14:creationId xmlns:p14="http://schemas.microsoft.com/office/powerpoint/2010/main" val="92320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The FRCPP Grad Report submitted via MyPDESuite collects data on the </a:t>
            </a:r>
            <a:r>
              <a:rPr lang="en-US" sz="1200" i="0" dirty="0">
                <a:latin typeface="Arial" panose="020B0604020202020204" pitchFamily="34" charset="0"/>
              </a:rPr>
              <a:t>graduating class of the </a:t>
            </a:r>
            <a:r>
              <a:rPr lang="en-US" sz="1200" i="1" dirty="0">
                <a:latin typeface="Arial" panose="020B0604020202020204" pitchFamily="34" charset="0"/>
              </a:rPr>
              <a:t>prior </a:t>
            </a:r>
            <a:r>
              <a:rPr lang="en-US" sz="1200" i="0" dirty="0">
                <a:latin typeface="Arial" panose="020B0604020202020204" pitchFamily="34" charset="0"/>
              </a:rPr>
              <a:t>school year </a:t>
            </a:r>
            <a:r>
              <a:rPr lang="en-US" sz="1200" dirty="0">
                <a:latin typeface="Arial" panose="020B0604020202020204" pitchFamily="34" charset="0"/>
              </a:rPr>
              <a:t>– therefore, the Grad Report due </a:t>
            </a:r>
            <a:r>
              <a:rPr lang="en-US" sz="1200" u="none" dirty="0">
                <a:latin typeface="Arial" panose="020B0604020202020204" pitchFamily="34" charset="0"/>
              </a:rPr>
              <a:t>December 1, 2025, </a:t>
            </a:r>
            <a:r>
              <a:rPr lang="en-US" sz="1200" dirty="0">
                <a:latin typeface="Arial" panose="020B0604020202020204" pitchFamily="34" charset="0"/>
              </a:rPr>
              <a:t>will collect data on the 24/25 school year (i.e., the </a:t>
            </a:r>
            <a:r>
              <a:rPr lang="en-US" sz="1200" u="none" dirty="0">
                <a:latin typeface="Arial" panose="020B0604020202020204" pitchFamily="34" charset="0"/>
              </a:rPr>
              <a:t>graduating class of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rPr>
              <a:t>Remember, students have</a:t>
            </a:r>
            <a:r>
              <a:rPr lang="en-US" dirty="0"/>
              <a:t> through </a:t>
            </a:r>
            <a:r>
              <a:rPr lang="en-US" b="1" dirty="0"/>
              <a:t>September 30 </a:t>
            </a:r>
            <a:r>
              <a:rPr lang="en-US" dirty="0"/>
              <a:t>(just before the Grad Report window opens on October 1) to complete any graduation requirements in order to be reported as 24/25 graduates.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rPr>
              <a:t>Your LEA Grad Report will be publicly posted on your Future Ready PA Index subsite – so please ensure the accuracy of the data you submit!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dirty="0"/>
          </a:p>
        </p:txBody>
      </p:sp>
    </p:spTree>
    <p:extLst>
      <p:ext uri="{BB962C8B-B14F-4D97-AF65-F5344CB8AC3E}">
        <p14:creationId xmlns:p14="http://schemas.microsoft.com/office/powerpoint/2010/main" val="80590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 data you will need to complete the Grad Report in the FRCPP by December 1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dirty="0"/>
          </a:p>
        </p:txBody>
      </p:sp>
    </p:spTree>
    <p:extLst>
      <p:ext uri="{BB962C8B-B14F-4D97-AF65-F5344CB8AC3E}">
        <p14:creationId xmlns:p14="http://schemas.microsoft.com/office/powerpoint/2010/main" val="11080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MyPDESuite may be easily accessed from the PDE home page at pa.gov/agencies/education. </a:t>
            </a:r>
          </a:p>
          <a:p>
            <a:endParaRPr lang="en-US" dirty="0"/>
          </a:p>
          <a:p>
            <a:r>
              <a:rPr lang="en-US" dirty="0"/>
              <a:t>Select MyPDESuite in the left menu - then click on “Visit the MyPDESuite login page” to enter your user name and password.</a:t>
            </a:r>
          </a:p>
          <a:p>
            <a:endParaRPr lang="en-US" dirty="0"/>
          </a:p>
          <a:p>
            <a:r>
              <a:rPr lang="en-US" dirty="0"/>
              <a:t>You must have a registered Keystone Login to be granted permission to access this report by the MyPDESuite security administrator at your LEA.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dirty="0"/>
          </a:p>
        </p:txBody>
      </p:sp>
    </p:spTree>
    <p:extLst>
      <p:ext uri="{BB962C8B-B14F-4D97-AF65-F5344CB8AC3E}">
        <p14:creationId xmlns:p14="http://schemas.microsoft.com/office/powerpoint/2010/main" val="252061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4495D-5A9D-2E95-255E-34C703FF1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BEAAC-D041-2C1C-4A30-239C55ABE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AFD7B-B990-AB45-0B16-509E3C9A8F2C}"/>
              </a:ext>
            </a:extLst>
          </p:cNvPr>
          <p:cNvSpPr>
            <a:spLocks noGrp="1"/>
          </p:cNvSpPr>
          <p:nvPr>
            <p:ph type="body" idx="1"/>
          </p:nvPr>
        </p:nvSpPr>
        <p:spPr/>
        <p:txBody>
          <a:bodyPr/>
          <a:lstStyle/>
          <a:p>
            <a:r>
              <a:rPr lang="en-US" dirty="0"/>
              <a:t>If your security administrator has granted you the appropriate permissions, you should see FRCPP listed under “Access My Applications”. </a:t>
            </a:r>
          </a:p>
          <a:p>
            <a:endParaRPr lang="en-US" dirty="0"/>
          </a:p>
          <a:p>
            <a:r>
              <a:rPr lang="en-US" dirty="0"/>
              <a:t>Click on FRCPP and, once in the Planning Portal, click on State Required Reports – then select Graduation Report from your list.</a:t>
            </a:r>
          </a:p>
          <a:p>
            <a:endParaRPr lang="en-US" dirty="0"/>
          </a:p>
        </p:txBody>
      </p:sp>
      <p:sp>
        <p:nvSpPr>
          <p:cNvPr id="4" name="Slide Number Placeholder 3">
            <a:extLst>
              <a:ext uri="{FF2B5EF4-FFF2-40B4-BE49-F238E27FC236}">
                <a16:creationId xmlns:a16="http://schemas.microsoft.com/office/drawing/2014/main" id="{3B966F8D-B56A-F001-FEF1-493B194EE2EE}"/>
              </a:ext>
            </a:extLst>
          </p:cNvPr>
          <p:cNvSpPr>
            <a:spLocks noGrp="1"/>
          </p:cNvSpPr>
          <p:nvPr>
            <p:ph type="sldNum" sz="quarter" idx="5"/>
          </p:nvPr>
        </p:nvSpPr>
        <p:spPr/>
        <p:txBody>
          <a:bodyPr/>
          <a:lstStyle/>
          <a:p>
            <a:fld id="{5B012C48-CBE3-4456-858D-2A38C9D9ED43}" type="slidenum">
              <a:rPr lang="en-US" smtClean="0"/>
              <a:t>7</a:t>
            </a:fld>
            <a:endParaRPr lang="en-US" dirty="0"/>
          </a:p>
        </p:txBody>
      </p:sp>
    </p:spTree>
    <p:extLst>
      <p:ext uri="{BB962C8B-B14F-4D97-AF65-F5344CB8AC3E}">
        <p14:creationId xmlns:p14="http://schemas.microsoft.com/office/powerpoint/2010/main" val="381103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F748-9BD6-0468-559D-199F55295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50830-B85B-A96B-936D-F9553926D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43DCC-59A2-FC4A-AB76-BCC6EC24F1E1}"/>
              </a:ext>
            </a:extLst>
          </p:cNvPr>
          <p:cNvSpPr>
            <a:spLocks noGrp="1"/>
          </p:cNvSpPr>
          <p:nvPr>
            <p:ph type="body" idx="1"/>
          </p:nvPr>
        </p:nvSpPr>
        <p:spPr/>
        <p:txBody>
          <a:bodyPr/>
          <a:lstStyle/>
          <a:p>
            <a:r>
              <a:rPr lang="en-US" dirty="0"/>
              <a:t>As you can see in the left menu, the Grad Report has 5 pages - the first of which is the LEA Profile.</a:t>
            </a:r>
          </a:p>
          <a:p>
            <a:endParaRPr lang="en-US" dirty="0"/>
          </a:p>
          <a:p>
            <a:r>
              <a:rPr lang="en-US" dirty="0"/>
              <a:t>The light blue box provides a brief overview of the report and its requirements.  Once you’ve read the narrative, you may click the caret to collapse this section.</a:t>
            </a:r>
          </a:p>
          <a:p>
            <a:endParaRPr lang="en-US" dirty="0"/>
          </a:p>
          <a:p>
            <a:r>
              <a:rPr lang="en-US" dirty="0"/>
              <a:t>The light grey box provides instructions on completing this page. The data fields below it containing LEA and Chief School Administrator information are pre-populated from EdNA. If the LEA or the Chief School Administrator information is incomplete or inaccurate, follow the instructions for updating the data in EdNA before proceeding.</a:t>
            </a:r>
          </a:p>
        </p:txBody>
      </p:sp>
      <p:sp>
        <p:nvSpPr>
          <p:cNvPr id="4" name="Slide Number Placeholder 3">
            <a:extLst>
              <a:ext uri="{FF2B5EF4-FFF2-40B4-BE49-F238E27FC236}">
                <a16:creationId xmlns:a16="http://schemas.microsoft.com/office/drawing/2014/main" id="{81426D23-855A-8C7B-F50F-81527CF89680}"/>
              </a:ext>
            </a:extLst>
          </p:cNvPr>
          <p:cNvSpPr>
            <a:spLocks noGrp="1"/>
          </p:cNvSpPr>
          <p:nvPr>
            <p:ph type="sldNum" sz="quarter" idx="5"/>
          </p:nvPr>
        </p:nvSpPr>
        <p:spPr/>
        <p:txBody>
          <a:bodyPr/>
          <a:lstStyle/>
          <a:p>
            <a:fld id="{5B012C48-CBE3-4456-858D-2A38C9D9ED43}" type="slidenum">
              <a:rPr lang="en-US" smtClean="0"/>
              <a:t>8</a:t>
            </a:fld>
            <a:endParaRPr lang="en-US" dirty="0"/>
          </a:p>
        </p:txBody>
      </p:sp>
    </p:spTree>
    <p:extLst>
      <p:ext uri="{BB962C8B-B14F-4D97-AF65-F5344CB8AC3E}">
        <p14:creationId xmlns:p14="http://schemas.microsoft.com/office/powerpoint/2010/main" val="149196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66ED-F319-3D2F-BBA6-207B8EFA0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35205-2299-CF1F-E1B6-C626EF07F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6F03B-6141-A0E3-D879-50B23682003D}"/>
              </a:ext>
            </a:extLst>
          </p:cNvPr>
          <p:cNvSpPr>
            <a:spLocks noGrp="1"/>
          </p:cNvSpPr>
          <p:nvPr>
            <p:ph type="body" idx="1"/>
          </p:nvPr>
        </p:nvSpPr>
        <p:spPr/>
        <p:txBody>
          <a:bodyPr/>
          <a:lstStyle/>
          <a:p>
            <a:r>
              <a:rPr lang="en-US" dirty="0"/>
              <a:t>Just as the grey fields indicate prepopulated fields, white fields indicate data that will need to be reported by the LEA and red asterisks indicate where an entry is required. </a:t>
            </a:r>
          </a:p>
          <a:p>
            <a:endParaRPr lang="en-US" dirty="0"/>
          </a:p>
          <a:p>
            <a:r>
              <a:rPr lang="en-US" dirty="0"/>
              <a:t>At the bottom of the LEA profile page, you will enter the details for a designated single point of contact for the Grad Report.  If the CSA will also serve as the SPOC, enter that information here.</a:t>
            </a:r>
          </a:p>
          <a:p>
            <a:endParaRPr lang="en-US" dirty="0"/>
          </a:p>
          <a:p>
            <a:r>
              <a:rPr lang="en-US" dirty="0"/>
              <a:t>Below the SPOC information, you will enter the total number of students within the LEA who were eligible to graduate during the prior school year – and, of those students, the number who graduated during that school year. The system will calculate the remainder and populate the #Not Graduated field.</a:t>
            </a:r>
          </a:p>
          <a:p>
            <a:endParaRPr lang="en-US" dirty="0"/>
          </a:p>
          <a:p>
            <a:r>
              <a:rPr lang="en-US" dirty="0"/>
              <a:t>If you are using the PDE Pathways to Graduation tracking tool, you may click on this blue button to upload your data. Please note, doing so will overwrite any student data previously entered for this report. Also, you will want to reconcile any discrepancies in the tracking tool prior to uploading your data (e.g., where a student may have satisfied more than the required number of criteria for the AA or EB Pathway).</a:t>
            </a:r>
          </a:p>
          <a:p>
            <a:endParaRPr lang="en-US" dirty="0"/>
          </a:p>
        </p:txBody>
      </p:sp>
      <p:sp>
        <p:nvSpPr>
          <p:cNvPr id="4" name="Slide Number Placeholder 3">
            <a:extLst>
              <a:ext uri="{FF2B5EF4-FFF2-40B4-BE49-F238E27FC236}">
                <a16:creationId xmlns:a16="http://schemas.microsoft.com/office/drawing/2014/main" id="{B97B9BB6-B9F2-5404-512D-F8A93264F9A1}"/>
              </a:ext>
            </a:extLst>
          </p:cNvPr>
          <p:cNvSpPr>
            <a:spLocks noGrp="1"/>
          </p:cNvSpPr>
          <p:nvPr>
            <p:ph type="sldNum" sz="quarter" idx="5"/>
          </p:nvPr>
        </p:nvSpPr>
        <p:spPr/>
        <p:txBody>
          <a:bodyPr/>
          <a:lstStyle/>
          <a:p>
            <a:fld id="{5B012C48-CBE3-4456-858D-2A38C9D9ED43}" type="slidenum">
              <a:rPr lang="en-US" smtClean="0"/>
              <a:t>9</a:t>
            </a:fld>
            <a:endParaRPr lang="en-US" dirty="0"/>
          </a:p>
        </p:txBody>
      </p:sp>
    </p:spTree>
    <p:extLst>
      <p:ext uri="{BB962C8B-B14F-4D97-AF65-F5344CB8AC3E}">
        <p14:creationId xmlns:p14="http://schemas.microsoft.com/office/powerpoint/2010/main" val="3815412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a:extLst>
              <a:ext uri="{FF2B5EF4-FFF2-40B4-BE49-F238E27FC236}">
                <a16:creationId xmlns:a16="http://schemas.microsoft.com/office/drawing/2014/main" id="{73CA9021-3EA6-3F1D-A425-16C8069FC0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Pennsylvania Department of Education">
            <a:extLst>
              <a:ext uri="{FF2B5EF4-FFF2-40B4-BE49-F238E27FC236}">
                <a16:creationId xmlns:a16="http://schemas.microsoft.com/office/drawing/2014/main" id="{19A8CA6C-9F08-BCD4-731C-A3B94D64C23E}"/>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lvl1pPr>
              <a:defRPr>
                <a:solidFill>
                  <a:schemeClr val="bg1"/>
                </a:solidFill>
              </a:defRPr>
            </a:lvl1pPr>
          </a:lstStyle>
          <a:p>
            <a:fld id="{AF212BA9-EFE2-4AFF-BF9D-E8B1DAC0BC18}" type="datetime1">
              <a:rPr lang="en-US" smtClean="0"/>
              <a:pPr/>
              <a:t>9/22/2025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a:extLst>
              <a:ext uri="{FF2B5EF4-FFF2-40B4-BE49-F238E27FC236}">
                <a16:creationId xmlns:a16="http://schemas.microsoft.com/office/drawing/2014/main" id="{8C504C3F-60BB-14EF-091F-9565A3C0C1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5" name="Picture 4">
            <a:extLst>
              <a:ext uri="{FF2B5EF4-FFF2-40B4-BE49-F238E27FC236}">
                <a16:creationId xmlns:a16="http://schemas.microsoft.com/office/drawing/2014/main" id="{ABE4A621-C5EF-F120-204F-E14FF3546E8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lvl1pPr>
              <a:defRPr>
                <a:solidFill>
                  <a:schemeClr val="bg1"/>
                </a:solidFill>
              </a:defRPr>
            </a:lvl1pPr>
          </a:lstStyle>
          <a:p>
            <a:fld id="{39FB0975-47B6-4BE8-B879-EB115C8840C9}" type="datetime1">
              <a:rPr lang="en-US" smtClean="0"/>
              <a:pPr/>
              <a:t>9/22/2025</a:t>
            </a:fld>
            <a:endParaRPr lang="en-US" dirty="0"/>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a:extLst>
              <a:ext uri="{FF2B5EF4-FFF2-40B4-BE49-F238E27FC236}">
                <a16:creationId xmlns:a16="http://schemas.microsoft.com/office/drawing/2014/main" id="{000F9132-2FA6-531B-853B-7FA60C4EE98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a:extLst>
              <a:ext uri="{FF2B5EF4-FFF2-40B4-BE49-F238E27FC236}">
                <a16:creationId xmlns:a16="http://schemas.microsoft.com/office/drawing/2014/main" id="{C341FCB5-0407-2AE2-B5A5-AAB8FEE403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lvl1pPr>
              <a:defRPr>
                <a:solidFill>
                  <a:schemeClr val="bg1"/>
                </a:solidFill>
              </a:defRPr>
            </a:lvl1pPr>
          </a:lstStyle>
          <a:p>
            <a:fld id="{C43C5B11-EC1F-4C0C-86C0-7EC27F255174}" type="datetime1">
              <a:rPr lang="en-US" smtClean="0"/>
              <a:pPr/>
              <a:t>9/22/2025</a:t>
            </a:fld>
            <a:endParaRPr lang="en-US" dirty="0"/>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Picture 9">
            <a:extLst>
              <a:ext uri="{FF2B5EF4-FFF2-40B4-BE49-F238E27FC236}">
                <a16:creationId xmlns:a16="http://schemas.microsoft.com/office/drawing/2014/main" id="{931248E6-F468-3E78-9D55-0EAE4144AE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8" name="Picture 7">
            <a:extLst>
              <a:ext uri="{FF2B5EF4-FFF2-40B4-BE49-F238E27FC236}">
                <a16:creationId xmlns:a16="http://schemas.microsoft.com/office/drawing/2014/main" id="{1A3512F0-7236-492D-98DD-3848FC95B6B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7028" y="1319032"/>
            <a:ext cx="1619691" cy="682819"/>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4C72E730-7964-4CDF-A2E3-4BCF0755E00A}" type="datetime1">
              <a:rPr lang="en-US" smtClean="0"/>
              <a:pPr/>
              <a:t>9/22/2025</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a:extLst>
              <a:ext uri="{FF2B5EF4-FFF2-40B4-BE49-F238E27FC236}">
                <a16:creationId xmlns:a16="http://schemas.microsoft.com/office/drawing/2014/main" id="{79C3DD4C-86BC-D051-AE3E-45FB253C99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F73F6BE-725E-5F46-9C6B-F4613CC3CF9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solidFill>
                  <a:schemeClr val="bg1"/>
                </a:solidFill>
              </a:defRPr>
            </a:lvl1pPr>
          </a:lstStyle>
          <a:p>
            <a:fld id="{A1DC029C-5B17-409B-86F2-A65FE5BE79A1}" type="datetime1">
              <a:rPr lang="en-US" smtClean="0"/>
              <a:pPr/>
              <a:t>9/22/2025</a:t>
            </a:fld>
            <a:endParaRPr lang="en-US" dirty="0"/>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a:extLst>
              <a:ext uri="{FF2B5EF4-FFF2-40B4-BE49-F238E27FC236}">
                <a16:creationId xmlns:a16="http://schemas.microsoft.com/office/drawing/2014/main" id="{79C3DD4C-86BC-D051-AE3E-45FB253C99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a:extLst>
              <a:ext uri="{FF2B5EF4-FFF2-40B4-BE49-F238E27FC236}">
                <a16:creationId xmlns:a16="http://schemas.microsoft.com/office/drawing/2014/main" id="{FCEF0906-6B73-E265-67CC-1222F46BCFE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lvl1pPr>
              <a:defRPr>
                <a:solidFill>
                  <a:schemeClr val="bg1"/>
                </a:solidFill>
              </a:defRPr>
            </a:lvl1pPr>
          </a:lstStyle>
          <a:p>
            <a:fld id="{A918DB6E-6D70-4FEC-A112-5F97BC4AEE43}" type="datetime1">
              <a:rPr lang="en-US" smtClean="0"/>
              <a:pPr/>
              <a:t>9/22/2025</a:t>
            </a:fld>
            <a:endParaRPr lang="en-US" dirty="0"/>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a:extLst>
              <a:ext uri="{FF2B5EF4-FFF2-40B4-BE49-F238E27FC236}">
                <a16:creationId xmlns:a16="http://schemas.microsoft.com/office/drawing/2014/main" id="{C56D4987-17F8-5DD6-30EC-9DA0725D33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a:extLst>
              <a:ext uri="{FF2B5EF4-FFF2-40B4-BE49-F238E27FC236}">
                <a16:creationId xmlns:a16="http://schemas.microsoft.com/office/drawing/2014/main" id="{C862E435-AA10-E027-0747-8303CB75EF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lvl1pPr>
              <a:defRPr baseline="0">
                <a:solidFill>
                  <a:schemeClr val="bg1"/>
                </a:solidFill>
              </a:defRPr>
            </a:lvl1pPr>
          </a:lstStyle>
          <a:p>
            <a:fld id="{956BFE5A-6E96-494B-BDD8-6F437FF9AB11}" type="datetime1">
              <a:rPr lang="en-US" smtClean="0"/>
              <a:pPr/>
              <a:t>9/22/2025</a:t>
            </a:fld>
            <a:endParaRPr lang="en-US" dirty="0"/>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a:extLst>
              <a:ext uri="{FF2B5EF4-FFF2-40B4-BE49-F238E27FC236}">
                <a16:creationId xmlns:a16="http://schemas.microsoft.com/office/drawing/2014/main" id="{E05121F8-F8D0-12BE-2280-7E60891ED6C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a:extLst>
              <a:ext uri="{FF2B5EF4-FFF2-40B4-BE49-F238E27FC236}">
                <a16:creationId xmlns:a16="http://schemas.microsoft.com/office/drawing/2014/main" id="{0580675B-B3BC-8CA7-4E82-410286BFD75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lvl1pPr>
              <a:defRPr>
                <a:solidFill>
                  <a:schemeClr val="bg1"/>
                </a:solidFill>
              </a:defRPr>
            </a:lvl1pPr>
          </a:lstStyle>
          <a:p>
            <a:fld id="{B1C15760-DF15-44D3-BE51-84A885468F1F}" type="datetime1">
              <a:rPr lang="en-US" smtClean="0"/>
              <a:pPr/>
              <a:t>9/22/2025</a:t>
            </a:fld>
            <a:endParaRPr lang="en-US" dirty="0"/>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Content Placeholder 6">
            <a:extLst>
              <a:ext uri="{FF2B5EF4-FFF2-40B4-BE49-F238E27FC236}">
                <a16:creationId xmlns:a16="http://schemas.microsoft.com/office/drawing/2014/main" id="{7D39C305-7D91-BD64-0A4C-03A5F78D18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a:extLst>
              <a:ext uri="{FF2B5EF4-FFF2-40B4-BE49-F238E27FC236}">
                <a16:creationId xmlns:a16="http://schemas.microsoft.com/office/drawing/2014/main" id="{35F192BF-258E-20F7-A4FE-86E7ABF4F5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lvl1pPr>
              <a:defRPr>
                <a:solidFill>
                  <a:schemeClr val="bg1"/>
                </a:solidFill>
              </a:defRPr>
            </a:lvl1pPr>
          </a:lstStyle>
          <a:p>
            <a:fld id="{3A2CBF18-C1C5-4E58-AE1E-EFC1DEA4ED61}" type="datetime1">
              <a:rPr lang="en-US" smtClean="0"/>
              <a:pPr/>
              <a:t>9/22/2025</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a:extLst>
              <a:ext uri="{FF2B5EF4-FFF2-40B4-BE49-F238E27FC236}">
                <a16:creationId xmlns:a16="http://schemas.microsoft.com/office/drawing/2014/main" id="{CAD87B9F-3FE8-A5B1-53CA-F7B23BB3649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a:extLst>
              <a:ext uri="{FF2B5EF4-FFF2-40B4-BE49-F238E27FC236}">
                <a16:creationId xmlns:a16="http://schemas.microsoft.com/office/drawing/2014/main" id="{042C348F-656E-A509-A3F4-C9BF0BEE96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lvl1pPr>
              <a:defRPr>
                <a:solidFill>
                  <a:schemeClr val="bg1"/>
                </a:solidFill>
              </a:defRPr>
            </a:lvl1pPr>
          </a:lstStyle>
          <a:p>
            <a:fld id="{C2423AD3-50EC-4B5C-A8DC-11AAD0AA691E}" type="datetime1">
              <a:rPr lang="en-US" smtClean="0"/>
              <a:pPr/>
              <a:t>9/22/2025</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a:extLst>
              <a:ext uri="{FF2B5EF4-FFF2-40B4-BE49-F238E27FC236}">
                <a16:creationId xmlns:a16="http://schemas.microsoft.com/office/drawing/2014/main" id="{E4F887E4-34BD-F7FC-4D22-B4F5E90DEC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a:extLst>
              <a:ext uri="{FF2B5EF4-FFF2-40B4-BE49-F238E27FC236}">
                <a16:creationId xmlns:a16="http://schemas.microsoft.com/office/drawing/2014/main" id="{718AE777-06EB-70FE-4255-062F8A9CF20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lvl1pPr>
              <a:defRPr baseline="0">
                <a:solidFill>
                  <a:schemeClr val="bg1"/>
                </a:solidFill>
              </a:defRPr>
            </a:lvl1pPr>
          </a:lstStyle>
          <a:p>
            <a:fld id="{F3509735-4568-4232-8455-719822765581}" type="datetime1">
              <a:rPr lang="en-US" smtClean="0"/>
              <a:pPr/>
              <a:t>9/22/2025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Picture 4">
            <a:extLst>
              <a:ext uri="{FF2B5EF4-FFF2-40B4-BE49-F238E27FC236}">
                <a16:creationId xmlns:a16="http://schemas.microsoft.com/office/drawing/2014/main" id="{0458D707-3027-F739-5F6C-B2E7831941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a:extLst>
              <a:ext uri="{FF2B5EF4-FFF2-40B4-BE49-F238E27FC236}">
                <a16:creationId xmlns:a16="http://schemas.microsoft.com/office/drawing/2014/main" id="{BF81B16E-BDC0-1CE6-746A-3B85BFA0CD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lvl1pPr>
              <a:defRPr>
                <a:solidFill>
                  <a:schemeClr val="bg1"/>
                </a:solidFill>
              </a:defRPr>
            </a:lvl1pPr>
          </a:lstStyle>
          <a:p>
            <a:fld id="{40F2A2EE-1442-4CB6-BF6C-1D64706A3A6A}" type="datetime1">
              <a:rPr lang="en-US" smtClean="0"/>
              <a:pPr/>
              <a:t>9/22/2025</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Content Placeholder 6">
            <a:extLst>
              <a:ext uri="{FF2B5EF4-FFF2-40B4-BE49-F238E27FC236}">
                <a16:creationId xmlns:a16="http://schemas.microsoft.com/office/drawing/2014/main" id="{8844F8AB-E383-518B-0A27-BEF6C9D7D9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a:extLst>
              <a:ext uri="{FF2B5EF4-FFF2-40B4-BE49-F238E27FC236}">
                <a16:creationId xmlns:a16="http://schemas.microsoft.com/office/drawing/2014/main" id="{3970D4DD-2558-A489-2A93-523F829204F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D3A295EC-14AD-4FC4-B914-473EB0A47781}" type="datetime1">
              <a:rPr lang="en-US" smtClean="0"/>
              <a:pPr/>
              <a:t>9/22/2025</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39.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4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mailto:RA-EDGRADREQUIREMENT@PA.GOV" TargetMode="External"/><Relationship Id="rId4" Type="http://schemas.openxmlformats.org/officeDocument/2006/relationships/hyperlink" Target="http://www.education.p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307690" y="1913178"/>
            <a:ext cx="9625781" cy="2387600"/>
          </a:xfrm>
        </p:spPr>
        <p:txBody>
          <a:bodyPr>
            <a:normAutofit fontScale="90000"/>
          </a:bodyPr>
          <a:lstStyle/>
          <a:p>
            <a:r>
              <a:rPr lang="en-US" dirty="0"/>
              <a:t>Pennsylvania </a:t>
            </a:r>
            <a:br>
              <a:rPr lang="en-US" dirty="0"/>
            </a:br>
            <a:r>
              <a:rPr lang="en-US" dirty="0"/>
              <a:t>HS Graduation Requirements</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p:txBody>
          <a:bodyPr/>
          <a:lstStyle/>
          <a:p>
            <a:pPr>
              <a:spcBef>
                <a:spcPts val="1200"/>
              </a:spcBef>
              <a:spcAft>
                <a:spcPts val="600"/>
              </a:spcAft>
            </a:pPr>
            <a:r>
              <a:rPr lang="en-US" dirty="0"/>
              <a:t>Grad Report: Collecting &amp; Reporting Data</a:t>
            </a:r>
          </a:p>
          <a:p>
            <a:pPr>
              <a:spcBef>
                <a:spcPts val="1200"/>
              </a:spcBef>
              <a:spcAft>
                <a:spcPts val="1200"/>
              </a:spcAft>
            </a:pPr>
            <a:r>
              <a:rPr lang="en-US" sz="2000" dirty="0"/>
              <a:t>September 8, 2025</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D1EC-138F-4880-14E7-1D106F069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10597-B0EF-B3C3-1769-F62EB59F8CC8}"/>
              </a:ext>
            </a:extLst>
          </p:cNvPr>
          <p:cNvSpPr>
            <a:spLocks noGrp="1"/>
          </p:cNvSpPr>
          <p:nvPr>
            <p:ph type="title" idx="4294967295"/>
          </p:nvPr>
        </p:nvSpPr>
        <p:spPr>
          <a:xfrm>
            <a:off x="707025" y="22801"/>
            <a:ext cx="8944626" cy="1600200"/>
          </a:xfrm>
        </p:spPr>
        <p:txBody>
          <a:bodyPr>
            <a:normAutofit/>
          </a:bodyPr>
          <a:lstStyle/>
          <a:p>
            <a:r>
              <a:rPr lang="en-US" dirty="0"/>
              <a:t>Grad Report: LEA Profile (continued)</a:t>
            </a:r>
          </a:p>
        </p:txBody>
      </p:sp>
      <p:pic>
        <p:nvPicPr>
          <p:cNvPr id="4" name="Picture 3" descr="'Save' button highlighted">
            <a:extLst>
              <a:ext uri="{FF2B5EF4-FFF2-40B4-BE49-F238E27FC236}">
                <a16:creationId xmlns:a16="http://schemas.microsoft.com/office/drawing/2014/main" id="{F158715E-E3E1-1185-3091-8A19A543F3C1}"/>
              </a:ext>
            </a:extLst>
          </p:cNvPr>
          <p:cNvPicPr preferRelativeResize="0">
            <a:picLocks/>
          </p:cNvPicPr>
          <p:nvPr/>
        </p:nvPicPr>
        <p:blipFill>
          <a:blip r:embed="rId3"/>
          <a:stretch>
            <a:fillRect/>
          </a:stretch>
        </p:blipFill>
        <p:spPr>
          <a:xfrm>
            <a:off x="707025" y="1571292"/>
            <a:ext cx="8229600" cy="4617720"/>
          </a:xfrm>
          <a:prstGeom prst="rect">
            <a:avLst/>
          </a:prstGeom>
        </p:spPr>
      </p:pic>
      <p:pic>
        <p:nvPicPr>
          <p:cNvPr id="5" name="Picture 4">
            <a:extLst>
              <a:ext uri="{FF2B5EF4-FFF2-40B4-BE49-F238E27FC236}">
                <a16:creationId xmlns:a16="http://schemas.microsoft.com/office/drawing/2014/main" id="{BFBC5F45-D4E7-C217-C7CA-7EE0A684AE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73898" y="4276095"/>
            <a:ext cx="871804" cy="798645"/>
          </a:xfrm>
          <a:prstGeom prst="rect">
            <a:avLst/>
          </a:prstGeom>
        </p:spPr>
      </p:pic>
      <p:pic>
        <p:nvPicPr>
          <p:cNvPr id="8" name="Picture 7">
            <a:extLst>
              <a:ext uri="{FF2B5EF4-FFF2-40B4-BE49-F238E27FC236}">
                <a16:creationId xmlns:a16="http://schemas.microsoft.com/office/drawing/2014/main" id="{4E9433B1-6AA0-F744-D70F-65D9A9557E1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66662" y="5277281"/>
            <a:ext cx="968522" cy="578778"/>
          </a:xfrm>
          <a:prstGeom prst="rect">
            <a:avLst/>
          </a:prstGeom>
        </p:spPr>
      </p:pic>
      <p:sp>
        <p:nvSpPr>
          <p:cNvPr id="6" name="Date Placeholder 5">
            <a:extLst>
              <a:ext uri="{FF2B5EF4-FFF2-40B4-BE49-F238E27FC236}">
                <a16:creationId xmlns:a16="http://schemas.microsoft.com/office/drawing/2014/main" id="{0A1426B5-6EFA-9631-1597-B09B061A34EF}"/>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976D41EA-5E8A-E167-BF5A-984AA816E32D}"/>
              </a:ext>
            </a:extLst>
          </p:cNvPr>
          <p:cNvSpPr>
            <a:spLocks noGrp="1"/>
          </p:cNvSpPr>
          <p:nvPr>
            <p:ph type="sldNum" sz="quarter" idx="12"/>
          </p:nvPr>
        </p:nvSpPr>
        <p:spPr/>
        <p:txBody>
          <a:bodyPr/>
          <a:lstStyle/>
          <a:p>
            <a:fld id="{B24F5015-3417-4B27-A586-E4CCF4D77832}"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146967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84A16-5CDA-094C-0690-022F92006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FE649-C5C6-1D53-1BA1-EEEC0A8947EA}"/>
              </a:ext>
            </a:extLst>
          </p:cNvPr>
          <p:cNvSpPr>
            <a:spLocks noGrp="1"/>
          </p:cNvSpPr>
          <p:nvPr>
            <p:ph type="title" idx="4294967295"/>
          </p:nvPr>
        </p:nvSpPr>
        <p:spPr>
          <a:xfrm>
            <a:off x="838201" y="444674"/>
            <a:ext cx="8944626" cy="1600200"/>
          </a:xfrm>
        </p:spPr>
        <p:txBody>
          <a:bodyPr>
            <a:normAutofit/>
          </a:bodyPr>
          <a:lstStyle/>
          <a:p>
            <a:r>
              <a:rPr lang="en-US" dirty="0"/>
              <a:t>Pathways to Graduation &amp;</a:t>
            </a:r>
            <a:br>
              <a:rPr lang="en-US" dirty="0"/>
            </a:br>
            <a:r>
              <a:rPr lang="en-US" dirty="0"/>
              <a:t>Other Diploma Options</a:t>
            </a:r>
          </a:p>
        </p:txBody>
      </p:sp>
      <p:pic>
        <p:nvPicPr>
          <p:cNvPr id="3" name="Picture 2" descr="'Grad Report LEA Profile' has a green checkmark next to it and is being highlighted">
            <a:extLst>
              <a:ext uri="{FF2B5EF4-FFF2-40B4-BE49-F238E27FC236}">
                <a16:creationId xmlns:a16="http://schemas.microsoft.com/office/drawing/2014/main" id="{257EDB36-247D-E07D-F274-5272CE54F0A1}"/>
              </a:ext>
            </a:extLst>
          </p:cNvPr>
          <p:cNvPicPr preferRelativeResize="0">
            <a:picLocks/>
          </p:cNvPicPr>
          <p:nvPr/>
        </p:nvPicPr>
        <p:blipFill>
          <a:blip r:embed="rId3"/>
          <a:stretch>
            <a:fillRect/>
          </a:stretch>
        </p:blipFill>
        <p:spPr>
          <a:xfrm>
            <a:off x="471350" y="1871785"/>
            <a:ext cx="6217920" cy="3657600"/>
          </a:xfrm>
          <a:prstGeom prst="rect">
            <a:avLst/>
          </a:prstGeom>
        </p:spPr>
      </p:pic>
      <p:pic>
        <p:nvPicPr>
          <p:cNvPr id="8" name="Picture 7">
            <a:extLst>
              <a:ext uri="{FF2B5EF4-FFF2-40B4-BE49-F238E27FC236}">
                <a16:creationId xmlns:a16="http://schemas.microsoft.com/office/drawing/2014/main" id="{1CD971F1-DBCF-89A0-6811-23BBF99D3DB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88" y="2351718"/>
            <a:ext cx="1367436" cy="451143"/>
          </a:xfrm>
          <a:prstGeom prst="rect">
            <a:avLst/>
          </a:prstGeom>
        </p:spPr>
      </p:pic>
      <p:pic>
        <p:nvPicPr>
          <p:cNvPr id="4" name="Picture 3" descr="Arrows pointing to the 'Keystone Proficiency Pathway', 'Keystone Composite Pathway'. and 'Career and Technical (CTE) Concentration Pathway' sections.">
            <a:extLst>
              <a:ext uri="{FF2B5EF4-FFF2-40B4-BE49-F238E27FC236}">
                <a16:creationId xmlns:a16="http://schemas.microsoft.com/office/drawing/2014/main" id="{280EBC79-3FB2-CD95-4EBD-A126659CE949}"/>
              </a:ext>
            </a:extLst>
          </p:cNvPr>
          <p:cNvPicPr preferRelativeResize="0">
            <a:picLocks/>
          </p:cNvPicPr>
          <p:nvPr/>
        </p:nvPicPr>
        <p:blipFill>
          <a:blip r:embed="rId5"/>
          <a:stretch>
            <a:fillRect/>
          </a:stretch>
        </p:blipFill>
        <p:spPr>
          <a:xfrm>
            <a:off x="3477072" y="2755726"/>
            <a:ext cx="6217920" cy="3657600"/>
          </a:xfrm>
          <a:prstGeom prst="rect">
            <a:avLst/>
          </a:prstGeom>
        </p:spPr>
      </p:pic>
      <p:pic>
        <p:nvPicPr>
          <p:cNvPr id="9" name="Picture 8">
            <a:extLst>
              <a:ext uri="{FF2B5EF4-FFF2-40B4-BE49-F238E27FC236}">
                <a16:creationId xmlns:a16="http://schemas.microsoft.com/office/drawing/2014/main" id="{97C5C4CD-25BF-C281-3FC7-7B685996E8B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4047725" y="3044233"/>
            <a:ext cx="518205" cy="999831"/>
          </a:xfrm>
          <a:prstGeom prst="rect">
            <a:avLst/>
          </a:prstGeom>
        </p:spPr>
      </p:pic>
      <p:pic>
        <p:nvPicPr>
          <p:cNvPr id="10" name="Picture 9">
            <a:extLst>
              <a:ext uri="{FF2B5EF4-FFF2-40B4-BE49-F238E27FC236}">
                <a16:creationId xmlns:a16="http://schemas.microsoft.com/office/drawing/2014/main" id="{D62E5E5F-18A5-6334-8C15-9604A5782BE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4047726" y="3948486"/>
            <a:ext cx="518205" cy="999831"/>
          </a:xfrm>
          <a:prstGeom prst="rect">
            <a:avLst/>
          </a:prstGeom>
        </p:spPr>
      </p:pic>
      <p:pic>
        <p:nvPicPr>
          <p:cNvPr id="11" name="Picture 10">
            <a:extLst>
              <a:ext uri="{FF2B5EF4-FFF2-40B4-BE49-F238E27FC236}">
                <a16:creationId xmlns:a16="http://schemas.microsoft.com/office/drawing/2014/main" id="{C60321A8-8C6C-E96D-5A02-A4C2CCF76FE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4047727" y="4918441"/>
            <a:ext cx="518205" cy="999831"/>
          </a:xfrm>
          <a:prstGeom prst="rect">
            <a:avLst/>
          </a:prstGeom>
        </p:spPr>
      </p:pic>
      <p:sp>
        <p:nvSpPr>
          <p:cNvPr id="6" name="Date Placeholder 5">
            <a:extLst>
              <a:ext uri="{FF2B5EF4-FFF2-40B4-BE49-F238E27FC236}">
                <a16:creationId xmlns:a16="http://schemas.microsoft.com/office/drawing/2014/main" id="{290B37D1-05DF-1EEA-9EF0-7AE7B5B7C7CB}"/>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8E4440C1-0BB7-8C79-0062-E9FC03618345}"/>
              </a:ext>
            </a:extLst>
          </p:cNvPr>
          <p:cNvSpPr>
            <a:spLocks noGrp="1"/>
          </p:cNvSpPr>
          <p:nvPr>
            <p:ph type="sldNum" sz="quarter" idx="12"/>
          </p:nvPr>
        </p:nvSpPr>
        <p:spPr/>
        <p:txBody>
          <a:bodyPr/>
          <a:lstStyle/>
          <a:p>
            <a:fld id="{B24F5015-3417-4B27-A586-E4CCF4D77832}"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3335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AF23-456F-57B7-932B-0EA77DB87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B154B-4221-FCD7-3604-1F9EA350FF52}"/>
              </a:ext>
            </a:extLst>
          </p:cNvPr>
          <p:cNvSpPr>
            <a:spLocks noGrp="1"/>
          </p:cNvSpPr>
          <p:nvPr>
            <p:ph type="title" idx="4294967295"/>
          </p:nvPr>
        </p:nvSpPr>
        <p:spPr>
          <a:xfrm>
            <a:off x="838200" y="42944"/>
            <a:ext cx="8944626" cy="1315209"/>
          </a:xfrm>
        </p:spPr>
        <p:txBody>
          <a:bodyPr>
            <a:normAutofit/>
          </a:bodyPr>
          <a:lstStyle/>
          <a:p>
            <a:r>
              <a:rPr lang="en-US" dirty="0"/>
              <a:t>Alternative Assessment Pathway</a:t>
            </a:r>
          </a:p>
        </p:txBody>
      </p:sp>
      <p:pic>
        <p:nvPicPr>
          <p:cNvPr id="4" name="Picture 3" descr="'Number Graduated via Alternative Assessment' section highlighted">
            <a:extLst>
              <a:ext uri="{FF2B5EF4-FFF2-40B4-BE49-F238E27FC236}">
                <a16:creationId xmlns:a16="http://schemas.microsoft.com/office/drawing/2014/main" id="{4778BDED-8865-F23D-425B-B2D465102E77}"/>
              </a:ext>
            </a:extLst>
          </p:cNvPr>
          <p:cNvPicPr preferRelativeResize="0">
            <a:picLocks/>
          </p:cNvPicPr>
          <p:nvPr/>
        </p:nvPicPr>
        <p:blipFill>
          <a:blip r:embed="rId3"/>
          <a:stretch>
            <a:fillRect/>
          </a:stretch>
        </p:blipFill>
        <p:spPr>
          <a:xfrm>
            <a:off x="514996" y="1589690"/>
            <a:ext cx="6217920" cy="3657600"/>
          </a:xfrm>
          <a:prstGeom prst="rect">
            <a:avLst/>
          </a:prstGeom>
        </p:spPr>
      </p:pic>
      <p:pic>
        <p:nvPicPr>
          <p:cNvPr id="8" name="Picture 7">
            <a:extLst>
              <a:ext uri="{FF2B5EF4-FFF2-40B4-BE49-F238E27FC236}">
                <a16:creationId xmlns:a16="http://schemas.microsoft.com/office/drawing/2014/main" id="{8AA87067-8387-9858-8D64-2C561E2A76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56565" y="2193496"/>
            <a:ext cx="1567380" cy="954354"/>
          </a:xfrm>
          <a:prstGeom prst="rect">
            <a:avLst/>
          </a:prstGeom>
        </p:spPr>
      </p:pic>
      <p:pic>
        <p:nvPicPr>
          <p:cNvPr id="5" name="Picture 4" descr="Arrow pointing to 'Criteria' section of the page">
            <a:extLst>
              <a:ext uri="{FF2B5EF4-FFF2-40B4-BE49-F238E27FC236}">
                <a16:creationId xmlns:a16="http://schemas.microsoft.com/office/drawing/2014/main" id="{F56539D4-BDF1-E1C2-CC62-5A1B16F6B4BC}"/>
              </a:ext>
            </a:extLst>
          </p:cNvPr>
          <p:cNvPicPr preferRelativeResize="0">
            <a:picLocks/>
          </p:cNvPicPr>
          <p:nvPr/>
        </p:nvPicPr>
        <p:blipFill>
          <a:blip r:embed="rId5"/>
          <a:stretch>
            <a:fillRect/>
          </a:stretch>
        </p:blipFill>
        <p:spPr>
          <a:xfrm>
            <a:off x="5796354" y="2725224"/>
            <a:ext cx="6217920" cy="3657600"/>
          </a:xfrm>
          <a:prstGeom prst="rect">
            <a:avLst/>
          </a:prstGeom>
        </p:spPr>
      </p:pic>
      <p:pic>
        <p:nvPicPr>
          <p:cNvPr id="11" name="Picture 10">
            <a:extLst>
              <a:ext uri="{FF2B5EF4-FFF2-40B4-BE49-F238E27FC236}">
                <a16:creationId xmlns:a16="http://schemas.microsoft.com/office/drawing/2014/main" id="{AE7D7C3E-AE1A-EFB2-DB6D-216EB30A17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96000" y="3864617"/>
            <a:ext cx="999831" cy="518205"/>
          </a:xfrm>
          <a:prstGeom prst="rect">
            <a:avLst/>
          </a:prstGeom>
        </p:spPr>
      </p:pic>
      <p:sp>
        <p:nvSpPr>
          <p:cNvPr id="6" name="Date Placeholder 5">
            <a:extLst>
              <a:ext uri="{FF2B5EF4-FFF2-40B4-BE49-F238E27FC236}">
                <a16:creationId xmlns:a16="http://schemas.microsoft.com/office/drawing/2014/main" id="{74FBBD3F-656F-B064-3EEE-B08E0FAE5CBD}"/>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4CC7A338-C730-5284-C5D1-C85A6D109091}"/>
              </a:ext>
            </a:extLst>
          </p:cNvPr>
          <p:cNvSpPr>
            <a:spLocks noGrp="1"/>
          </p:cNvSpPr>
          <p:nvPr>
            <p:ph type="sldNum" sz="quarter" idx="12"/>
          </p:nvPr>
        </p:nvSpPr>
        <p:spPr/>
        <p:txBody>
          <a:bodyPr/>
          <a:lstStyle/>
          <a:p>
            <a:fld id="{B24F5015-3417-4B27-A586-E4CCF4D77832}"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8167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CE98-8277-2A9C-7348-EEA9B64E7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B86B5-C3A4-73B9-0555-F4D6E25E942F}"/>
              </a:ext>
            </a:extLst>
          </p:cNvPr>
          <p:cNvSpPr>
            <a:spLocks noGrp="1"/>
          </p:cNvSpPr>
          <p:nvPr>
            <p:ph type="title"/>
          </p:nvPr>
        </p:nvSpPr>
        <p:spPr/>
        <p:txBody>
          <a:bodyPr/>
          <a:lstStyle/>
          <a:p>
            <a:r>
              <a:rPr lang="en-US" dirty="0"/>
              <a:t>Alternative Assessment Criteria</a:t>
            </a:r>
          </a:p>
        </p:txBody>
      </p:sp>
      <p:pic>
        <p:nvPicPr>
          <p:cNvPr id="6" name="Content Placeholder 5" descr="Alternative Assessment Criteria chart">
            <a:extLst>
              <a:ext uri="{FF2B5EF4-FFF2-40B4-BE49-F238E27FC236}">
                <a16:creationId xmlns:a16="http://schemas.microsoft.com/office/drawing/2014/main" id="{93350D2E-16DB-5C23-4947-1F05037CCE4F}"/>
              </a:ext>
            </a:extLst>
          </p:cNvPr>
          <p:cNvPicPr>
            <a:picLocks noGrp="1" noChangeAspect="1"/>
          </p:cNvPicPr>
          <p:nvPr>
            <p:ph idx="1"/>
          </p:nvPr>
        </p:nvPicPr>
        <p:blipFill>
          <a:blip r:embed="rId3"/>
          <a:stretch>
            <a:fillRect/>
          </a:stretch>
        </p:blipFill>
        <p:spPr>
          <a:xfrm>
            <a:off x="838200" y="1394619"/>
            <a:ext cx="10515600" cy="2628900"/>
          </a:xfrm>
          <a:prstGeom prst="rect">
            <a:avLst/>
          </a:prstGeom>
        </p:spPr>
      </p:pic>
      <p:pic>
        <p:nvPicPr>
          <p:cNvPr id="7" name="Picture 6" descr="'5' is highlighted">
            <a:extLst>
              <a:ext uri="{FF2B5EF4-FFF2-40B4-BE49-F238E27FC236}">
                <a16:creationId xmlns:a16="http://schemas.microsoft.com/office/drawing/2014/main" id="{2855BAC3-3AC9-C0DF-30F5-AF67A9B27A77}"/>
              </a:ext>
            </a:extLst>
          </p:cNvPr>
          <p:cNvPicPr preferRelativeResize="0">
            <a:picLocks/>
          </p:cNvPicPr>
          <p:nvPr/>
        </p:nvPicPr>
        <p:blipFill>
          <a:blip r:embed="rId4"/>
          <a:stretch>
            <a:fillRect/>
          </a:stretch>
        </p:blipFill>
        <p:spPr>
          <a:xfrm>
            <a:off x="830310" y="4260560"/>
            <a:ext cx="10515600" cy="365760"/>
          </a:xfrm>
          <a:prstGeom prst="rect">
            <a:avLst/>
          </a:prstGeom>
        </p:spPr>
      </p:pic>
      <p:sp>
        <p:nvSpPr>
          <p:cNvPr id="8" name="Oval 7">
            <a:extLst>
              <a:ext uri="{FF2B5EF4-FFF2-40B4-BE49-F238E27FC236}">
                <a16:creationId xmlns:a16="http://schemas.microsoft.com/office/drawing/2014/main" id="{B4F6B493-3970-5567-4338-296F776176B0}"/>
              </a:ext>
              <a:ext uri="{C183D7F6-B498-43B3-948B-1728B52AA6E4}">
                <adec:decorative xmlns:adec="http://schemas.microsoft.com/office/drawing/2017/decorative" val="1"/>
              </a:ext>
            </a:extLst>
          </p:cNvPr>
          <p:cNvSpPr/>
          <p:nvPr/>
        </p:nvSpPr>
        <p:spPr>
          <a:xfrm>
            <a:off x="5681329" y="4097800"/>
            <a:ext cx="829341" cy="6912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llout: Up Arrow 8">
            <a:extLst>
              <a:ext uri="{FF2B5EF4-FFF2-40B4-BE49-F238E27FC236}">
                <a16:creationId xmlns:a16="http://schemas.microsoft.com/office/drawing/2014/main" id="{0F110859-B418-09C3-D6ED-5253C2AA5B19}"/>
              </a:ext>
            </a:extLst>
          </p:cNvPr>
          <p:cNvSpPr/>
          <p:nvPr/>
        </p:nvSpPr>
        <p:spPr>
          <a:xfrm>
            <a:off x="9843543" y="4023519"/>
            <a:ext cx="914400" cy="1557474"/>
          </a:xfrm>
          <a:prstGeom prst="up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5</a:t>
            </a:r>
          </a:p>
        </p:txBody>
      </p:sp>
      <p:sp>
        <p:nvSpPr>
          <p:cNvPr id="4" name="Date Placeholder 3">
            <a:extLst>
              <a:ext uri="{FF2B5EF4-FFF2-40B4-BE49-F238E27FC236}">
                <a16:creationId xmlns:a16="http://schemas.microsoft.com/office/drawing/2014/main" id="{13E8EACA-8CA1-4315-F5A2-93CD59A917A1}"/>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5A423DFE-4184-1571-D9A0-98C4B713E205}"/>
              </a:ext>
            </a:extLst>
          </p:cNvPr>
          <p:cNvSpPr>
            <a:spLocks noGrp="1"/>
          </p:cNvSpPr>
          <p:nvPr>
            <p:ph type="sldNum" sz="quarter" idx="12"/>
          </p:nvPr>
        </p:nvSpPr>
        <p:spPr/>
        <p:txBody>
          <a:bodyPr/>
          <a:lstStyle/>
          <a:p>
            <a:fld id="{B24F5015-3417-4B27-A586-E4CCF4D77832}"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24741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AF92-3064-5C13-71EA-20FE275D2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96013-1987-1B11-ABC6-5D7429F7AA06}"/>
              </a:ext>
            </a:extLst>
          </p:cNvPr>
          <p:cNvSpPr>
            <a:spLocks noGrp="1"/>
          </p:cNvSpPr>
          <p:nvPr>
            <p:ph type="title" idx="4294967295"/>
          </p:nvPr>
        </p:nvSpPr>
        <p:spPr>
          <a:xfrm>
            <a:off x="838201" y="444674"/>
            <a:ext cx="8944626" cy="1600200"/>
          </a:xfrm>
        </p:spPr>
        <p:txBody>
          <a:bodyPr>
            <a:normAutofit/>
          </a:bodyPr>
          <a:lstStyle/>
          <a:p>
            <a:r>
              <a:rPr lang="en-US" dirty="0"/>
              <a:t>Evidence-Based Pathway</a:t>
            </a:r>
          </a:p>
        </p:txBody>
      </p:sp>
      <p:pic>
        <p:nvPicPr>
          <p:cNvPr id="5" name="Picture 4" descr="'Number of Graduated via Evidence Based' is highlighted under the 'Evidence Based Pathway' section">
            <a:extLst>
              <a:ext uri="{FF2B5EF4-FFF2-40B4-BE49-F238E27FC236}">
                <a16:creationId xmlns:a16="http://schemas.microsoft.com/office/drawing/2014/main" id="{4DB498B1-C3EC-94AE-42FC-E9D5516F0CBB}"/>
              </a:ext>
            </a:extLst>
          </p:cNvPr>
          <p:cNvPicPr preferRelativeResize="0">
            <a:picLocks/>
          </p:cNvPicPr>
          <p:nvPr/>
        </p:nvPicPr>
        <p:blipFill>
          <a:blip r:embed="rId3"/>
          <a:stretch>
            <a:fillRect/>
          </a:stretch>
        </p:blipFill>
        <p:spPr>
          <a:xfrm>
            <a:off x="520981" y="1600200"/>
            <a:ext cx="6217920" cy="3657600"/>
          </a:xfrm>
          <a:prstGeom prst="rect">
            <a:avLst/>
          </a:prstGeom>
        </p:spPr>
      </p:pic>
      <p:pic>
        <p:nvPicPr>
          <p:cNvPr id="9" name="Picture 8">
            <a:extLst>
              <a:ext uri="{FF2B5EF4-FFF2-40B4-BE49-F238E27FC236}">
                <a16:creationId xmlns:a16="http://schemas.microsoft.com/office/drawing/2014/main" id="{92FF74F4-13F1-B7A8-2F20-CB2D0604AEA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15613" y="2323812"/>
            <a:ext cx="1681904" cy="749873"/>
          </a:xfrm>
          <a:prstGeom prst="rect">
            <a:avLst/>
          </a:prstGeom>
        </p:spPr>
      </p:pic>
      <p:pic>
        <p:nvPicPr>
          <p:cNvPr id="8" name="Picture 7" descr="'Number of Graduated via Evidence Based' is highlighted underneath the 'Evidence Based Pathway' section">
            <a:extLst>
              <a:ext uri="{FF2B5EF4-FFF2-40B4-BE49-F238E27FC236}">
                <a16:creationId xmlns:a16="http://schemas.microsoft.com/office/drawing/2014/main" id="{09B08DA5-167F-633B-ADB2-EC186C694975}"/>
              </a:ext>
            </a:extLst>
          </p:cNvPr>
          <p:cNvPicPr preferRelativeResize="0">
            <a:picLocks/>
          </p:cNvPicPr>
          <p:nvPr/>
        </p:nvPicPr>
        <p:blipFill>
          <a:blip r:embed="rId5"/>
          <a:stretch>
            <a:fillRect/>
          </a:stretch>
        </p:blipFill>
        <p:spPr>
          <a:xfrm>
            <a:off x="5837460" y="2698750"/>
            <a:ext cx="6217920" cy="3657600"/>
          </a:xfrm>
          <a:prstGeom prst="rect">
            <a:avLst/>
          </a:prstGeom>
        </p:spPr>
      </p:pic>
      <p:pic>
        <p:nvPicPr>
          <p:cNvPr id="10" name="Picture 9">
            <a:extLst>
              <a:ext uri="{FF2B5EF4-FFF2-40B4-BE49-F238E27FC236}">
                <a16:creationId xmlns:a16="http://schemas.microsoft.com/office/drawing/2014/main" id="{4D22665D-9E4D-4EB6-346F-4B33515C62D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985" y="3792104"/>
            <a:ext cx="999831" cy="518205"/>
          </a:xfrm>
          <a:prstGeom prst="rect">
            <a:avLst/>
          </a:prstGeom>
        </p:spPr>
      </p:pic>
      <p:sp>
        <p:nvSpPr>
          <p:cNvPr id="6" name="Date Placeholder 5">
            <a:extLst>
              <a:ext uri="{FF2B5EF4-FFF2-40B4-BE49-F238E27FC236}">
                <a16:creationId xmlns:a16="http://schemas.microsoft.com/office/drawing/2014/main" id="{0FD9D1DC-2CF5-9FED-6A55-56CB7EBAD5CF}"/>
              </a:ext>
            </a:extLst>
          </p:cNvPr>
          <p:cNvSpPr>
            <a:spLocks noGrp="1"/>
          </p:cNvSpPr>
          <p:nvPr>
            <p:ph type="dt" sz="half" idx="10"/>
          </p:nvPr>
        </p:nvSpPr>
        <p:spPr>
          <a:xfrm>
            <a:off x="838200" y="6413326"/>
            <a:ext cx="2743200" cy="365125"/>
          </a:xfrm>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B4F83FF4-E69B-D4AC-F38A-203145F3A39A}"/>
              </a:ext>
            </a:extLst>
          </p:cNvPr>
          <p:cNvSpPr>
            <a:spLocks noGrp="1"/>
          </p:cNvSpPr>
          <p:nvPr>
            <p:ph type="sldNum" sz="quarter" idx="12"/>
          </p:nvPr>
        </p:nvSpPr>
        <p:spPr/>
        <p:txBody>
          <a:bodyPr/>
          <a:lstStyle/>
          <a:p>
            <a:fld id="{B24F5015-3417-4B27-A586-E4CCF4D77832}"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67292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825E-DD6F-B8CA-4B20-C3A998605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70AEF-EF02-B1EF-C7AE-7B2C16538D3F}"/>
              </a:ext>
            </a:extLst>
          </p:cNvPr>
          <p:cNvSpPr>
            <a:spLocks noGrp="1"/>
          </p:cNvSpPr>
          <p:nvPr>
            <p:ph type="title"/>
          </p:nvPr>
        </p:nvSpPr>
        <p:spPr/>
        <p:txBody>
          <a:bodyPr/>
          <a:lstStyle/>
          <a:p>
            <a:r>
              <a:rPr lang="en-US" dirty="0"/>
              <a:t>Evidence-Based Criteria</a:t>
            </a:r>
          </a:p>
        </p:txBody>
      </p:sp>
      <p:pic>
        <p:nvPicPr>
          <p:cNvPr id="7" name="Content Placeholder 6" descr="Evidence-Based Criteria Charts, Sections One and Two">
            <a:extLst>
              <a:ext uri="{FF2B5EF4-FFF2-40B4-BE49-F238E27FC236}">
                <a16:creationId xmlns:a16="http://schemas.microsoft.com/office/drawing/2014/main" id="{3BA1AE63-DA2D-B62B-1CCB-713E6CBED5CF}"/>
              </a:ext>
            </a:extLst>
          </p:cNvPr>
          <p:cNvPicPr preferRelativeResize="0">
            <a:picLocks noGrp="1"/>
          </p:cNvPicPr>
          <p:nvPr>
            <p:ph idx="1"/>
          </p:nvPr>
        </p:nvPicPr>
        <p:blipFill>
          <a:blip r:embed="rId3"/>
          <a:stretch>
            <a:fillRect/>
          </a:stretch>
        </p:blipFill>
        <p:spPr>
          <a:xfrm>
            <a:off x="501869" y="1398965"/>
            <a:ext cx="10972800" cy="3200400"/>
          </a:xfrm>
        </p:spPr>
      </p:pic>
      <p:sp>
        <p:nvSpPr>
          <p:cNvPr id="12" name="Callout: Right Arrow 11">
            <a:extLst>
              <a:ext uri="{FF2B5EF4-FFF2-40B4-BE49-F238E27FC236}">
                <a16:creationId xmlns:a16="http://schemas.microsoft.com/office/drawing/2014/main" id="{EB687DEB-FDA1-0212-58D3-02C38A881135}"/>
              </a:ext>
            </a:extLst>
          </p:cNvPr>
          <p:cNvSpPr/>
          <p:nvPr/>
        </p:nvSpPr>
        <p:spPr>
          <a:xfrm>
            <a:off x="9249103" y="2362001"/>
            <a:ext cx="914400" cy="770077"/>
          </a:xfrm>
          <a:prstGeom prst="rightArrowCallou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12</a:t>
            </a:r>
          </a:p>
        </p:txBody>
      </p:sp>
      <p:sp>
        <p:nvSpPr>
          <p:cNvPr id="10" name="Callout: Left-Right Arrow 9">
            <a:extLst>
              <a:ext uri="{FF2B5EF4-FFF2-40B4-BE49-F238E27FC236}">
                <a16:creationId xmlns:a16="http://schemas.microsoft.com/office/drawing/2014/main" id="{AA3C3B1F-2939-940F-30E3-CB53D5A3A121}"/>
              </a:ext>
            </a:extLst>
          </p:cNvPr>
          <p:cNvSpPr/>
          <p:nvPr/>
        </p:nvSpPr>
        <p:spPr>
          <a:xfrm rot="5400000">
            <a:off x="10383587" y="3022504"/>
            <a:ext cx="1325564" cy="783021"/>
          </a:xfrm>
          <a:prstGeom prst="leftRightArrowCallou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rgbClr val="C00000"/>
                </a:solidFill>
              </a:rPr>
              <a:t>28</a:t>
            </a:r>
          </a:p>
        </p:txBody>
      </p:sp>
      <p:pic>
        <p:nvPicPr>
          <p:cNvPr id="8" name="Picture 7" descr="[100] - grayed out&#10;10 - circled&#10;[% 10] - grayed out">
            <a:extLst>
              <a:ext uri="{FF2B5EF4-FFF2-40B4-BE49-F238E27FC236}">
                <a16:creationId xmlns:a16="http://schemas.microsoft.com/office/drawing/2014/main" id="{98F5A037-F7A6-311D-8616-7B1151229405}"/>
              </a:ext>
            </a:extLst>
          </p:cNvPr>
          <p:cNvPicPr preferRelativeResize="0">
            <a:picLocks/>
          </p:cNvPicPr>
          <p:nvPr/>
        </p:nvPicPr>
        <p:blipFill>
          <a:blip r:embed="rId4"/>
          <a:stretch>
            <a:fillRect/>
          </a:stretch>
        </p:blipFill>
        <p:spPr>
          <a:xfrm>
            <a:off x="501869" y="4798412"/>
            <a:ext cx="10972800" cy="365760"/>
          </a:xfrm>
          <a:prstGeom prst="rect">
            <a:avLst/>
          </a:prstGeom>
        </p:spPr>
      </p:pic>
      <p:sp>
        <p:nvSpPr>
          <p:cNvPr id="11" name="Oval 10">
            <a:extLst>
              <a:ext uri="{FF2B5EF4-FFF2-40B4-BE49-F238E27FC236}">
                <a16:creationId xmlns:a16="http://schemas.microsoft.com/office/drawing/2014/main" id="{FF778DCB-220A-048D-F951-D92B7D397BBE}"/>
              </a:ext>
              <a:ext uri="{C183D7F6-B498-43B3-948B-1728B52AA6E4}">
                <adec:decorative xmlns:adec="http://schemas.microsoft.com/office/drawing/2017/decorative" val="1"/>
              </a:ext>
            </a:extLst>
          </p:cNvPr>
          <p:cNvSpPr/>
          <p:nvPr/>
        </p:nvSpPr>
        <p:spPr>
          <a:xfrm>
            <a:off x="5573598" y="4672948"/>
            <a:ext cx="829341" cy="6166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1501DAC5-E7B7-761E-CB5B-E426A22C0868}"/>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E62F3AA-693D-E732-D333-A5A8440A2951}"/>
              </a:ext>
            </a:extLst>
          </p:cNvPr>
          <p:cNvSpPr>
            <a:spLocks noGrp="1"/>
          </p:cNvSpPr>
          <p:nvPr>
            <p:ph type="sldNum" sz="quarter" idx="12"/>
          </p:nvPr>
        </p:nvSpPr>
        <p:spPr/>
        <p:txBody>
          <a:bodyPr/>
          <a:lstStyle/>
          <a:p>
            <a:fld id="{B24F5015-3417-4B27-A586-E4CCF4D77832}"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91072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DC991-B0BE-73F7-62D3-BBFF9743D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3DB4C-EE07-C1B7-AA8C-CA15CEF3B0B7}"/>
              </a:ext>
            </a:extLst>
          </p:cNvPr>
          <p:cNvSpPr>
            <a:spLocks noGrp="1"/>
          </p:cNvSpPr>
          <p:nvPr>
            <p:ph type="title" idx="4294967295"/>
          </p:nvPr>
        </p:nvSpPr>
        <p:spPr>
          <a:xfrm>
            <a:off x="838201" y="444674"/>
            <a:ext cx="8944626" cy="1600200"/>
          </a:xfrm>
        </p:spPr>
        <p:txBody>
          <a:bodyPr>
            <a:normAutofit/>
          </a:bodyPr>
          <a:lstStyle/>
          <a:p>
            <a:r>
              <a:rPr lang="en-US" dirty="0"/>
              <a:t>Special Education Program</a:t>
            </a:r>
          </a:p>
        </p:txBody>
      </p:sp>
      <p:pic>
        <p:nvPicPr>
          <p:cNvPr id="4" name="Picture 3" descr="'Number Graduated via Specia Education Programs' is highlighted">
            <a:extLst>
              <a:ext uri="{FF2B5EF4-FFF2-40B4-BE49-F238E27FC236}">
                <a16:creationId xmlns:a16="http://schemas.microsoft.com/office/drawing/2014/main" id="{0A0C9C1F-8A48-6387-B3A9-3C3FC782F1BF}"/>
              </a:ext>
            </a:extLst>
          </p:cNvPr>
          <p:cNvPicPr preferRelativeResize="0">
            <a:picLocks/>
          </p:cNvPicPr>
          <p:nvPr/>
        </p:nvPicPr>
        <p:blipFill>
          <a:blip r:embed="rId3"/>
          <a:stretch>
            <a:fillRect/>
          </a:stretch>
        </p:blipFill>
        <p:spPr>
          <a:xfrm>
            <a:off x="788250" y="1607768"/>
            <a:ext cx="8229600" cy="4617720"/>
          </a:xfrm>
          <a:prstGeom prst="rect">
            <a:avLst/>
          </a:prstGeom>
        </p:spPr>
      </p:pic>
      <p:sp>
        <p:nvSpPr>
          <p:cNvPr id="6" name="Date Placeholder 5">
            <a:extLst>
              <a:ext uri="{FF2B5EF4-FFF2-40B4-BE49-F238E27FC236}">
                <a16:creationId xmlns:a16="http://schemas.microsoft.com/office/drawing/2014/main" id="{FC5BE583-5260-C93D-918D-DE495333D7C0}"/>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7D14FF8C-FBB8-BF9E-2233-9CBF8D6C8F5F}"/>
              </a:ext>
            </a:extLst>
          </p:cNvPr>
          <p:cNvSpPr>
            <a:spLocks noGrp="1"/>
          </p:cNvSpPr>
          <p:nvPr>
            <p:ph type="sldNum" sz="quarter" idx="12"/>
          </p:nvPr>
        </p:nvSpPr>
        <p:spPr/>
        <p:txBody>
          <a:bodyPr/>
          <a:lstStyle/>
          <a:p>
            <a:fld id="{B24F5015-3417-4B27-A586-E4CCF4D77832}" type="slidenum">
              <a:rPr lang="en-US" smtClean="0">
                <a:solidFill>
                  <a:schemeClr val="tx1"/>
                </a:solidFill>
              </a:rPr>
              <a:t>16</a:t>
            </a:fld>
            <a:endParaRPr lang="en-US" dirty="0">
              <a:solidFill>
                <a:schemeClr val="tx1"/>
              </a:solidFill>
            </a:endParaRPr>
          </a:p>
        </p:txBody>
      </p:sp>
      <p:pic>
        <p:nvPicPr>
          <p:cNvPr id="5" name="Picture 4">
            <a:extLst>
              <a:ext uri="{FF2B5EF4-FFF2-40B4-BE49-F238E27FC236}">
                <a16:creationId xmlns:a16="http://schemas.microsoft.com/office/drawing/2014/main" id="{C335D0C6-E41A-8F1E-8CA7-44FEC9FBDD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18677" y="3035327"/>
            <a:ext cx="2895126" cy="953160"/>
          </a:xfrm>
          <a:prstGeom prst="rect">
            <a:avLst/>
          </a:prstGeom>
        </p:spPr>
      </p:pic>
    </p:spTree>
    <p:extLst>
      <p:ext uri="{BB962C8B-B14F-4D97-AF65-F5344CB8AC3E}">
        <p14:creationId xmlns:p14="http://schemas.microsoft.com/office/powerpoint/2010/main" val="276492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89A6-060F-815E-DF4F-D14A96199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79F83-11FE-738D-5148-37B802EB093C}"/>
              </a:ext>
            </a:extLst>
          </p:cNvPr>
          <p:cNvSpPr>
            <a:spLocks noGrp="1"/>
          </p:cNvSpPr>
          <p:nvPr>
            <p:ph type="title" idx="4294967295"/>
          </p:nvPr>
        </p:nvSpPr>
        <p:spPr>
          <a:xfrm>
            <a:off x="838201" y="444674"/>
            <a:ext cx="8944626" cy="1600200"/>
          </a:xfrm>
        </p:spPr>
        <p:txBody>
          <a:bodyPr>
            <a:normAutofit/>
          </a:bodyPr>
          <a:lstStyle/>
          <a:p>
            <a:r>
              <a:rPr lang="en-US" dirty="0"/>
              <a:t>Chief School Administrator Waiver</a:t>
            </a:r>
          </a:p>
        </p:txBody>
      </p:sp>
      <p:pic>
        <p:nvPicPr>
          <p:cNvPr id="3" name="Picture 2" descr="'Number Graduated via Waiver' is highlighted under the 'Chief School Administrator Waiver' section">
            <a:extLst>
              <a:ext uri="{FF2B5EF4-FFF2-40B4-BE49-F238E27FC236}">
                <a16:creationId xmlns:a16="http://schemas.microsoft.com/office/drawing/2014/main" id="{76A15F48-2F99-C877-C990-DA0669059DB7}"/>
              </a:ext>
            </a:extLst>
          </p:cNvPr>
          <p:cNvPicPr preferRelativeResize="0">
            <a:picLocks/>
          </p:cNvPicPr>
          <p:nvPr/>
        </p:nvPicPr>
        <p:blipFill>
          <a:blip r:embed="rId3"/>
          <a:stretch>
            <a:fillRect/>
          </a:stretch>
        </p:blipFill>
        <p:spPr>
          <a:xfrm>
            <a:off x="525500" y="1526627"/>
            <a:ext cx="6217920" cy="3657600"/>
          </a:xfrm>
          <a:prstGeom prst="rect">
            <a:avLst/>
          </a:prstGeom>
        </p:spPr>
      </p:pic>
      <p:pic>
        <p:nvPicPr>
          <p:cNvPr id="5" name="Picture 4">
            <a:extLst>
              <a:ext uri="{FF2B5EF4-FFF2-40B4-BE49-F238E27FC236}">
                <a16:creationId xmlns:a16="http://schemas.microsoft.com/office/drawing/2014/main" id="{B445715E-899C-C0E9-AA56-7D4B9A7A19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02726" y="2334322"/>
            <a:ext cx="1694792" cy="734698"/>
          </a:xfrm>
          <a:prstGeom prst="rect">
            <a:avLst/>
          </a:prstGeom>
        </p:spPr>
      </p:pic>
      <p:pic>
        <p:nvPicPr>
          <p:cNvPr id="4" name="Picture 3" descr="Arrow pointing to 'Extenuating Circumstances or Other' section of the page">
            <a:extLst>
              <a:ext uri="{FF2B5EF4-FFF2-40B4-BE49-F238E27FC236}">
                <a16:creationId xmlns:a16="http://schemas.microsoft.com/office/drawing/2014/main" id="{2783729E-2EAF-DD0A-4384-E2EFFCF6C232}"/>
              </a:ext>
            </a:extLst>
          </p:cNvPr>
          <p:cNvPicPr preferRelativeResize="0">
            <a:picLocks/>
          </p:cNvPicPr>
          <p:nvPr/>
        </p:nvPicPr>
        <p:blipFill>
          <a:blip r:embed="rId5"/>
          <a:stretch>
            <a:fillRect/>
          </a:stretch>
        </p:blipFill>
        <p:spPr>
          <a:xfrm>
            <a:off x="3465786" y="2881312"/>
            <a:ext cx="6217920" cy="3657600"/>
          </a:xfrm>
          <a:prstGeom prst="rect">
            <a:avLst/>
          </a:prstGeom>
        </p:spPr>
      </p:pic>
      <p:pic>
        <p:nvPicPr>
          <p:cNvPr id="10" name="Picture 9">
            <a:extLst>
              <a:ext uri="{FF2B5EF4-FFF2-40B4-BE49-F238E27FC236}">
                <a16:creationId xmlns:a16="http://schemas.microsoft.com/office/drawing/2014/main" id="{5A1F2802-F66A-6303-B9C7-783B2E0011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50206" y="4498201"/>
            <a:ext cx="999831" cy="518205"/>
          </a:xfrm>
          <a:prstGeom prst="rect">
            <a:avLst/>
          </a:prstGeom>
        </p:spPr>
      </p:pic>
      <p:sp>
        <p:nvSpPr>
          <p:cNvPr id="6" name="Date Placeholder 5">
            <a:extLst>
              <a:ext uri="{FF2B5EF4-FFF2-40B4-BE49-F238E27FC236}">
                <a16:creationId xmlns:a16="http://schemas.microsoft.com/office/drawing/2014/main" id="{43B5FDDC-3284-DAFE-B82E-51E652CDDB0E}"/>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8E8046F0-0C86-D268-52CA-910DD278E94B}"/>
              </a:ext>
            </a:extLst>
          </p:cNvPr>
          <p:cNvSpPr>
            <a:spLocks noGrp="1"/>
          </p:cNvSpPr>
          <p:nvPr>
            <p:ph type="sldNum" sz="quarter" idx="12"/>
          </p:nvPr>
        </p:nvSpPr>
        <p:spPr/>
        <p:txBody>
          <a:bodyPr/>
          <a:lstStyle/>
          <a:p>
            <a:fld id="{B24F5015-3417-4B27-A586-E4CCF4D77832}"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97308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0D3B-0944-3CAD-816F-BB73F35DE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E9525-B132-9C6D-D338-AF67A080F274}"/>
              </a:ext>
            </a:extLst>
          </p:cNvPr>
          <p:cNvSpPr>
            <a:spLocks noGrp="1"/>
          </p:cNvSpPr>
          <p:nvPr>
            <p:ph type="title"/>
          </p:nvPr>
        </p:nvSpPr>
        <p:spPr/>
        <p:txBody>
          <a:bodyPr/>
          <a:lstStyle/>
          <a:p>
            <a:r>
              <a:rPr lang="en-US" dirty="0"/>
              <a:t>Waivers by Reason Granted</a:t>
            </a:r>
          </a:p>
        </p:txBody>
      </p:sp>
      <p:pic>
        <p:nvPicPr>
          <p:cNvPr id="7" name="Content Placeholder 6" descr="[Total Number Eligible to Graduate] 100 - grayed out&#10;&#10;[Number Graduated via Waiver] 10&#10;&#10;[Percent Graduated Using This Pathway] 10% - grayed out">
            <a:extLst>
              <a:ext uri="{FF2B5EF4-FFF2-40B4-BE49-F238E27FC236}">
                <a16:creationId xmlns:a16="http://schemas.microsoft.com/office/drawing/2014/main" id="{552F3C8A-295F-4F6F-E9E9-18A8FD78A1C0}"/>
              </a:ext>
            </a:extLst>
          </p:cNvPr>
          <p:cNvPicPr preferRelativeResize="0">
            <a:picLocks noGrp="1"/>
          </p:cNvPicPr>
          <p:nvPr>
            <p:ph idx="1"/>
          </p:nvPr>
        </p:nvPicPr>
        <p:blipFill>
          <a:blip r:embed="rId3"/>
          <a:stretch>
            <a:fillRect/>
          </a:stretch>
        </p:blipFill>
        <p:spPr>
          <a:xfrm>
            <a:off x="680545" y="1446066"/>
            <a:ext cx="10058400" cy="731520"/>
          </a:xfrm>
        </p:spPr>
      </p:pic>
      <p:sp>
        <p:nvSpPr>
          <p:cNvPr id="9" name="TextBox 8">
            <a:extLst>
              <a:ext uri="{FF2B5EF4-FFF2-40B4-BE49-F238E27FC236}">
                <a16:creationId xmlns:a16="http://schemas.microsoft.com/office/drawing/2014/main" id="{0A4B5D1C-C297-AEDE-7CB6-39841407C1CF}"/>
              </a:ext>
            </a:extLst>
          </p:cNvPr>
          <p:cNvSpPr txBox="1"/>
          <p:nvPr/>
        </p:nvSpPr>
        <p:spPr>
          <a:xfrm>
            <a:off x="680545" y="2386256"/>
            <a:ext cx="3521926" cy="369332"/>
          </a:xfrm>
          <a:prstGeom prst="rect">
            <a:avLst/>
          </a:prstGeom>
          <a:noFill/>
        </p:spPr>
        <p:txBody>
          <a:bodyPr wrap="none" rtlCol="0">
            <a:spAutoFit/>
          </a:bodyPr>
          <a:lstStyle/>
          <a:p>
            <a:r>
              <a:rPr lang="en-US" b="1" dirty="0"/>
              <a:t>Extenuating Circumstance or Other</a:t>
            </a:r>
          </a:p>
        </p:txBody>
      </p:sp>
      <p:pic>
        <p:nvPicPr>
          <p:cNvPr id="8" name="Picture 7" descr="Extenuating Circumstance or Other chart">
            <a:extLst>
              <a:ext uri="{FF2B5EF4-FFF2-40B4-BE49-F238E27FC236}">
                <a16:creationId xmlns:a16="http://schemas.microsoft.com/office/drawing/2014/main" id="{700BE681-18AE-B53A-2237-A5F171A05AE2}"/>
              </a:ext>
            </a:extLst>
          </p:cNvPr>
          <p:cNvPicPr preferRelativeResize="0">
            <a:picLocks/>
          </p:cNvPicPr>
          <p:nvPr/>
        </p:nvPicPr>
        <p:blipFill>
          <a:blip r:embed="rId4"/>
          <a:stretch>
            <a:fillRect/>
          </a:stretch>
        </p:blipFill>
        <p:spPr>
          <a:xfrm>
            <a:off x="680545" y="2742398"/>
            <a:ext cx="10058400" cy="2743200"/>
          </a:xfrm>
          <a:prstGeom prst="rect">
            <a:avLst/>
          </a:prstGeom>
        </p:spPr>
      </p:pic>
      <p:sp>
        <p:nvSpPr>
          <p:cNvPr id="10" name="Callout: Left Arrow 9">
            <a:extLst>
              <a:ext uri="{FF2B5EF4-FFF2-40B4-BE49-F238E27FC236}">
                <a16:creationId xmlns:a16="http://schemas.microsoft.com/office/drawing/2014/main" id="{BB75BD79-B922-9F23-F587-6434D524C186}"/>
              </a:ext>
            </a:extLst>
          </p:cNvPr>
          <p:cNvSpPr/>
          <p:nvPr/>
        </p:nvSpPr>
        <p:spPr>
          <a:xfrm>
            <a:off x="9963807" y="3429000"/>
            <a:ext cx="1347953" cy="914400"/>
          </a:xfrm>
          <a:prstGeom prst="leftArrowCallou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10</a:t>
            </a:r>
          </a:p>
        </p:txBody>
      </p:sp>
      <p:sp>
        <p:nvSpPr>
          <p:cNvPr id="11" name="Oval 10">
            <a:extLst>
              <a:ext uri="{FF2B5EF4-FFF2-40B4-BE49-F238E27FC236}">
                <a16:creationId xmlns:a16="http://schemas.microsoft.com/office/drawing/2014/main" id="{C2926161-829E-8573-1625-262C964EA27C}"/>
              </a:ext>
              <a:ext uri="{C183D7F6-B498-43B3-948B-1728B52AA6E4}">
                <adec:decorative xmlns:adec="http://schemas.microsoft.com/office/drawing/2017/decorative" val="1"/>
              </a:ext>
            </a:extLst>
          </p:cNvPr>
          <p:cNvSpPr/>
          <p:nvPr/>
        </p:nvSpPr>
        <p:spPr>
          <a:xfrm>
            <a:off x="3941213" y="1465413"/>
            <a:ext cx="3552825" cy="5956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2D0490F0-1C48-B10F-D378-80ED3AFBD449}"/>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E4DC66E-1107-4857-DE86-288762FF3900}"/>
              </a:ext>
            </a:extLst>
          </p:cNvPr>
          <p:cNvSpPr>
            <a:spLocks noGrp="1"/>
          </p:cNvSpPr>
          <p:nvPr>
            <p:ph type="sldNum" sz="quarter" idx="12"/>
          </p:nvPr>
        </p:nvSpPr>
        <p:spPr/>
        <p:txBody>
          <a:bodyPr/>
          <a:lstStyle/>
          <a:p>
            <a:fld id="{B24F5015-3417-4B27-A586-E4CCF4D77832}"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129132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B867F-FE8A-078A-E0BB-B6CB0CB83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6C7A5-1DA0-556D-D7A9-E251DE00C37D}"/>
              </a:ext>
            </a:extLst>
          </p:cNvPr>
          <p:cNvSpPr>
            <a:spLocks noGrp="1"/>
          </p:cNvSpPr>
          <p:nvPr>
            <p:ph type="title" idx="4294967295"/>
          </p:nvPr>
        </p:nvSpPr>
        <p:spPr>
          <a:xfrm>
            <a:off x="838201" y="444674"/>
            <a:ext cx="8944626" cy="1600200"/>
          </a:xfrm>
        </p:spPr>
        <p:txBody>
          <a:bodyPr>
            <a:normAutofit/>
          </a:bodyPr>
          <a:lstStyle/>
          <a:p>
            <a:r>
              <a:rPr lang="en-US" dirty="0"/>
              <a:t>Waivers &gt;5% for Other</a:t>
            </a:r>
          </a:p>
        </p:txBody>
      </p:sp>
      <p:pic>
        <p:nvPicPr>
          <p:cNvPr id="3" name="Picture 2" descr="'Other' is highlighted under the 'Extenuating Circumstances or Other' section">
            <a:extLst>
              <a:ext uri="{FF2B5EF4-FFF2-40B4-BE49-F238E27FC236}">
                <a16:creationId xmlns:a16="http://schemas.microsoft.com/office/drawing/2014/main" id="{DAE096CC-E552-1348-E831-45A487C715B7}"/>
              </a:ext>
            </a:extLst>
          </p:cNvPr>
          <p:cNvPicPr preferRelativeResize="0">
            <a:picLocks/>
          </p:cNvPicPr>
          <p:nvPr/>
        </p:nvPicPr>
        <p:blipFill>
          <a:blip r:embed="rId3"/>
          <a:stretch>
            <a:fillRect/>
          </a:stretch>
        </p:blipFill>
        <p:spPr>
          <a:xfrm>
            <a:off x="420400" y="1510548"/>
            <a:ext cx="6217920" cy="3657600"/>
          </a:xfrm>
          <a:prstGeom prst="rect">
            <a:avLst/>
          </a:prstGeom>
        </p:spPr>
      </p:pic>
      <p:pic>
        <p:nvPicPr>
          <p:cNvPr id="9" name="Picture 8">
            <a:extLst>
              <a:ext uri="{FF2B5EF4-FFF2-40B4-BE49-F238E27FC236}">
                <a16:creationId xmlns:a16="http://schemas.microsoft.com/office/drawing/2014/main" id="{2D7D297D-A88E-8330-EB5A-2A1B832D99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18186" y="3762683"/>
            <a:ext cx="3773320" cy="421518"/>
          </a:xfrm>
          <a:prstGeom prst="rect">
            <a:avLst/>
          </a:prstGeom>
        </p:spPr>
      </p:pic>
      <p:pic>
        <p:nvPicPr>
          <p:cNvPr id="4" name="Picture 3" descr="Arrow pointing to the 'Reflection and Improvement' section of the page">
            <a:extLst>
              <a:ext uri="{FF2B5EF4-FFF2-40B4-BE49-F238E27FC236}">
                <a16:creationId xmlns:a16="http://schemas.microsoft.com/office/drawing/2014/main" id="{7BD5D355-6ED8-1330-C037-92B8290ECD4C}"/>
              </a:ext>
            </a:extLst>
          </p:cNvPr>
          <p:cNvPicPr preferRelativeResize="0">
            <a:picLocks/>
          </p:cNvPicPr>
          <p:nvPr/>
        </p:nvPicPr>
        <p:blipFill>
          <a:blip r:embed="rId5"/>
          <a:stretch>
            <a:fillRect/>
          </a:stretch>
        </p:blipFill>
        <p:spPr>
          <a:xfrm>
            <a:off x="5550834" y="2471318"/>
            <a:ext cx="6217920" cy="3657600"/>
          </a:xfrm>
          <a:prstGeom prst="rect">
            <a:avLst/>
          </a:prstGeom>
        </p:spPr>
      </p:pic>
      <p:pic>
        <p:nvPicPr>
          <p:cNvPr id="10" name="Picture 9">
            <a:extLst>
              <a:ext uri="{FF2B5EF4-FFF2-40B4-BE49-F238E27FC236}">
                <a16:creationId xmlns:a16="http://schemas.microsoft.com/office/drawing/2014/main" id="{621B5D17-70A5-6D3A-9790-B983FD6E6E3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22574" y="2966961"/>
            <a:ext cx="999831" cy="518205"/>
          </a:xfrm>
          <a:prstGeom prst="rect">
            <a:avLst/>
          </a:prstGeom>
        </p:spPr>
      </p:pic>
      <p:sp>
        <p:nvSpPr>
          <p:cNvPr id="6" name="Date Placeholder 5">
            <a:extLst>
              <a:ext uri="{FF2B5EF4-FFF2-40B4-BE49-F238E27FC236}">
                <a16:creationId xmlns:a16="http://schemas.microsoft.com/office/drawing/2014/main" id="{AAB5AFB5-FAE0-C157-93A7-982E5253A97C}"/>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E68933C2-DFB7-4B96-192E-921466745CC5}"/>
              </a:ext>
            </a:extLst>
          </p:cNvPr>
          <p:cNvSpPr>
            <a:spLocks noGrp="1"/>
          </p:cNvSpPr>
          <p:nvPr>
            <p:ph type="sldNum" sz="quarter" idx="12"/>
          </p:nvPr>
        </p:nvSpPr>
        <p:spPr/>
        <p:txBody>
          <a:bodyPr/>
          <a:lstStyle/>
          <a:p>
            <a:fld id="{B24F5015-3417-4B27-A586-E4CCF4D77832}"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69607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9C418-10F7-8685-BA96-BE09760F1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CE6B3-9C3B-C2C6-9EBB-14559B407464}"/>
              </a:ext>
            </a:extLst>
          </p:cNvPr>
          <p:cNvSpPr>
            <a:spLocks noGrp="1"/>
          </p:cNvSpPr>
          <p:nvPr>
            <p:ph type="title"/>
          </p:nvPr>
        </p:nvSpPr>
        <p:spPr/>
        <p:txBody>
          <a:bodyPr>
            <a:normAutofit/>
          </a:bodyPr>
          <a:lstStyle/>
          <a:p>
            <a:r>
              <a:rPr lang="en-US" sz="4800" b="1" dirty="0"/>
              <a:t>TODAY’S TOPICS</a:t>
            </a:r>
            <a:endParaRPr lang="en-US" sz="4800" dirty="0"/>
          </a:p>
        </p:txBody>
      </p:sp>
      <p:sp>
        <p:nvSpPr>
          <p:cNvPr id="3" name="Content Placeholder 2">
            <a:extLst>
              <a:ext uri="{FF2B5EF4-FFF2-40B4-BE49-F238E27FC236}">
                <a16:creationId xmlns:a16="http://schemas.microsoft.com/office/drawing/2014/main" id="{EEE3C4E7-7D53-AD23-358B-2460AE2B7C79}"/>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Grad Class vs. Grad Cohort</a:t>
            </a:r>
          </a:p>
          <a:p>
            <a:pPr>
              <a:buFont typeface="Wingdings" panose="05000000000000000000" pitchFamily="2" charset="2"/>
              <a:buChar char="§"/>
            </a:pPr>
            <a:r>
              <a:rPr lang="en-US" dirty="0"/>
              <a:t>The Grad Report: How to Access</a:t>
            </a:r>
          </a:p>
          <a:p>
            <a:pPr>
              <a:buFont typeface="Wingdings" panose="05000000000000000000" pitchFamily="2" charset="2"/>
              <a:buChar char="§"/>
            </a:pPr>
            <a:r>
              <a:rPr lang="en-US" dirty="0"/>
              <a:t>The Grad Report: Collecting the Right Data </a:t>
            </a:r>
          </a:p>
          <a:p>
            <a:pPr lvl="1">
              <a:buFont typeface="Wingdings" panose="05000000000000000000" pitchFamily="2" charset="2"/>
              <a:buChar char="§"/>
            </a:pPr>
            <a:r>
              <a:rPr lang="en-US" dirty="0"/>
              <a:t>LEA Profile</a:t>
            </a:r>
          </a:p>
          <a:p>
            <a:pPr lvl="1">
              <a:buFont typeface="Wingdings" panose="05000000000000000000" pitchFamily="2" charset="2"/>
              <a:buChar char="§"/>
            </a:pPr>
            <a:r>
              <a:rPr lang="en-US" dirty="0"/>
              <a:t>Reporting Graduates: Totals &amp; Pathways</a:t>
            </a:r>
          </a:p>
          <a:p>
            <a:pPr lvl="1">
              <a:buFont typeface="Wingdings" panose="05000000000000000000" pitchFamily="2" charset="2"/>
              <a:buChar char="§"/>
            </a:pPr>
            <a:r>
              <a:rPr lang="en-US" dirty="0"/>
              <a:t>Reporting Alternative Assessment Criteria</a:t>
            </a:r>
          </a:p>
          <a:p>
            <a:pPr lvl="1">
              <a:buFont typeface="Wingdings" panose="05000000000000000000" pitchFamily="2" charset="2"/>
              <a:buChar char="§"/>
            </a:pPr>
            <a:r>
              <a:rPr lang="en-US" dirty="0"/>
              <a:t>Reporting Evidence-Based Criteria</a:t>
            </a:r>
          </a:p>
          <a:p>
            <a:pPr lvl="1">
              <a:buFont typeface="Wingdings" panose="05000000000000000000" pitchFamily="2" charset="2"/>
              <a:buChar char="§"/>
            </a:pPr>
            <a:r>
              <a:rPr lang="en-US" dirty="0"/>
              <a:t>Reporting Other Diploma Options</a:t>
            </a:r>
          </a:p>
          <a:p>
            <a:pPr>
              <a:buFont typeface="Wingdings" panose="05000000000000000000" pitchFamily="2" charset="2"/>
              <a:buChar char="§"/>
            </a:pPr>
            <a:r>
              <a:rPr lang="en-US" dirty="0"/>
              <a:t>Q&amp;A</a:t>
            </a:r>
          </a:p>
          <a:p>
            <a:pPr>
              <a:buFont typeface="Wingdings" panose="05000000000000000000" pitchFamily="2" charset="2"/>
              <a:buChar char="§"/>
            </a:pPr>
            <a:r>
              <a:rPr lang="en-US" dirty="0"/>
              <a:t>Resources &amp; Contact Information</a:t>
            </a:r>
          </a:p>
        </p:txBody>
      </p:sp>
      <p:sp>
        <p:nvSpPr>
          <p:cNvPr id="4" name="Date Placeholder 3">
            <a:extLst>
              <a:ext uri="{FF2B5EF4-FFF2-40B4-BE49-F238E27FC236}">
                <a16:creationId xmlns:a16="http://schemas.microsoft.com/office/drawing/2014/main" id="{8DF3AD0D-2C8C-4E27-1299-D897270E5652}"/>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0F34E21-5B72-5D59-0027-20321FC0FC5A}"/>
              </a:ext>
            </a:extLst>
          </p:cNvPr>
          <p:cNvSpPr>
            <a:spLocks noGrp="1"/>
          </p:cNvSpPr>
          <p:nvPr>
            <p:ph type="sldNum" sz="quarter" idx="12"/>
          </p:nvPr>
        </p:nvSpPr>
        <p:spPr/>
        <p:txBody>
          <a:bodyPr/>
          <a:lstStyle/>
          <a:p>
            <a:fld id="{B24F5015-3417-4B27-A586-E4CCF4D77832}"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17023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5178C-B6A5-4CA2-ED1F-1AABACFF7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56074-4E2F-99F5-C030-8AFEEA692662}"/>
              </a:ext>
            </a:extLst>
          </p:cNvPr>
          <p:cNvSpPr>
            <a:spLocks noGrp="1"/>
          </p:cNvSpPr>
          <p:nvPr>
            <p:ph type="title"/>
          </p:nvPr>
        </p:nvSpPr>
        <p:spPr/>
        <p:txBody>
          <a:bodyPr/>
          <a:lstStyle/>
          <a:p>
            <a:r>
              <a:rPr lang="en-US" dirty="0"/>
              <a:t>Reflection &amp; Improvement</a:t>
            </a:r>
          </a:p>
        </p:txBody>
      </p:sp>
      <p:sp>
        <p:nvSpPr>
          <p:cNvPr id="3" name="Content Placeholder 2">
            <a:extLst>
              <a:ext uri="{FF2B5EF4-FFF2-40B4-BE49-F238E27FC236}">
                <a16:creationId xmlns:a16="http://schemas.microsoft.com/office/drawing/2014/main" id="{12E2527D-2E50-E2CD-F475-EE05D5E7DF73}"/>
              </a:ext>
            </a:extLst>
          </p:cNvPr>
          <p:cNvSpPr>
            <a:spLocks noGrp="1"/>
          </p:cNvSpPr>
          <p:nvPr>
            <p:ph idx="1"/>
          </p:nvPr>
        </p:nvSpPr>
        <p:spPr/>
        <p:txBody>
          <a:bodyPr>
            <a:normAutofit/>
          </a:bodyPr>
          <a:lstStyle/>
          <a:p>
            <a:pPr>
              <a:buFont typeface="Wingdings" panose="05000000000000000000" pitchFamily="2" charset="2"/>
              <a:buChar char="§"/>
            </a:pPr>
            <a:r>
              <a:rPr lang="en-US" sz="2400" dirty="0"/>
              <a:t>How are you ensuring adequate opportunities for every student to graduate? Are the available pathway options timely and easily accessible (barriers reduced/removed)? </a:t>
            </a:r>
          </a:p>
          <a:p>
            <a:pPr>
              <a:buFont typeface="Wingdings" panose="05000000000000000000" pitchFamily="2" charset="2"/>
              <a:buChar char="§"/>
            </a:pPr>
            <a:r>
              <a:rPr lang="en-US" sz="2400" dirty="0"/>
              <a:t>How do you communicate with students, family members, and caregivers regarding graduation requirements? How frequently? At what grade level do you start the conversation?</a:t>
            </a:r>
          </a:p>
          <a:p>
            <a:pPr>
              <a:buFont typeface="Wingdings" panose="05000000000000000000" pitchFamily="2" charset="2"/>
              <a:buChar char="§"/>
            </a:pPr>
            <a:r>
              <a:rPr lang="en-US" sz="2400" dirty="0"/>
              <a:t>How do you monitor student progress toward meeting pathway requirements? How frequently? How do you adjust the monitoring process/frequency once you’ve identified a student as at risk of not graduating via a pathway?</a:t>
            </a:r>
          </a:p>
        </p:txBody>
      </p:sp>
      <p:sp>
        <p:nvSpPr>
          <p:cNvPr id="4" name="Date Placeholder 3">
            <a:extLst>
              <a:ext uri="{FF2B5EF4-FFF2-40B4-BE49-F238E27FC236}">
                <a16:creationId xmlns:a16="http://schemas.microsoft.com/office/drawing/2014/main" id="{59ECE71C-F2ED-D7F0-CAC8-AE5C95FFC948}"/>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E6E6228-C26A-1EB1-1C88-8F346AE3509A}"/>
              </a:ext>
            </a:extLst>
          </p:cNvPr>
          <p:cNvSpPr>
            <a:spLocks noGrp="1"/>
          </p:cNvSpPr>
          <p:nvPr>
            <p:ph type="sldNum" sz="quarter" idx="12"/>
          </p:nvPr>
        </p:nvSpPr>
        <p:spPr/>
        <p:txBody>
          <a:bodyPr/>
          <a:lstStyle/>
          <a:p>
            <a:fld id="{B24F5015-3417-4B27-A586-E4CCF4D77832}"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89259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4F71C-E9D6-B838-ED6F-347DA375D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7066B-80FB-2BE5-4C34-B796F9CC329C}"/>
              </a:ext>
            </a:extLst>
          </p:cNvPr>
          <p:cNvSpPr>
            <a:spLocks noGrp="1"/>
          </p:cNvSpPr>
          <p:nvPr>
            <p:ph type="title"/>
          </p:nvPr>
        </p:nvSpPr>
        <p:spPr/>
        <p:txBody>
          <a:bodyPr/>
          <a:lstStyle/>
          <a:p>
            <a:r>
              <a:rPr lang="en-US" dirty="0"/>
              <a:t>Reflection &amp; Improvement (cont.)</a:t>
            </a:r>
          </a:p>
        </p:txBody>
      </p:sp>
      <p:sp>
        <p:nvSpPr>
          <p:cNvPr id="3" name="Content Placeholder 2">
            <a:extLst>
              <a:ext uri="{FF2B5EF4-FFF2-40B4-BE49-F238E27FC236}">
                <a16:creationId xmlns:a16="http://schemas.microsoft.com/office/drawing/2014/main" id="{8A55897F-59EF-AF43-19A2-B84E3D7975F8}"/>
              </a:ext>
            </a:extLst>
          </p:cNvPr>
          <p:cNvSpPr>
            <a:spLocks noGrp="1"/>
          </p:cNvSpPr>
          <p:nvPr>
            <p:ph idx="1"/>
          </p:nvPr>
        </p:nvSpPr>
        <p:spPr/>
        <p:txBody>
          <a:bodyPr>
            <a:normAutofit/>
          </a:bodyPr>
          <a:lstStyle/>
          <a:p>
            <a:pPr>
              <a:buFont typeface="Wingdings" panose="05000000000000000000" pitchFamily="2" charset="2"/>
              <a:buChar char="§"/>
            </a:pPr>
            <a:r>
              <a:rPr lang="en-US" sz="2400" dirty="0"/>
              <a:t>How do you engage family members and caregivers in assisting students whose progress may be lagging to meet graduation requirements?</a:t>
            </a:r>
          </a:p>
          <a:p>
            <a:pPr>
              <a:buFont typeface="Wingdings" panose="05000000000000000000" pitchFamily="2" charset="2"/>
              <a:buChar char="§"/>
            </a:pPr>
            <a:r>
              <a:rPr lang="en-US" sz="2400" dirty="0"/>
              <a:t>How and when do you identify students as eligible for waivers?</a:t>
            </a:r>
          </a:p>
          <a:p>
            <a:pPr>
              <a:buFont typeface="Wingdings" panose="05000000000000000000" pitchFamily="2" charset="2"/>
              <a:buChar char="§"/>
            </a:pPr>
            <a:r>
              <a:rPr lang="en-US" sz="2400" dirty="0"/>
              <a:t> How do you provide targeted assistance to students who have been identified as eligible for waivers but who might still meet pathway requirements?</a:t>
            </a:r>
          </a:p>
          <a:p>
            <a:pPr>
              <a:buFont typeface="Wingdings" panose="05000000000000000000" pitchFamily="2" charset="2"/>
              <a:buChar char="§"/>
            </a:pPr>
            <a:r>
              <a:rPr lang="en-US" sz="2400" dirty="0"/>
              <a:t>What might you do differently? Identify opportunities to revise and/or expand your current practices and protocols to ensure that waivers granted in future years do not exceed 5% of a graduating class. Where appropriate, include steps to be taken, by when, and by whom.</a:t>
            </a:r>
          </a:p>
        </p:txBody>
      </p:sp>
      <p:sp>
        <p:nvSpPr>
          <p:cNvPr id="4" name="Date Placeholder 3">
            <a:extLst>
              <a:ext uri="{FF2B5EF4-FFF2-40B4-BE49-F238E27FC236}">
                <a16:creationId xmlns:a16="http://schemas.microsoft.com/office/drawing/2014/main" id="{814608E5-84B3-2DC6-7B8C-9FFB35773748}"/>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9C92425-F6DB-AB8E-EDF2-A64006ABFB25}"/>
              </a:ext>
            </a:extLst>
          </p:cNvPr>
          <p:cNvSpPr>
            <a:spLocks noGrp="1"/>
          </p:cNvSpPr>
          <p:nvPr>
            <p:ph type="sldNum" sz="quarter" idx="12"/>
          </p:nvPr>
        </p:nvSpPr>
        <p:spPr/>
        <p:txBody>
          <a:bodyPr/>
          <a:lstStyle/>
          <a:p>
            <a:fld id="{B24F5015-3417-4B27-A586-E4CCF4D77832}"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206401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6981-F54A-B162-EAC9-4C02C5D3B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302FB-884A-AFD6-BA41-9A011976F03F}"/>
              </a:ext>
            </a:extLst>
          </p:cNvPr>
          <p:cNvSpPr>
            <a:spLocks noGrp="1"/>
          </p:cNvSpPr>
          <p:nvPr>
            <p:ph type="title" idx="4294967295"/>
          </p:nvPr>
        </p:nvSpPr>
        <p:spPr>
          <a:xfrm>
            <a:off x="451945" y="444674"/>
            <a:ext cx="9330882" cy="1600200"/>
          </a:xfrm>
        </p:spPr>
        <p:txBody>
          <a:bodyPr>
            <a:normAutofit/>
          </a:bodyPr>
          <a:lstStyle/>
          <a:p>
            <a:r>
              <a:rPr lang="en-US" dirty="0"/>
              <a:t>Graduates/Non-Graduates Summary</a:t>
            </a:r>
          </a:p>
        </p:txBody>
      </p:sp>
      <p:pic>
        <p:nvPicPr>
          <p:cNvPr id="3" name="Picture 2" descr="'Number of Non-Graduate Receiving Keystone Diploma' section highlighted">
            <a:extLst>
              <a:ext uri="{FF2B5EF4-FFF2-40B4-BE49-F238E27FC236}">
                <a16:creationId xmlns:a16="http://schemas.microsoft.com/office/drawing/2014/main" id="{806276E1-0587-39C8-B394-38DE393104C0}"/>
              </a:ext>
            </a:extLst>
          </p:cNvPr>
          <p:cNvPicPr preferRelativeResize="0">
            <a:picLocks/>
          </p:cNvPicPr>
          <p:nvPr/>
        </p:nvPicPr>
        <p:blipFill>
          <a:blip r:embed="rId3"/>
          <a:stretch>
            <a:fillRect/>
          </a:stretch>
        </p:blipFill>
        <p:spPr>
          <a:xfrm>
            <a:off x="788250" y="1562458"/>
            <a:ext cx="8229600" cy="4617720"/>
          </a:xfrm>
          <a:prstGeom prst="rect">
            <a:avLst/>
          </a:prstGeom>
        </p:spPr>
      </p:pic>
      <p:pic>
        <p:nvPicPr>
          <p:cNvPr id="4" name="Picture 3" descr="'Number of Non-Graduate Receiving Keystone Diploma' section highlighted">
            <a:extLst>
              <a:ext uri="{FF2B5EF4-FFF2-40B4-BE49-F238E27FC236}">
                <a16:creationId xmlns:a16="http://schemas.microsoft.com/office/drawing/2014/main" id="{28439664-E035-BE41-1EA8-386B45659B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62304" y="4931543"/>
            <a:ext cx="3255546" cy="727998"/>
          </a:xfrm>
          <a:prstGeom prst="rect">
            <a:avLst/>
          </a:prstGeom>
        </p:spPr>
      </p:pic>
      <p:sp>
        <p:nvSpPr>
          <p:cNvPr id="6" name="Date Placeholder 5">
            <a:extLst>
              <a:ext uri="{FF2B5EF4-FFF2-40B4-BE49-F238E27FC236}">
                <a16:creationId xmlns:a16="http://schemas.microsoft.com/office/drawing/2014/main" id="{BD61B93F-22A3-8F27-601F-377114CC99C6}"/>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1F4805E5-3672-26FB-223E-CB5822FDC864}"/>
              </a:ext>
            </a:extLst>
          </p:cNvPr>
          <p:cNvSpPr>
            <a:spLocks noGrp="1"/>
          </p:cNvSpPr>
          <p:nvPr>
            <p:ph type="sldNum" sz="quarter" idx="12"/>
          </p:nvPr>
        </p:nvSpPr>
        <p:spPr/>
        <p:txBody>
          <a:bodyPr/>
          <a:lstStyle/>
          <a:p>
            <a:fld id="{B24F5015-3417-4B27-A586-E4CCF4D77832}"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157214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2410-10D2-0936-F58E-5AA3A1D84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9C052-BC04-B101-F1ED-661F553657C7}"/>
              </a:ext>
            </a:extLst>
          </p:cNvPr>
          <p:cNvSpPr>
            <a:spLocks noGrp="1"/>
          </p:cNvSpPr>
          <p:nvPr>
            <p:ph type="title"/>
          </p:nvPr>
        </p:nvSpPr>
        <p:spPr/>
        <p:txBody>
          <a:bodyPr anchor="b"/>
          <a:lstStyle/>
          <a:p>
            <a:r>
              <a:rPr lang="en-US" dirty="0"/>
              <a:t>Questions &amp; Comments</a:t>
            </a:r>
          </a:p>
        </p:txBody>
      </p:sp>
      <p:sp>
        <p:nvSpPr>
          <p:cNvPr id="4" name="Date Placeholder 3">
            <a:extLst>
              <a:ext uri="{FF2B5EF4-FFF2-40B4-BE49-F238E27FC236}">
                <a16:creationId xmlns:a16="http://schemas.microsoft.com/office/drawing/2014/main" id="{8882A51A-C75D-A6AA-C0A1-EA5E7B0DC5C6}"/>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322DDB83-C13E-5727-CFC0-15506EA58BF2}"/>
              </a:ext>
            </a:extLst>
          </p:cNvPr>
          <p:cNvSpPr>
            <a:spLocks noGrp="1"/>
          </p:cNvSpPr>
          <p:nvPr>
            <p:ph type="sldNum" sz="quarter" idx="12"/>
          </p:nvPr>
        </p:nvSpPr>
        <p:spPr/>
        <p:txBody>
          <a:bodyPr/>
          <a:lstStyle/>
          <a:p>
            <a:fld id="{B24F5015-3417-4B27-A586-E4CCF4D77832}"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17284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a:xfrm>
            <a:off x="524486" y="457200"/>
            <a:ext cx="3932237" cy="1600200"/>
          </a:xfrm>
        </p:spPr>
        <p:txBody>
          <a:bodyPr/>
          <a:lstStyle/>
          <a:p>
            <a:r>
              <a:rPr lang="en-US" dirty="0"/>
              <a:t>Resources</a:t>
            </a:r>
          </a:p>
        </p:txBody>
      </p:sp>
      <p:sp>
        <p:nvSpPr>
          <p:cNvPr id="7" name="Text Placeholder 6">
            <a:extLst>
              <a:ext uri="{FF2B5EF4-FFF2-40B4-BE49-F238E27FC236}">
                <a16:creationId xmlns:a16="http://schemas.microsoft.com/office/drawing/2014/main" id="{D9BB0AAC-6C80-4D0D-8EC2-565200EE0AC4}"/>
              </a:ext>
            </a:extLst>
          </p:cNvPr>
          <p:cNvSpPr>
            <a:spLocks noGrp="1"/>
          </p:cNvSpPr>
          <p:nvPr>
            <p:ph type="body" sz="half" idx="2"/>
          </p:nvPr>
        </p:nvSpPr>
        <p:spPr>
          <a:xfrm>
            <a:off x="525517" y="2057400"/>
            <a:ext cx="4487917" cy="3811588"/>
          </a:xfrm>
        </p:spPr>
        <p:txBody>
          <a:bodyPr/>
          <a:lstStyle/>
          <a:p>
            <a:r>
              <a:rPr lang="en-US" sz="1800" dirty="0">
                <a:hlinkClick r:id="rId3"/>
              </a:rPr>
              <a:t>WWW.PDESAS.ORG</a:t>
            </a:r>
            <a:endParaRPr lang="en-US" sz="1800" dirty="0"/>
          </a:p>
          <a:p>
            <a:r>
              <a:rPr lang="en-US" sz="1800" dirty="0">
                <a:hlinkClick r:id="rId4"/>
              </a:rPr>
              <a:t>WWW.EDUCATION.PA.GOV</a:t>
            </a:r>
            <a:r>
              <a:rPr lang="en-US" sz="1800" dirty="0"/>
              <a:t> </a:t>
            </a:r>
          </a:p>
          <a:p>
            <a:endParaRPr lang="en-US" sz="1800" dirty="0"/>
          </a:p>
          <a:p>
            <a:endParaRPr lang="en-US" sz="1800" dirty="0"/>
          </a:p>
          <a:p>
            <a:r>
              <a:rPr lang="en-US" sz="3200" dirty="0"/>
              <a:t>Contact</a:t>
            </a:r>
          </a:p>
          <a:p>
            <a:r>
              <a:rPr lang="en-US" sz="1800" dirty="0">
                <a:hlinkClick r:id="rId5"/>
              </a:rPr>
              <a:t>RA-EDGRADREQUIREMENT@PA.GOV</a:t>
            </a:r>
            <a:endParaRPr lang="en-US" sz="1800" dirty="0"/>
          </a:p>
          <a:p>
            <a:endParaRPr lang="en-US" dirty="0"/>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5524500" y="1482725"/>
            <a:ext cx="6172200" cy="4873625"/>
          </a:xfrm>
        </p:spPr>
        <p:txBody>
          <a:bodyPr>
            <a:normAutofit/>
          </a:bodyPr>
          <a:lstStyle/>
          <a:p>
            <a:pPr marL="0" indent="0">
              <a:buNone/>
            </a:pPr>
            <a:r>
              <a:rPr lang="en-US" dirty="0"/>
              <a:t>Upcoming Office Hour</a:t>
            </a:r>
          </a:p>
          <a:p>
            <a:pPr>
              <a:buFont typeface="Wingdings" panose="05000000000000000000" pitchFamily="2" charset="2"/>
              <a:buChar char="§"/>
            </a:pPr>
            <a:r>
              <a:rPr lang="en-US" sz="2000" b="1" dirty="0"/>
              <a:t>MAY 18, 2026 (11am – noon)</a:t>
            </a:r>
          </a:p>
          <a:p>
            <a:pPr marL="457200" lvl="1" indent="0">
              <a:buNone/>
            </a:pPr>
            <a:r>
              <a:rPr lang="en-US" sz="1600" i="1" dirty="0"/>
              <a:t>PA HS Graduation Requirements: Options &amp; Opportunities</a:t>
            </a:r>
          </a:p>
          <a:p>
            <a:pPr marL="0" indent="0">
              <a:buNone/>
            </a:pPr>
            <a:endParaRPr lang="en-US" dirty="0"/>
          </a:p>
          <a:p>
            <a:pPr marL="0" indent="0">
              <a:buNone/>
            </a:pPr>
            <a:endParaRPr lang="en-US" dirty="0"/>
          </a:p>
          <a:p>
            <a:pPr marL="0" indent="0">
              <a:buNone/>
            </a:pPr>
            <a:r>
              <a:rPr lang="en-US" sz="1600" i="1" dirty="0"/>
              <a:t>The mission of the Department of Education is to ensure that every learner has access to a world-class education system that academically prepares children and adults to succeed as productive citizens. </a:t>
            </a:r>
          </a:p>
          <a:p>
            <a:pPr marL="0" indent="0">
              <a:buNone/>
            </a:pPr>
            <a:r>
              <a:rPr lang="en-US" sz="1600" i="1" dirty="0"/>
              <a:t>Further, the Department seeks to establish a culture that is committed to improving opportunities throughout the commonwealth by ensuring that technical support, resources, and optimal learning environments are available for all students, whether children or adults.</a:t>
            </a:r>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288516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p:txBody>
          <a:bodyPr/>
          <a:lstStyle/>
          <a:p>
            <a:r>
              <a:rPr lang="en-US" dirty="0"/>
              <a:t>Grad Class vs. Grad Cohort</a:t>
            </a:r>
          </a:p>
        </p:txBody>
      </p:sp>
      <p:sp>
        <p:nvSpPr>
          <p:cNvPr id="6" name="Text Placeholder 5">
            <a:extLst>
              <a:ext uri="{FF2B5EF4-FFF2-40B4-BE49-F238E27FC236}">
                <a16:creationId xmlns:a16="http://schemas.microsoft.com/office/drawing/2014/main" id="{B67D7B2B-546D-339A-EF52-785A8F62E6C2}"/>
              </a:ext>
            </a:extLst>
          </p:cNvPr>
          <p:cNvSpPr>
            <a:spLocks noGrp="1"/>
          </p:cNvSpPr>
          <p:nvPr>
            <p:ph type="body" idx="1"/>
          </p:nvPr>
        </p:nvSpPr>
        <p:spPr/>
        <p:txBody>
          <a:bodyPr anchor="ctr"/>
          <a:lstStyle/>
          <a:p>
            <a:r>
              <a:rPr lang="en-US" dirty="0"/>
              <a:t>Grad Class</a:t>
            </a:r>
          </a:p>
        </p:txBody>
      </p:sp>
      <p:sp>
        <p:nvSpPr>
          <p:cNvPr id="3" name="Content Placeholder 2">
            <a:extLst>
              <a:ext uri="{FF2B5EF4-FFF2-40B4-BE49-F238E27FC236}">
                <a16:creationId xmlns:a16="http://schemas.microsoft.com/office/drawing/2014/main" id="{BAD53F69-8622-7B81-0237-0D0410F43860}"/>
              </a:ext>
            </a:extLst>
          </p:cNvPr>
          <p:cNvSpPr>
            <a:spLocks noGrp="1"/>
          </p:cNvSpPr>
          <p:nvPr>
            <p:ph sz="half" idx="2"/>
          </p:nvPr>
        </p:nvSpPr>
        <p:spPr>
          <a:xfrm>
            <a:off x="836612" y="2505075"/>
            <a:ext cx="5157787" cy="3684588"/>
          </a:xfrm>
        </p:spPr>
        <p:txBody>
          <a:bodyPr>
            <a:normAutofit lnSpcReduction="10000"/>
          </a:bodyPr>
          <a:lstStyle/>
          <a:p>
            <a:pPr marL="0" indent="0">
              <a:buNone/>
            </a:pPr>
            <a:r>
              <a:rPr lang="en-US" dirty="0">
                <a:solidFill>
                  <a:srgbClr val="000000"/>
                </a:solidFill>
              </a:rPr>
              <a:t>S</a:t>
            </a:r>
            <a:r>
              <a:rPr lang="en-US" dirty="0">
                <a:solidFill>
                  <a:srgbClr val="000000"/>
                </a:solidFill>
                <a:latin typeface="proxima-nova"/>
              </a:rPr>
              <a:t>tudents who were on-track to graduate by the end of the prior school year, including: </a:t>
            </a:r>
          </a:p>
          <a:p>
            <a:pPr>
              <a:buFont typeface="Wingdings" panose="05000000000000000000" pitchFamily="2" charset="2"/>
              <a:buChar char="§"/>
            </a:pPr>
            <a:r>
              <a:rPr lang="en-US" dirty="0">
                <a:solidFill>
                  <a:srgbClr val="000000"/>
                </a:solidFill>
              </a:rPr>
              <a:t>S</a:t>
            </a:r>
            <a:r>
              <a:rPr lang="en-US" dirty="0">
                <a:solidFill>
                  <a:srgbClr val="000000"/>
                </a:solidFill>
                <a:latin typeface="proxima-nova"/>
              </a:rPr>
              <a:t>tudents in Grade 12</a:t>
            </a:r>
          </a:p>
          <a:p>
            <a:pPr>
              <a:buFont typeface="Wingdings" panose="05000000000000000000" pitchFamily="2" charset="2"/>
              <a:buChar char="§"/>
            </a:pPr>
            <a:r>
              <a:rPr lang="en-US" dirty="0">
                <a:solidFill>
                  <a:srgbClr val="000000"/>
                </a:solidFill>
              </a:rPr>
              <a:t>M</a:t>
            </a:r>
            <a:r>
              <a:rPr lang="en-US" dirty="0">
                <a:solidFill>
                  <a:srgbClr val="000000"/>
                </a:solidFill>
                <a:latin typeface="proxima-nova"/>
              </a:rPr>
              <a:t>ulti-year seniors </a:t>
            </a:r>
          </a:p>
          <a:p>
            <a:pPr>
              <a:buFont typeface="Wingdings" panose="05000000000000000000" pitchFamily="2" charset="2"/>
              <a:buChar char="§"/>
            </a:pPr>
            <a:r>
              <a:rPr lang="en-US" dirty="0">
                <a:solidFill>
                  <a:srgbClr val="000000"/>
                </a:solidFill>
              </a:rPr>
              <a:t>S</a:t>
            </a:r>
            <a:r>
              <a:rPr lang="en-US" dirty="0">
                <a:solidFill>
                  <a:srgbClr val="000000"/>
                </a:solidFill>
                <a:latin typeface="proxima-nova"/>
              </a:rPr>
              <a:t>tudents identified as seniors based upon credits earned</a:t>
            </a:r>
          </a:p>
        </p:txBody>
      </p:sp>
      <p:sp>
        <p:nvSpPr>
          <p:cNvPr id="7" name="Text Placeholder 6">
            <a:extLst>
              <a:ext uri="{FF2B5EF4-FFF2-40B4-BE49-F238E27FC236}">
                <a16:creationId xmlns:a16="http://schemas.microsoft.com/office/drawing/2014/main" id="{85F7F5CB-1C28-2D25-7DF5-B562C21C866E}"/>
              </a:ext>
            </a:extLst>
          </p:cNvPr>
          <p:cNvSpPr>
            <a:spLocks noGrp="1"/>
          </p:cNvSpPr>
          <p:nvPr>
            <p:ph type="body" sz="quarter" idx="3"/>
          </p:nvPr>
        </p:nvSpPr>
        <p:spPr/>
        <p:txBody>
          <a:bodyPr anchor="ctr"/>
          <a:lstStyle/>
          <a:p>
            <a:r>
              <a:rPr lang="en-US" dirty="0"/>
              <a:t>Grad Cohort</a:t>
            </a:r>
          </a:p>
        </p:txBody>
      </p:sp>
      <p:sp>
        <p:nvSpPr>
          <p:cNvPr id="8" name="Content Placeholder 7">
            <a:extLst>
              <a:ext uri="{FF2B5EF4-FFF2-40B4-BE49-F238E27FC236}">
                <a16:creationId xmlns:a16="http://schemas.microsoft.com/office/drawing/2014/main" id="{8F3AACD9-8F1E-D54A-7CE3-47794669BCD1}"/>
              </a:ext>
            </a:extLst>
          </p:cNvPr>
          <p:cNvSpPr>
            <a:spLocks noGrp="1"/>
          </p:cNvSpPr>
          <p:nvPr>
            <p:ph sz="quarter" idx="4"/>
          </p:nvPr>
        </p:nvSpPr>
        <p:spPr/>
        <p:txBody>
          <a:bodyPr>
            <a:normAutofit lnSpcReduction="10000"/>
          </a:bodyPr>
          <a:lstStyle/>
          <a:p>
            <a:pPr marL="0" indent="0">
              <a:buNone/>
            </a:pPr>
            <a:r>
              <a:rPr lang="en-US" dirty="0"/>
              <a:t>Students who entered 9th grade for the first time a specified number of years ago (4, 5, or 6 years prior to the reporting year)</a:t>
            </a:r>
          </a:p>
          <a:p>
            <a:pPr marL="0" indent="0">
              <a:buNone/>
            </a:pPr>
            <a:endParaRPr lang="en-US" dirty="0"/>
          </a:p>
          <a:p>
            <a:pPr marL="0" indent="0">
              <a:buNone/>
            </a:pPr>
            <a:r>
              <a:rPr lang="en-US" sz="1900" dirty="0"/>
              <a:t>NOTE: The Cohort Graduation Rate (reflected in the Future Ready PA Index) is calculated using the percentage of students graduated within a specified cohort</a:t>
            </a:r>
          </a:p>
        </p:txBody>
      </p:sp>
      <p:sp>
        <p:nvSpPr>
          <p:cNvPr id="4" name="Date Placeholder 3">
            <a:extLst>
              <a:ext uri="{FF2B5EF4-FFF2-40B4-BE49-F238E27FC236}">
                <a16:creationId xmlns:a16="http://schemas.microsoft.com/office/drawing/2014/main" id="{91AD2738-7264-8727-FBEB-21C545446651}"/>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D2400D8-8E6F-5A4E-412C-56E0E8C4EE62}"/>
              </a:ext>
            </a:extLst>
          </p:cNvPr>
          <p:cNvSpPr>
            <a:spLocks noGrp="1"/>
          </p:cNvSpPr>
          <p:nvPr>
            <p:ph type="sldNum" sz="quarter" idx="12"/>
          </p:nvPr>
        </p:nvSpPr>
        <p:spPr/>
        <p:txBody>
          <a:bodyPr/>
          <a:lstStyle/>
          <a:p>
            <a:fld id="{B24F5015-3417-4B27-A586-E4CCF4D77832}" type="slidenum">
              <a:rPr lang="en-US" smtClean="0">
                <a:solidFill>
                  <a:schemeClr val="tx1"/>
                </a:solidFill>
              </a:rPr>
              <a:t>3</a:t>
            </a:fld>
            <a:endParaRPr lang="en-US" dirty="0">
              <a:solidFill>
                <a:schemeClr val="tx1"/>
              </a:solidFill>
            </a:endParaRPr>
          </a:p>
        </p:txBody>
      </p:sp>
      <p:sp>
        <p:nvSpPr>
          <p:cNvPr id="9" name="Oval 8">
            <a:extLst>
              <a:ext uri="{FF2B5EF4-FFF2-40B4-BE49-F238E27FC236}">
                <a16:creationId xmlns:a16="http://schemas.microsoft.com/office/drawing/2014/main" id="{AE2DB6CB-4C16-1993-7A4E-906DADCE3A35}"/>
              </a:ext>
              <a:ext uri="{C183D7F6-B498-43B3-948B-1728B52AA6E4}">
                <adec:decorative xmlns:adec="http://schemas.microsoft.com/office/drawing/2017/decorative" val="1"/>
              </a:ext>
            </a:extLst>
          </p:cNvPr>
          <p:cNvSpPr/>
          <p:nvPr/>
        </p:nvSpPr>
        <p:spPr>
          <a:xfrm>
            <a:off x="756968" y="1804119"/>
            <a:ext cx="1990165" cy="57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31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F723-5C9E-CB47-0122-FE0E7B6F5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AB831-883D-18E0-ADB8-B60359DEAB87}"/>
              </a:ext>
            </a:extLst>
          </p:cNvPr>
          <p:cNvSpPr>
            <a:spLocks noGrp="1"/>
          </p:cNvSpPr>
          <p:nvPr>
            <p:ph type="title"/>
          </p:nvPr>
        </p:nvSpPr>
        <p:spPr/>
        <p:txBody>
          <a:bodyPr/>
          <a:lstStyle/>
          <a:p>
            <a:r>
              <a:rPr lang="en-US" dirty="0"/>
              <a:t>The Grad Report </a:t>
            </a:r>
          </a:p>
        </p:txBody>
      </p:sp>
      <p:sp>
        <p:nvSpPr>
          <p:cNvPr id="3" name="Content Placeholder 2">
            <a:extLst>
              <a:ext uri="{FF2B5EF4-FFF2-40B4-BE49-F238E27FC236}">
                <a16:creationId xmlns:a16="http://schemas.microsoft.com/office/drawing/2014/main" id="{2893CEA4-5622-85E7-B131-BAFFAC968689}"/>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3600" dirty="0"/>
              <a:t>Grad Report is submitted in </a:t>
            </a:r>
            <a:r>
              <a:rPr lang="en-US" sz="3600" b="1" dirty="0"/>
              <a:t>MyPDESuite: FRCPP Reports</a:t>
            </a:r>
          </a:p>
          <a:p>
            <a:pPr>
              <a:buFont typeface="Wingdings" panose="05000000000000000000" pitchFamily="2" charset="2"/>
              <a:buChar char="§"/>
            </a:pPr>
            <a:r>
              <a:rPr lang="en-US" sz="3600" dirty="0"/>
              <a:t>Data collection begins </a:t>
            </a:r>
            <a:r>
              <a:rPr lang="en-US" sz="3600" b="1" dirty="0"/>
              <a:t>October 1 </a:t>
            </a:r>
            <a:r>
              <a:rPr lang="en-US" sz="3600" dirty="0"/>
              <a:t>and ends </a:t>
            </a:r>
            <a:r>
              <a:rPr lang="en-US" sz="3600" b="1" dirty="0"/>
              <a:t>December 1</a:t>
            </a:r>
            <a:r>
              <a:rPr lang="en-US" sz="3600" dirty="0"/>
              <a:t>*</a:t>
            </a:r>
          </a:p>
          <a:p>
            <a:pPr>
              <a:buFont typeface="Wingdings" panose="05000000000000000000" pitchFamily="2" charset="2"/>
              <a:buChar char="§"/>
            </a:pPr>
            <a:r>
              <a:rPr lang="en-US" sz="3600" dirty="0"/>
              <a:t>Data should reflect graduates and non-graduates for the </a:t>
            </a:r>
            <a:r>
              <a:rPr lang="en-US" sz="3600" i="1" dirty="0"/>
              <a:t>prior </a:t>
            </a:r>
            <a:r>
              <a:rPr lang="en-US" sz="3600" dirty="0"/>
              <a:t>school year</a:t>
            </a:r>
          </a:p>
          <a:p>
            <a:pPr marL="0" indent="0">
              <a:buNone/>
            </a:pPr>
            <a:endParaRPr lang="en-US" sz="2400" dirty="0"/>
          </a:p>
          <a:p>
            <a:pPr marL="0" indent="0">
              <a:buNone/>
            </a:pPr>
            <a:endParaRPr lang="en-US" sz="2400" dirty="0"/>
          </a:p>
          <a:p>
            <a:pPr marL="0" indent="0">
              <a:buNone/>
            </a:pPr>
            <a:r>
              <a:rPr lang="en-US" sz="2600" dirty="0"/>
              <a:t>*Per legislation, PDE publicly posts LEA Grad Reports no later than January 15 (approximately 6 weeks after the reporting window closes)</a:t>
            </a:r>
          </a:p>
        </p:txBody>
      </p:sp>
      <p:sp>
        <p:nvSpPr>
          <p:cNvPr id="4" name="Date Placeholder 3">
            <a:extLst>
              <a:ext uri="{FF2B5EF4-FFF2-40B4-BE49-F238E27FC236}">
                <a16:creationId xmlns:a16="http://schemas.microsoft.com/office/drawing/2014/main" id="{8A1E1E24-C006-38D4-00FA-E137C1887E6D}"/>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EC6D6D28-59BC-2AB4-5377-F4B868231733}"/>
              </a:ext>
            </a:extLst>
          </p:cNvPr>
          <p:cNvSpPr>
            <a:spLocks noGrp="1"/>
          </p:cNvSpPr>
          <p:nvPr>
            <p:ph type="sldNum" sz="quarter" idx="12"/>
          </p:nvPr>
        </p:nvSpPr>
        <p:spPr/>
        <p:txBody>
          <a:bodyPr/>
          <a:lstStyle/>
          <a:p>
            <a:fld id="{B24F5015-3417-4B27-A586-E4CCF4D77832}"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307943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B9666-F28E-A16D-62C7-DA5ED9BC9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AAFE5-FCF9-6BF1-F85E-B81A248273B5}"/>
              </a:ext>
            </a:extLst>
          </p:cNvPr>
          <p:cNvSpPr>
            <a:spLocks noGrp="1"/>
          </p:cNvSpPr>
          <p:nvPr>
            <p:ph type="title"/>
          </p:nvPr>
        </p:nvSpPr>
        <p:spPr/>
        <p:txBody>
          <a:bodyPr/>
          <a:lstStyle/>
          <a:p>
            <a:r>
              <a:rPr lang="en-US" dirty="0"/>
              <a:t>The Grad Report</a:t>
            </a:r>
          </a:p>
        </p:txBody>
      </p:sp>
      <p:sp>
        <p:nvSpPr>
          <p:cNvPr id="3" name="Content Placeholder 2">
            <a:extLst>
              <a:ext uri="{FF2B5EF4-FFF2-40B4-BE49-F238E27FC236}">
                <a16:creationId xmlns:a16="http://schemas.microsoft.com/office/drawing/2014/main" id="{B96926DA-C0C1-F627-2E77-2FEB871C5717}"/>
              </a:ext>
            </a:extLst>
          </p:cNvPr>
          <p:cNvSpPr>
            <a:spLocks noGrp="1"/>
          </p:cNvSpPr>
          <p:nvPr>
            <p:ph type="body" idx="1"/>
          </p:nvPr>
        </p:nvSpPr>
        <p:spPr/>
        <p:txBody>
          <a:bodyPr>
            <a:normAutofit/>
          </a:bodyPr>
          <a:lstStyle/>
          <a:p>
            <a:r>
              <a:rPr lang="en-US" dirty="0"/>
              <a:t>Collecting the Right Data</a:t>
            </a:r>
          </a:p>
        </p:txBody>
      </p:sp>
      <p:sp>
        <p:nvSpPr>
          <p:cNvPr id="4" name="Date Placeholder 3">
            <a:extLst>
              <a:ext uri="{FF2B5EF4-FFF2-40B4-BE49-F238E27FC236}">
                <a16:creationId xmlns:a16="http://schemas.microsoft.com/office/drawing/2014/main" id="{F31F906B-3565-145E-6412-E553A7B477EE}"/>
              </a:ext>
            </a:extLst>
          </p:cNvPr>
          <p:cNvSpPr>
            <a:spLocks noGrp="1"/>
          </p:cNvSpPr>
          <p:nvPr>
            <p:ph type="dt" sz="half" idx="10"/>
          </p:nvPr>
        </p:nvSpPr>
        <p:spPr/>
        <p:txBody>
          <a:bodyPr/>
          <a:lstStyle/>
          <a:p>
            <a:fld id="{01DB9E94-833B-45AC-8A0E-41B549F95FE2}" type="datetime1">
              <a:rPr lang="en-US" smtClean="0">
                <a:solidFill>
                  <a:schemeClr val="tx1"/>
                </a:solidFill>
              </a:rPr>
              <a:t>9/22/2025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85C28CD-B005-ED6B-3867-546104966837}"/>
              </a:ext>
            </a:extLst>
          </p:cNvPr>
          <p:cNvSpPr>
            <a:spLocks noGrp="1"/>
          </p:cNvSpPr>
          <p:nvPr>
            <p:ph type="sldNum" sz="quarter" idx="12"/>
          </p:nvPr>
        </p:nvSpPr>
        <p:spPr/>
        <p:txBody>
          <a:bodyPr/>
          <a:lstStyle/>
          <a:p>
            <a:fld id="{B24F5015-3417-4B27-A586-E4CCF4D77832}"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54520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EF96-24BE-8C96-CBEC-B46519C1FA70}"/>
              </a:ext>
            </a:extLst>
          </p:cNvPr>
          <p:cNvSpPr>
            <a:spLocks noGrp="1"/>
          </p:cNvSpPr>
          <p:nvPr>
            <p:ph type="title" idx="4294967295"/>
          </p:nvPr>
        </p:nvSpPr>
        <p:spPr>
          <a:xfrm>
            <a:off x="838201" y="444674"/>
            <a:ext cx="8944626" cy="1600200"/>
          </a:xfrm>
        </p:spPr>
        <p:txBody>
          <a:bodyPr>
            <a:normAutofit/>
          </a:bodyPr>
          <a:lstStyle/>
          <a:p>
            <a:r>
              <a:rPr lang="en-US" dirty="0"/>
              <a:t>Accessing the FRCPP Grad Report</a:t>
            </a:r>
          </a:p>
        </p:txBody>
      </p:sp>
      <p:pic>
        <p:nvPicPr>
          <p:cNvPr id="16" name="Picture 15" descr="Selecting MyPDESuite in the left menu">
            <a:extLst>
              <a:ext uri="{FF2B5EF4-FFF2-40B4-BE49-F238E27FC236}">
                <a16:creationId xmlns:a16="http://schemas.microsoft.com/office/drawing/2014/main" id="{AE71B35B-7090-56FD-5DD3-6AC1C36804D5}"/>
              </a:ext>
            </a:extLst>
          </p:cNvPr>
          <p:cNvPicPr>
            <a:picLocks noChangeAspect="1"/>
          </p:cNvPicPr>
          <p:nvPr/>
        </p:nvPicPr>
        <p:blipFill>
          <a:blip r:embed="rId3"/>
          <a:stretch>
            <a:fillRect/>
          </a:stretch>
        </p:blipFill>
        <p:spPr>
          <a:xfrm>
            <a:off x="478569" y="1668072"/>
            <a:ext cx="4848445" cy="2606040"/>
          </a:xfrm>
          <a:prstGeom prst="rect">
            <a:avLst/>
          </a:prstGeom>
        </p:spPr>
      </p:pic>
      <p:sp>
        <p:nvSpPr>
          <p:cNvPr id="17" name="Oval 16">
            <a:extLst>
              <a:ext uri="{FF2B5EF4-FFF2-40B4-BE49-F238E27FC236}">
                <a16:creationId xmlns:a16="http://schemas.microsoft.com/office/drawing/2014/main" id="{40020F67-FC0A-6395-C317-9DADAF9F8CE4}"/>
              </a:ext>
              <a:ext uri="{C183D7F6-B498-43B3-948B-1728B52AA6E4}">
                <adec:decorative xmlns:adec="http://schemas.microsoft.com/office/drawing/2017/decorative" val="1"/>
              </a:ext>
            </a:extLst>
          </p:cNvPr>
          <p:cNvSpPr/>
          <p:nvPr/>
        </p:nvSpPr>
        <p:spPr>
          <a:xfrm>
            <a:off x="1382282" y="3801788"/>
            <a:ext cx="452486" cy="1414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Selecting the 'Visit the MYPDESuite log in page' link option">
            <a:extLst>
              <a:ext uri="{FF2B5EF4-FFF2-40B4-BE49-F238E27FC236}">
                <a16:creationId xmlns:a16="http://schemas.microsoft.com/office/drawing/2014/main" id="{50C7FE65-7214-82F3-FEED-2012C1A125AE}"/>
              </a:ext>
            </a:extLst>
          </p:cNvPr>
          <p:cNvPicPr>
            <a:picLocks noChangeAspect="1"/>
          </p:cNvPicPr>
          <p:nvPr/>
        </p:nvPicPr>
        <p:blipFill>
          <a:blip r:embed="rId4"/>
          <a:stretch>
            <a:fillRect/>
          </a:stretch>
        </p:blipFill>
        <p:spPr>
          <a:xfrm>
            <a:off x="2735346" y="2636040"/>
            <a:ext cx="4848447" cy="2606040"/>
          </a:xfrm>
          <a:prstGeom prst="rect">
            <a:avLst/>
          </a:prstGeom>
        </p:spPr>
      </p:pic>
      <p:sp>
        <p:nvSpPr>
          <p:cNvPr id="21" name="Oval 20">
            <a:extLst>
              <a:ext uri="{FF2B5EF4-FFF2-40B4-BE49-F238E27FC236}">
                <a16:creationId xmlns:a16="http://schemas.microsoft.com/office/drawing/2014/main" id="{5230E51B-0F97-4140-BC80-2F10485484F6}"/>
              </a:ext>
              <a:ext uri="{C183D7F6-B498-43B3-948B-1728B52AA6E4}">
                <adec:decorative xmlns:adec="http://schemas.microsoft.com/office/drawing/2017/decorative" val="1"/>
              </a:ext>
            </a:extLst>
          </p:cNvPr>
          <p:cNvSpPr/>
          <p:nvPr/>
        </p:nvSpPr>
        <p:spPr>
          <a:xfrm>
            <a:off x="4230314" y="4794961"/>
            <a:ext cx="1019039" cy="3784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Entering in login credentials on the MyPDESuite Login Page">
            <a:extLst>
              <a:ext uri="{FF2B5EF4-FFF2-40B4-BE49-F238E27FC236}">
                <a16:creationId xmlns:a16="http://schemas.microsoft.com/office/drawing/2014/main" id="{324440F3-E595-DFD7-FEC5-B67CC8980D1E}"/>
              </a:ext>
            </a:extLst>
          </p:cNvPr>
          <p:cNvPicPr>
            <a:picLocks noChangeAspect="1"/>
          </p:cNvPicPr>
          <p:nvPr/>
        </p:nvPicPr>
        <p:blipFill>
          <a:blip r:embed="rId5"/>
          <a:stretch>
            <a:fillRect/>
          </a:stretch>
        </p:blipFill>
        <p:spPr>
          <a:xfrm>
            <a:off x="5632516" y="3660982"/>
            <a:ext cx="4848447" cy="2606040"/>
          </a:xfrm>
          <a:prstGeom prst="rect">
            <a:avLst/>
          </a:prstGeom>
        </p:spPr>
      </p:pic>
      <p:sp>
        <p:nvSpPr>
          <p:cNvPr id="27" name="Oval 26">
            <a:extLst>
              <a:ext uri="{FF2B5EF4-FFF2-40B4-BE49-F238E27FC236}">
                <a16:creationId xmlns:a16="http://schemas.microsoft.com/office/drawing/2014/main" id="{4736C89A-BE09-D7B1-A26F-AA64E5F6E436}"/>
              </a:ext>
              <a:ext uri="{C183D7F6-B498-43B3-948B-1728B52AA6E4}">
                <adec:decorative xmlns:adec="http://schemas.microsoft.com/office/drawing/2017/decorative" val="1"/>
              </a:ext>
            </a:extLst>
          </p:cNvPr>
          <p:cNvSpPr/>
          <p:nvPr/>
        </p:nvSpPr>
        <p:spPr>
          <a:xfrm>
            <a:off x="6439781" y="4925208"/>
            <a:ext cx="1259893" cy="38775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F0704CFC-722E-BE51-07E1-A3AC3C6FF4BC}"/>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2CFE86BB-2E88-7D1D-6985-8820128FA00F}"/>
              </a:ext>
            </a:extLst>
          </p:cNvPr>
          <p:cNvSpPr>
            <a:spLocks noGrp="1"/>
          </p:cNvSpPr>
          <p:nvPr>
            <p:ph type="sldNum" sz="quarter" idx="12"/>
          </p:nvPr>
        </p:nvSpPr>
        <p:spPr/>
        <p:txBody>
          <a:bodyPr/>
          <a:lstStyle/>
          <a:p>
            <a:fld id="{B24F5015-3417-4B27-A586-E4CCF4D77832}"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17948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04EC-A7A3-88B7-F878-676B9A195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5E2DA-D657-8139-A149-5940D4C59753}"/>
              </a:ext>
            </a:extLst>
          </p:cNvPr>
          <p:cNvSpPr>
            <a:spLocks noGrp="1"/>
          </p:cNvSpPr>
          <p:nvPr>
            <p:ph type="title" idx="4294967295"/>
          </p:nvPr>
        </p:nvSpPr>
        <p:spPr>
          <a:xfrm>
            <a:off x="956498" y="78076"/>
            <a:ext cx="8944626" cy="1600200"/>
          </a:xfrm>
        </p:spPr>
        <p:txBody>
          <a:bodyPr>
            <a:normAutofit/>
          </a:bodyPr>
          <a:lstStyle/>
          <a:p>
            <a:r>
              <a:rPr lang="en-US" dirty="0"/>
              <a:t>Accessing the FRCPP Grad Report (cont.)</a:t>
            </a:r>
          </a:p>
        </p:txBody>
      </p:sp>
      <p:pic>
        <p:nvPicPr>
          <p:cNvPr id="3" name="Picture 2" descr="Selecting FRCPP from the &quot;Access My Applications&quot; list">
            <a:extLst>
              <a:ext uri="{FF2B5EF4-FFF2-40B4-BE49-F238E27FC236}">
                <a16:creationId xmlns:a16="http://schemas.microsoft.com/office/drawing/2014/main" id="{60708432-AF9D-35B2-8B15-D35715BA17FE}"/>
              </a:ext>
            </a:extLst>
          </p:cNvPr>
          <p:cNvPicPr>
            <a:picLocks noChangeAspect="1"/>
          </p:cNvPicPr>
          <p:nvPr/>
        </p:nvPicPr>
        <p:blipFill>
          <a:blip r:embed="rId3"/>
          <a:stretch>
            <a:fillRect/>
          </a:stretch>
        </p:blipFill>
        <p:spPr>
          <a:xfrm>
            <a:off x="471349" y="1597392"/>
            <a:ext cx="4937760" cy="2777898"/>
          </a:xfrm>
          <a:prstGeom prst="rect">
            <a:avLst/>
          </a:prstGeom>
        </p:spPr>
      </p:pic>
      <p:pic>
        <p:nvPicPr>
          <p:cNvPr id="8" name="Picture 7">
            <a:extLst>
              <a:ext uri="{FF2B5EF4-FFF2-40B4-BE49-F238E27FC236}">
                <a16:creationId xmlns:a16="http://schemas.microsoft.com/office/drawing/2014/main" id="{B7DFF986-5EBD-80E4-F309-82A644B376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1637" y="3384202"/>
            <a:ext cx="613529" cy="216085"/>
          </a:xfrm>
          <a:prstGeom prst="rect">
            <a:avLst/>
          </a:prstGeom>
        </p:spPr>
      </p:pic>
      <p:pic>
        <p:nvPicPr>
          <p:cNvPr id="4" name="Picture 3" descr="Clicking 'State Required Reports' button">
            <a:extLst>
              <a:ext uri="{FF2B5EF4-FFF2-40B4-BE49-F238E27FC236}">
                <a16:creationId xmlns:a16="http://schemas.microsoft.com/office/drawing/2014/main" id="{1319A2B4-C60C-E480-3764-1DA3E56AB8D6}"/>
              </a:ext>
            </a:extLst>
          </p:cNvPr>
          <p:cNvPicPr preferRelativeResize="0">
            <a:picLocks/>
          </p:cNvPicPr>
          <p:nvPr/>
        </p:nvPicPr>
        <p:blipFill>
          <a:blip r:embed="rId5"/>
          <a:stretch>
            <a:fillRect/>
          </a:stretch>
        </p:blipFill>
        <p:spPr>
          <a:xfrm>
            <a:off x="2760262" y="2381117"/>
            <a:ext cx="4937760" cy="2779776"/>
          </a:xfrm>
          <a:prstGeom prst="rect">
            <a:avLst/>
          </a:prstGeom>
        </p:spPr>
      </p:pic>
      <p:pic>
        <p:nvPicPr>
          <p:cNvPr id="10" name="Picture 9">
            <a:extLst>
              <a:ext uri="{FF2B5EF4-FFF2-40B4-BE49-F238E27FC236}">
                <a16:creationId xmlns:a16="http://schemas.microsoft.com/office/drawing/2014/main" id="{4E94BDBC-E497-9C39-7220-46602EFEBF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10880" y="4375290"/>
            <a:ext cx="1652954" cy="487722"/>
          </a:xfrm>
          <a:prstGeom prst="rect">
            <a:avLst/>
          </a:prstGeom>
        </p:spPr>
      </p:pic>
      <p:pic>
        <p:nvPicPr>
          <p:cNvPr id="5" name="Picture 4" descr="Clicking the 'Graduation Report' button">
            <a:extLst>
              <a:ext uri="{FF2B5EF4-FFF2-40B4-BE49-F238E27FC236}">
                <a16:creationId xmlns:a16="http://schemas.microsoft.com/office/drawing/2014/main" id="{6E538C41-CB50-DBBE-AB36-D3B099830158}"/>
              </a:ext>
            </a:extLst>
          </p:cNvPr>
          <p:cNvPicPr preferRelativeResize="0">
            <a:picLocks/>
          </p:cNvPicPr>
          <p:nvPr/>
        </p:nvPicPr>
        <p:blipFill>
          <a:blip r:embed="rId6"/>
          <a:stretch>
            <a:fillRect/>
          </a:stretch>
        </p:blipFill>
        <p:spPr>
          <a:xfrm>
            <a:off x="5409109" y="3321645"/>
            <a:ext cx="4937760" cy="2779776"/>
          </a:xfrm>
          <a:prstGeom prst="rect">
            <a:avLst/>
          </a:prstGeom>
        </p:spPr>
      </p:pic>
      <p:pic>
        <p:nvPicPr>
          <p:cNvPr id="11" name="Picture 10">
            <a:extLst>
              <a:ext uri="{FF2B5EF4-FFF2-40B4-BE49-F238E27FC236}">
                <a16:creationId xmlns:a16="http://schemas.microsoft.com/office/drawing/2014/main" id="{D1B04ECE-3112-4C81-20C3-BC70DEC97A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8811" y="5008184"/>
            <a:ext cx="1277815" cy="487722"/>
          </a:xfrm>
          <a:prstGeom prst="rect">
            <a:avLst/>
          </a:prstGeom>
        </p:spPr>
      </p:pic>
      <p:sp>
        <p:nvSpPr>
          <p:cNvPr id="6" name="Date Placeholder 5">
            <a:extLst>
              <a:ext uri="{FF2B5EF4-FFF2-40B4-BE49-F238E27FC236}">
                <a16:creationId xmlns:a16="http://schemas.microsoft.com/office/drawing/2014/main" id="{A332C43D-A50D-3BE1-ABD5-2A8AA9214DBC}"/>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EFF5CC46-9A63-CFA8-3A5C-40A4C5A00233}"/>
              </a:ext>
            </a:extLst>
          </p:cNvPr>
          <p:cNvSpPr>
            <a:spLocks noGrp="1"/>
          </p:cNvSpPr>
          <p:nvPr>
            <p:ph type="sldNum" sz="quarter" idx="12"/>
          </p:nvPr>
        </p:nvSpPr>
        <p:spPr/>
        <p:txBody>
          <a:bodyPr/>
          <a:lstStyle/>
          <a:p>
            <a:fld id="{B24F5015-3417-4B27-A586-E4CCF4D77832}"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206153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1472-C06A-5B53-A0B7-BBFB62458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3435D-EE20-20A4-67E2-05C6732B6437}"/>
              </a:ext>
            </a:extLst>
          </p:cNvPr>
          <p:cNvSpPr>
            <a:spLocks noGrp="1"/>
          </p:cNvSpPr>
          <p:nvPr>
            <p:ph type="title" idx="4294967295"/>
          </p:nvPr>
        </p:nvSpPr>
        <p:spPr>
          <a:xfrm>
            <a:off x="838201" y="444674"/>
            <a:ext cx="8944626" cy="1600200"/>
          </a:xfrm>
        </p:spPr>
        <p:txBody>
          <a:bodyPr>
            <a:normAutofit/>
          </a:bodyPr>
          <a:lstStyle/>
          <a:p>
            <a:r>
              <a:rPr lang="en-US" dirty="0"/>
              <a:t>Grad Report: LEA Profile</a:t>
            </a:r>
          </a:p>
        </p:txBody>
      </p:sp>
      <p:pic>
        <p:nvPicPr>
          <p:cNvPr id="4" name="Picture 3" descr="Clicking the collapsible arrow under Grad Report: LEA Profile">
            <a:extLst>
              <a:ext uri="{FF2B5EF4-FFF2-40B4-BE49-F238E27FC236}">
                <a16:creationId xmlns:a16="http://schemas.microsoft.com/office/drawing/2014/main" id="{112935DB-877F-B160-8DC7-984628BA6E3D}"/>
              </a:ext>
            </a:extLst>
          </p:cNvPr>
          <p:cNvPicPr preferRelativeResize="0">
            <a:picLocks/>
          </p:cNvPicPr>
          <p:nvPr/>
        </p:nvPicPr>
        <p:blipFill>
          <a:blip r:embed="rId3"/>
          <a:stretch>
            <a:fillRect/>
          </a:stretch>
        </p:blipFill>
        <p:spPr>
          <a:xfrm>
            <a:off x="471350" y="1566913"/>
            <a:ext cx="4937760" cy="2779776"/>
          </a:xfrm>
          <a:prstGeom prst="rect">
            <a:avLst/>
          </a:prstGeom>
        </p:spPr>
      </p:pic>
      <p:pic>
        <p:nvPicPr>
          <p:cNvPr id="11" name="Picture 10">
            <a:extLst>
              <a:ext uri="{FF2B5EF4-FFF2-40B4-BE49-F238E27FC236}">
                <a16:creationId xmlns:a16="http://schemas.microsoft.com/office/drawing/2014/main" id="{BDB2D8E1-7928-8C17-17E0-882E279644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11983" y="2989405"/>
            <a:ext cx="510690" cy="245449"/>
          </a:xfrm>
          <a:prstGeom prst="rect">
            <a:avLst/>
          </a:prstGeom>
        </p:spPr>
      </p:pic>
      <p:pic>
        <p:nvPicPr>
          <p:cNvPr id="5" name="Picture 4" descr="Steps to Complete this Section is highlighted">
            <a:extLst>
              <a:ext uri="{FF2B5EF4-FFF2-40B4-BE49-F238E27FC236}">
                <a16:creationId xmlns:a16="http://schemas.microsoft.com/office/drawing/2014/main" id="{D46F45BD-AB33-AD32-9EE8-6300263692D3}"/>
              </a:ext>
            </a:extLst>
          </p:cNvPr>
          <p:cNvPicPr preferRelativeResize="0">
            <a:picLocks/>
          </p:cNvPicPr>
          <p:nvPr/>
        </p:nvPicPr>
        <p:blipFill>
          <a:blip r:embed="rId5"/>
          <a:stretch>
            <a:fillRect/>
          </a:stretch>
        </p:blipFill>
        <p:spPr>
          <a:xfrm>
            <a:off x="2822780" y="2417041"/>
            <a:ext cx="4937760" cy="2779776"/>
          </a:xfrm>
          <a:prstGeom prst="rect">
            <a:avLst/>
          </a:prstGeom>
        </p:spPr>
      </p:pic>
      <p:pic>
        <p:nvPicPr>
          <p:cNvPr id="12" name="Picture 11">
            <a:extLst>
              <a:ext uri="{FF2B5EF4-FFF2-40B4-BE49-F238E27FC236}">
                <a16:creationId xmlns:a16="http://schemas.microsoft.com/office/drawing/2014/main" id="{E77A200D-B4E7-936D-B33A-F2C4DF66AD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69972" y="3091992"/>
            <a:ext cx="1261904" cy="350100"/>
          </a:xfrm>
          <a:prstGeom prst="rect">
            <a:avLst/>
          </a:prstGeom>
        </p:spPr>
      </p:pic>
      <p:pic>
        <p:nvPicPr>
          <p:cNvPr id="9" name="Picture 8" descr="A Pre-Populated data field">
            <a:extLst>
              <a:ext uri="{FF2B5EF4-FFF2-40B4-BE49-F238E27FC236}">
                <a16:creationId xmlns:a16="http://schemas.microsoft.com/office/drawing/2014/main" id="{30B7CD74-ACF9-34B4-0737-5F8CE6E6FA54}"/>
              </a:ext>
            </a:extLst>
          </p:cNvPr>
          <p:cNvPicPr preferRelativeResize="0">
            <a:picLocks/>
          </p:cNvPicPr>
          <p:nvPr/>
        </p:nvPicPr>
        <p:blipFill>
          <a:blip r:embed="rId6"/>
          <a:stretch>
            <a:fillRect/>
          </a:stretch>
        </p:blipFill>
        <p:spPr>
          <a:xfrm>
            <a:off x="5310514" y="3423238"/>
            <a:ext cx="4937760" cy="2779776"/>
          </a:xfrm>
          <a:prstGeom prst="rect">
            <a:avLst/>
          </a:prstGeom>
        </p:spPr>
      </p:pic>
      <p:sp>
        <p:nvSpPr>
          <p:cNvPr id="13" name="TextBox 12">
            <a:extLst>
              <a:ext uri="{FF2B5EF4-FFF2-40B4-BE49-F238E27FC236}">
                <a16:creationId xmlns:a16="http://schemas.microsoft.com/office/drawing/2014/main" id="{6AF10CDD-81CF-5727-BF4D-C5CDE7DDE288}"/>
              </a:ext>
              <a:ext uri="{C183D7F6-B498-43B3-948B-1728B52AA6E4}">
                <adec:decorative xmlns:adec="http://schemas.microsoft.com/office/drawing/2017/decorative" val="1"/>
              </a:ext>
            </a:extLst>
          </p:cNvPr>
          <p:cNvSpPr txBox="1"/>
          <p:nvPr/>
        </p:nvSpPr>
        <p:spPr>
          <a:xfrm>
            <a:off x="8000403" y="3731383"/>
            <a:ext cx="1547218" cy="369332"/>
          </a:xfrm>
          <a:prstGeom prst="rect">
            <a:avLst/>
          </a:prstGeom>
          <a:noFill/>
        </p:spPr>
        <p:txBody>
          <a:bodyPr wrap="none" rtlCol="0">
            <a:spAutoFit/>
          </a:bodyPr>
          <a:lstStyle/>
          <a:p>
            <a:r>
              <a:rPr lang="en-US" b="1" dirty="0">
                <a:solidFill>
                  <a:srgbClr val="FF0000"/>
                </a:solidFill>
              </a:rPr>
              <a:t>Pre-Populated</a:t>
            </a:r>
          </a:p>
        </p:txBody>
      </p:sp>
      <p:sp>
        <p:nvSpPr>
          <p:cNvPr id="10" name="Arrow: Up 9">
            <a:extLst>
              <a:ext uri="{FF2B5EF4-FFF2-40B4-BE49-F238E27FC236}">
                <a16:creationId xmlns:a16="http://schemas.microsoft.com/office/drawing/2014/main" id="{347E4D82-DF3B-622C-0DFC-53922C465AE5}"/>
              </a:ext>
              <a:ext uri="{C183D7F6-B498-43B3-948B-1728B52AA6E4}">
                <adec:decorative xmlns:adec="http://schemas.microsoft.com/office/drawing/2017/decorative" val="1"/>
              </a:ext>
            </a:extLst>
          </p:cNvPr>
          <p:cNvSpPr/>
          <p:nvPr/>
        </p:nvSpPr>
        <p:spPr>
          <a:xfrm>
            <a:off x="687371" y="4490520"/>
            <a:ext cx="484632" cy="978408"/>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75CCA4F2-588D-CBC1-3603-0FC4CB4340FB}"/>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FFA99DA8-E50C-EF48-A595-69632ECE1005}"/>
              </a:ext>
            </a:extLst>
          </p:cNvPr>
          <p:cNvSpPr>
            <a:spLocks noGrp="1"/>
          </p:cNvSpPr>
          <p:nvPr>
            <p:ph type="sldNum" sz="quarter" idx="12"/>
          </p:nvPr>
        </p:nvSpPr>
        <p:spPr/>
        <p:txBody>
          <a:bodyPr/>
          <a:lstStyle/>
          <a:p>
            <a:fld id="{B24F5015-3417-4B27-A586-E4CCF4D77832}"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192200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EF92-A12D-1334-B340-D5DF6E268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DF152-79B2-87EF-57D1-AB6CD6DBCE2E}"/>
              </a:ext>
            </a:extLst>
          </p:cNvPr>
          <p:cNvSpPr>
            <a:spLocks noGrp="1"/>
          </p:cNvSpPr>
          <p:nvPr>
            <p:ph type="title" idx="4294967295"/>
          </p:nvPr>
        </p:nvSpPr>
        <p:spPr>
          <a:xfrm>
            <a:off x="838201" y="444674"/>
            <a:ext cx="8944626" cy="1600200"/>
          </a:xfrm>
        </p:spPr>
        <p:txBody>
          <a:bodyPr>
            <a:normAutofit/>
          </a:bodyPr>
          <a:lstStyle/>
          <a:p>
            <a:r>
              <a:rPr lang="en-US" dirty="0"/>
              <a:t>Grad Report: LEA Profile (cont.)</a:t>
            </a:r>
          </a:p>
        </p:txBody>
      </p:sp>
      <p:pic>
        <p:nvPicPr>
          <p:cNvPr id="3" name="Picture 2" descr="&quot;Number Eligible to Graduate (Total Grad Class)&quot; and &quot;Number Graduated (within Grad Class)&quot; are highlighted">
            <a:extLst>
              <a:ext uri="{FF2B5EF4-FFF2-40B4-BE49-F238E27FC236}">
                <a16:creationId xmlns:a16="http://schemas.microsoft.com/office/drawing/2014/main" id="{A63C0DBD-3B54-0C0E-3767-FAD41B7BBE20}"/>
              </a:ext>
            </a:extLst>
          </p:cNvPr>
          <p:cNvPicPr preferRelativeResize="0">
            <a:picLocks/>
          </p:cNvPicPr>
          <p:nvPr/>
        </p:nvPicPr>
        <p:blipFill>
          <a:blip r:embed="rId3"/>
          <a:stretch>
            <a:fillRect/>
          </a:stretch>
        </p:blipFill>
        <p:spPr>
          <a:xfrm>
            <a:off x="707025" y="1567531"/>
            <a:ext cx="8229600" cy="4618766"/>
          </a:xfrm>
          <a:prstGeom prst="rect">
            <a:avLst/>
          </a:prstGeom>
        </p:spPr>
      </p:pic>
      <p:pic>
        <p:nvPicPr>
          <p:cNvPr id="4" name="Picture 3">
            <a:extLst>
              <a:ext uri="{FF2B5EF4-FFF2-40B4-BE49-F238E27FC236}">
                <a16:creationId xmlns:a16="http://schemas.microsoft.com/office/drawing/2014/main" id="{AAACCDB0-930D-5957-2698-566891DA3A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3717197">
            <a:off x="1578656" y="3275877"/>
            <a:ext cx="518205" cy="704090"/>
          </a:xfrm>
          <a:prstGeom prst="rect">
            <a:avLst/>
          </a:prstGeom>
        </p:spPr>
      </p:pic>
      <p:pic>
        <p:nvPicPr>
          <p:cNvPr id="10" name="Picture 9">
            <a:extLst>
              <a:ext uri="{FF2B5EF4-FFF2-40B4-BE49-F238E27FC236}">
                <a16:creationId xmlns:a16="http://schemas.microsoft.com/office/drawing/2014/main" id="{42D7267B-B33F-1942-95A1-92CEB4FE21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64091" y="4242062"/>
            <a:ext cx="2017336" cy="1067262"/>
          </a:xfrm>
          <a:prstGeom prst="rect">
            <a:avLst/>
          </a:prstGeom>
        </p:spPr>
      </p:pic>
      <p:pic>
        <p:nvPicPr>
          <p:cNvPr id="12" name="Picture 11">
            <a:extLst>
              <a:ext uri="{FF2B5EF4-FFF2-40B4-BE49-F238E27FC236}">
                <a16:creationId xmlns:a16="http://schemas.microsoft.com/office/drawing/2014/main" id="{962A6F70-433E-7E6E-2B17-927E52851B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81427" y="4175199"/>
            <a:ext cx="2017336" cy="1067262"/>
          </a:xfrm>
          <a:prstGeom prst="rect">
            <a:avLst/>
          </a:prstGeom>
        </p:spPr>
      </p:pic>
      <p:sp>
        <p:nvSpPr>
          <p:cNvPr id="13" name="TextBox 12">
            <a:extLst>
              <a:ext uri="{FF2B5EF4-FFF2-40B4-BE49-F238E27FC236}">
                <a16:creationId xmlns:a16="http://schemas.microsoft.com/office/drawing/2014/main" id="{A38E575B-38B9-C98F-18B4-C5B90804C0BC}"/>
              </a:ext>
            </a:extLst>
          </p:cNvPr>
          <p:cNvSpPr txBox="1"/>
          <p:nvPr/>
        </p:nvSpPr>
        <p:spPr>
          <a:xfrm>
            <a:off x="6691023" y="4844848"/>
            <a:ext cx="1547218" cy="369332"/>
          </a:xfrm>
          <a:prstGeom prst="rect">
            <a:avLst/>
          </a:prstGeom>
          <a:noFill/>
        </p:spPr>
        <p:txBody>
          <a:bodyPr wrap="none" rtlCol="0">
            <a:spAutoFit/>
          </a:bodyPr>
          <a:lstStyle/>
          <a:p>
            <a:r>
              <a:rPr lang="en-US" b="1" dirty="0">
                <a:solidFill>
                  <a:srgbClr val="FF0000"/>
                </a:solidFill>
              </a:rPr>
              <a:t>Pre-Populated</a:t>
            </a:r>
          </a:p>
        </p:txBody>
      </p:sp>
      <p:sp>
        <p:nvSpPr>
          <p:cNvPr id="6" name="Date Placeholder 5">
            <a:extLst>
              <a:ext uri="{FF2B5EF4-FFF2-40B4-BE49-F238E27FC236}">
                <a16:creationId xmlns:a16="http://schemas.microsoft.com/office/drawing/2014/main" id="{2673690C-98B8-1866-785A-CBC7B14A46F3}"/>
              </a:ext>
            </a:extLst>
          </p:cNvPr>
          <p:cNvSpPr>
            <a:spLocks noGrp="1"/>
          </p:cNvSpPr>
          <p:nvPr>
            <p:ph type="dt" sz="half" idx="10"/>
          </p:nvPr>
        </p:nvSpPr>
        <p:spPr/>
        <p:txBody>
          <a:bodyPr/>
          <a:lstStyle/>
          <a:p>
            <a:fld id="{0BD27E96-2943-4845-80C9-923B6DF36F65}" type="datetime1">
              <a:rPr lang="en-US" smtClean="0">
                <a:solidFill>
                  <a:schemeClr val="tx1"/>
                </a:solidFill>
              </a:rPr>
              <a:t>9/22/2025</a:t>
            </a:fld>
            <a:endParaRPr lang="en-US" dirty="0">
              <a:solidFill>
                <a:schemeClr val="tx1"/>
              </a:solidFill>
            </a:endParaRPr>
          </a:p>
        </p:txBody>
      </p:sp>
      <p:sp>
        <p:nvSpPr>
          <p:cNvPr id="7" name="Slide Number Placeholder 6">
            <a:extLst>
              <a:ext uri="{FF2B5EF4-FFF2-40B4-BE49-F238E27FC236}">
                <a16:creationId xmlns:a16="http://schemas.microsoft.com/office/drawing/2014/main" id="{256C976E-7668-CEF1-FE2F-248DF57DBEE4}"/>
              </a:ext>
            </a:extLst>
          </p:cNvPr>
          <p:cNvSpPr>
            <a:spLocks noGrp="1"/>
          </p:cNvSpPr>
          <p:nvPr>
            <p:ph type="sldNum" sz="quarter" idx="12"/>
          </p:nvPr>
        </p:nvSpPr>
        <p:spPr/>
        <p:txBody>
          <a:bodyPr/>
          <a:lstStyle/>
          <a:p>
            <a:fld id="{B24F5015-3417-4B27-A586-E4CCF4D77832}"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730580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  version 1.0: 5/17/23 11:46 AM  -  Read-Only" id="{7718041E-F26F-CC48-9CFD-9E26857ECD7B}" vid="{640AF641-C8F3-DD48-89FE-153E175A7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B3FC7-B59E-40D5-A9DE-932E9E5BECE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4d6b4e1-a671-4dd6-b6f1-ff96368bd6b7"/>
    <ds:schemaRef ds:uri="http://www.w3.org/XML/1998/namespace"/>
    <ds:schemaRef ds:uri="http://purl.org/dc/dcmitype/"/>
    <ds:schemaRef ds:uri="fbc037d5-3aae-4eba-9dec-a926451bc98f"/>
    <ds:schemaRef ds:uri="619e9023-7fe2-4e3d-9807-62b6c8302c1b"/>
  </ds:schemaRefs>
</ds:datastoreItem>
</file>

<file path=customXml/itemProps2.xml><?xml version="1.0" encoding="utf-8"?>
<ds:datastoreItem xmlns:ds="http://schemas.openxmlformats.org/officeDocument/2006/customXml" ds:itemID="{C9768B19-4412-404F-9DE6-BCEEFB748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1855</TotalTime>
  <Words>3312</Words>
  <Application>Microsoft Office PowerPoint</Application>
  <PresentationFormat>Widescreen</PresentationFormat>
  <Paragraphs>268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proxima-nova</vt:lpstr>
      <vt:lpstr>Wingdings</vt:lpstr>
      <vt:lpstr>Office Theme</vt:lpstr>
      <vt:lpstr>Pennsylvania  HS Graduation Requirements</vt:lpstr>
      <vt:lpstr>TODAY’S TOPICS</vt:lpstr>
      <vt:lpstr>Grad Class vs. Grad Cohort</vt:lpstr>
      <vt:lpstr>The Grad Report </vt:lpstr>
      <vt:lpstr>The Grad Report</vt:lpstr>
      <vt:lpstr>Accessing the FRCPP Grad Report</vt:lpstr>
      <vt:lpstr>Accessing the FRCPP Grad Report (cont.)</vt:lpstr>
      <vt:lpstr>Grad Report: LEA Profile</vt:lpstr>
      <vt:lpstr>Grad Report: LEA Profile (cont.)</vt:lpstr>
      <vt:lpstr>Grad Report: LEA Profile (continued)</vt:lpstr>
      <vt:lpstr>Pathways to Graduation &amp; Other Diploma Options</vt:lpstr>
      <vt:lpstr>Alternative Assessment Pathway</vt:lpstr>
      <vt:lpstr>Alternative Assessment Criteria</vt:lpstr>
      <vt:lpstr>Evidence-Based Pathway</vt:lpstr>
      <vt:lpstr>Evidence-Based Criteria</vt:lpstr>
      <vt:lpstr>Special Education Program</vt:lpstr>
      <vt:lpstr>Chief School Administrator Waiver</vt:lpstr>
      <vt:lpstr>Waivers by Reason Granted</vt:lpstr>
      <vt:lpstr>Waivers &gt;5% for Other</vt:lpstr>
      <vt:lpstr>Reflection &amp; Improvement</vt:lpstr>
      <vt:lpstr>Reflection &amp; Improvement (cont.)</vt:lpstr>
      <vt:lpstr>Graduates/Non-Graduates Summary</vt:lpstr>
      <vt:lpstr>Questions &amp; Comments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Milakovic, Dana</dc:creator>
  <cp:lastModifiedBy>Aaron Feuerstein</cp:lastModifiedBy>
  <cp:revision>5</cp:revision>
  <dcterms:created xsi:type="dcterms:W3CDTF">2022-07-06T18:28:13Z</dcterms:created>
  <dcterms:modified xsi:type="dcterms:W3CDTF">2025-09-22T18:00:59Z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