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7772400" cy="10058400"/>
  <p:notesSz cx="7772400" cy="10058400"/>
  <p:embeddedFontLst>
    <p:embeddedFont>
      <p:font typeface="Arial Black" panose="020B0A04020102020204" pitchFamily="34" charset="0"/>
      <p:regular r:id="rId22"/>
      <p:bold r:id="rId23"/>
    </p:embeddedFont>
    <p:embeddedFont>
      <p:font typeface="Century Gothic" panose="020B0502020202020204" pitchFamily="34" charset="0"/>
      <p:regular r:id="rId24"/>
      <p:bold r:id="rId25"/>
      <p:italic r:id="rId26"/>
      <p:boldItalic r:id="rId27"/>
    </p:embeddedFont>
    <p:embeddedFont>
      <p:font typeface="Tahoma" panose="020B0604030504040204" pitchFamily="3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Qe4Gi6s4x4gW7+Q9jtmXwAqbV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53FD9B-83E8-4485-871E-77DFE2CD618D}" v="6" dt="2025-07-31T18:27:55.553"/>
  </p1510:revLst>
</p1510:revInfo>
</file>

<file path=ppt/tableStyles.xml><?xml version="1.0" encoding="utf-8"?>
<a:tblStyleLst xmlns:a="http://schemas.openxmlformats.org/drawingml/2006/main" def="{3A53561C-E1F6-4333-8043-C520F6A7AD6B}">
  <a:tblStyle styleId="{3A53561C-E1F6-4333-8043-C520F6A7AD6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22"/>
    <p:restoredTop sz="94694"/>
  </p:normalViewPr>
  <p:slideViewPr>
    <p:cSldViewPr snapToGrid="0">
      <p:cViewPr varScale="1">
        <p:scale>
          <a:sx n="103" d="100"/>
          <a:sy n="103" d="100"/>
        </p:scale>
        <p:origin x="3108" y="24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Feuerstein" userId="f5de8b9a-5c09-4bc3-b449-ac980e458ac8" providerId="ADAL" clId="{9253FD9B-83E8-4485-871E-77DFE2CD618D}"/>
    <pc:docChg chg="undo custSel modSld">
      <pc:chgData name="Aaron Feuerstein" userId="f5de8b9a-5c09-4bc3-b449-ac980e458ac8" providerId="ADAL" clId="{9253FD9B-83E8-4485-871E-77DFE2CD618D}" dt="2025-07-31T19:12:30.153" v="700" actId="13244"/>
      <pc:docMkLst>
        <pc:docMk/>
      </pc:docMkLst>
      <pc:sldChg chg="addSp modSp mod">
        <pc:chgData name="Aaron Feuerstein" userId="f5de8b9a-5c09-4bc3-b449-ac980e458ac8" providerId="ADAL" clId="{9253FD9B-83E8-4485-871E-77DFE2CD618D}" dt="2025-07-31T18:18:24.402" v="633" actId="13244"/>
        <pc:sldMkLst>
          <pc:docMk/>
          <pc:sldMk cId="0" sldId="256"/>
        </pc:sldMkLst>
        <pc:spChg chg="add mod ord">
          <ac:chgData name="Aaron Feuerstein" userId="f5de8b9a-5c09-4bc3-b449-ac980e458ac8" providerId="ADAL" clId="{9253FD9B-83E8-4485-871E-77DFE2CD618D}" dt="2025-07-31T18:17:56.427" v="626" actId="13244"/>
          <ac:spMkLst>
            <pc:docMk/>
            <pc:sldMk cId="0" sldId="256"/>
            <ac:spMk id="2" creationId="{F2C4AC96-E672-D8A7-D079-9AC05BDDABC6}"/>
          </ac:spMkLst>
        </pc:spChg>
        <pc:spChg chg="ord">
          <ac:chgData name="Aaron Feuerstein" userId="f5de8b9a-5c09-4bc3-b449-ac980e458ac8" providerId="ADAL" clId="{9253FD9B-83E8-4485-871E-77DFE2CD618D}" dt="2025-07-31T18:18:00.222" v="627" actId="13244"/>
          <ac:spMkLst>
            <pc:docMk/>
            <pc:sldMk cId="0" sldId="256"/>
            <ac:spMk id="44" creationId="{00000000-0000-0000-0000-000000000000}"/>
          </ac:spMkLst>
        </pc:spChg>
        <pc:spChg chg="mod ord">
          <ac:chgData name="Aaron Feuerstein" userId="f5de8b9a-5c09-4bc3-b449-ac980e458ac8" providerId="ADAL" clId="{9253FD9B-83E8-4485-871E-77DFE2CD618D}" dt="2025-07-31T18:18:18.780" v="632" actId="13244"/>
          <ac:spMkLst>
            <pc:docMk/>
            <pc:sldMk cId="0" sldId="256"/>
            <ac:spMk id="45" creationId="{00000000-0000-0000-0000-000000000000}"/>
          </ac:spMkLst>
        </pc:spChg>
        <pc:spChg chg="ord">
          <ac:chgData name="Aaron Feuerstein" userId="f5de8b9a-5c09-4bc3-b449-ac980e458ac8" providerId="ADAL" clId="{9253FD9B-83E8-4485-871E-77DFE2CD618D}" dt="2025-07-31T18:18:24.402" v="633" actId="13244"/>
          <ac:spMkLst>
            <pc:docMk/>
            <pc:sldMk cId="0" sldId="256"/>
            <ac:spMk id="46" creationId="{00000000-0000-0000-0000-000000000000}"/>
          </ac:spMkLst>
        </pc:spChg>
        <pc:spChg chg="mod">
          <ac:chgData name="Aaron Feuerstein" userId="f5de8b9a-5c09-4bc3-b449-ac980e458ac8" providerId="ADAL" clId="{9253FD9B-83E8-4485-871E-77DFE2CD618D}" dt="2025-07-30T21:55:14.575" v="4" actId="962"/>
          <ac:spMkLst>
            <pc:docMk/>
            <pc:sldMk cId="0" sldId="256"/>
            <ac:spMk id="47" creationId="{00000000-0000-0000-0000-000000000000}"/>
          </ac:spMkLst>
        </pc:spChg>
        <pc:spChg chg="ord">
          <ac:chgData name="Aaron Feuerstein" userId="f5de8b9a-5c09-4bc3-b449-ac980e458ac8" providerId="ADAL" clId="{9253FD9B-83E8-4485-871E-77DFE2CD618D}" dt="2025-07-31T18:18:02.792" v="628" actId="13244"/>
          <ac:spMkLst>
            <pc:docMk/>
            <pc:sldMk cId="0" sldId="256"/>
            <ac:spMk id="48" creationId="{00000000-0000-0000-0000-000000000000}"/>
          </ac:spMkLst>
        </pc:spChg>
        <pc:spChg chg="ord">
          <ac:chgData name="Aaron Feuerstein" userId="f5de8b9a-5c09-4bc3-b449-ac980e458ac8" providerId="ADAL" clId="{9253FD9B-83E8-4485-871E-77DFE2CD618D}" dt="2025-07-31T18:17:54.804" v="625" actId="13244"/>
          <ac:spMkLst>
            <pc:docMk/>
            <pc:sldMk cId="0" sldId="256"/>
            <ac:spMk id="50" creationId="{00000000-0000-0000-0000-000000000000}"/>
          </ac:spMkLst>
        </pc:spChg>
        <pc:graphicFrameChg chg="ord">
          <ac:chgData name="Aaron Feuerstein" userId="f5de8b9a-5c09-4bc3-b449-ac980e458ac8" providerId="ADAL" clId="{9253FD9B-83E8-4485-871E-77DFE2CD618D}" dt="2025-07-31T18:17:53.391" v="624" actId="13244"/>
          <ac:graphicFrameMkLst>
            <pc:docMk/>
            <pc:sldMk cId="0" sldId="256"/>
            <ac:graphicFrameMk id="9" creationId="{05D1B8E5-F187-445A-866B-2222B9FAD017}"/>
          </ac:graphicFrameMkLst>
        </pc:graphicFrameChg>
        <pc:picChg chg="mod">
          <ac:chgData name="Aaron Feuerstein" userId="f5de8b9a-5c09-4bc3-b449-ac980e458ac8" providerId="ADAL" clId="{9253FD9B-83E8-4485-871E-77DFE2CD618D}" dt="2025-07-30T21:55:15.879" v="5" actId="962"/>
          <ac:picMkLst>
            <pc:docMk/>
            <pc:sldMk cId="0" sldId="256"/>
            <ac:picMk id="10" creationId="{439E7CC0-10D8-4A72-A39A-C0E33F43DE62}"/>
          </ac:picMkLst>
        </pc:picChg>
        <pc:picChg chg="mod ord">
          <ac:chgData name="Aaron Feuerstein" userId="f5de8b9a-5c09-4bc3-b449-ac980e458ac8" providerId="ADAL" clId="{9253FD9B-83E8-4485-871E-77DFE2CD618D}" dt="2025-07-31T18:18:09.806" v="631" actId="962"/>
          <ac:picMkLst>
            <pc:docMk/>
            <pc:sldMk cId="0" sldId="256"/>
            <ac:picMk id="49" creationId="{00000000-0000-0000-0000-000000000000}"/>
          </ac:picMkLst>
        </pc:picChg>
      </pc:sldChg>
      <pc:sldChg chg="addSp modSp mod">
        <pc:chgData name="Aaron Feuerstein" userId="f5de8b9a-5c09-4bc3-b449-ac980e458ac8" providerId="ADAL" clId="{9253FD9B-83E8-4485-871E-77DFE2CD618D}" dt="2025-07-31T18:20:09.157" v="639" actId="13244"/>
        <pc:sldMkLst>
          <pc:docMk/>
          <pc:sldMk cId="0" sldId="257"/>
        </pc:sldMkLst>
        <pc:spChg chg="add mod ord">
          <ac:chgData name="Aaron Feuerstein" userId="f5de8b9a-5c09-4bc3-b449-ac980e458ac8" providerId="ADAL" clId="{9253FD9B-83E8-4485-871E-77DFE2CD618D}" dt="2025-07-31T18:19:53.384" v="635" actId="13244"/>
          <ac:spMkLst>
            <pc:docMk/>
            <pc:sldMk cId="0" sldId="257"/>
            <ac:spMk id="2" creationId="{6C8A440A-EF09-C816-DE0E-84C422DBA99C}"/>
          </ac:spMkLst>
        </pc:spChg>
        <pc:spChg chg="ord">
          <ac:chgData name="Aaron Feuerstein" userId="f5de8b9a-5c09-4bc3-b449-ac980e458ac8" providerId="ADAL" clId="{9253FD9B-83E8-4485-871E-77DFE2CD618D}" dt="2025-07-31T18:19:56.215" v="636" actId="13244"/>
          <ac:spMkLst>
            <pc:docMk/>
            <pc:sldMk cId="0" sldId="257"/>
            <ac:spMk id="57" creationId="{00000000-0000-0000-0000-000000000000}"/>
          </ac:spMkLst>
        </pc:spChg>
        <pc:spChg chg="mod ord">
          <ac:chgData name="Aaron Feuerstein" userId="f5de8b9a-5c09-4bc3-b449-ac980e458ac8" providerId="ADAL" clId="{9253FD9B-83E8-4485-871E-77DFE2CD618D}" dt="2025-07-31T18:19:59.213" v="637" actId="13244"/>
          <ac:spMkLst>
            <pc:docMk/>
            <pc:sldMk cId="0" sldId="257"/>
            <ac:spMk id="58" creationId="{00000000-0000-0000-0000-000000000000}"/>
          </ac:spMkLst>
        </pc:spChg>
        <pc:spChg chg="mod">
          <ac:chgData name="Aaron Feuerstein" userId="f5de8b9a-5c09-4bc3-b449-ac980e458ac8" providerId="ADAL" clId="{9253FD9B-83E8-4485-871E-77DFE2CD618D}" dt="2025-07-30T21:55:17.455" v="6" actId="962"/>
          <ac:spMkLst>
            <pc:docMk/>
            <pc:sldMk cId="0" sldId="257"/>
            <ac:spMk id="59" creationId="{00000000-0000-0000-0000-000000000000}"/>
          </ac:spMkLst>
        </pc:spChg>
        <pc:spChg chg="ord">
          <ac:chgData name="Aaron Feuerstein" userId="f5de8b9a-5c09-4bc3-b449-ac980e458ac8" providerId="ADAL" clId="{9253FD9B-83E8-4485-871E-77DFE2CD618D}" dt="2025-07-31T18:20:05.271" v="638" actId="13244"/>
          <ac:spMkLst>
            <pc:docMk/>
            <pc:sldMk cId="0" sldId="257"/>
            <ac:spMk id="62" creationId="{00000000-0000-0000-0000-000000000000}"/>
          </ac:spMkLst>
        </pc:spChg>
        <pc:spChg chg="mod">
          <ac:chgData name="Aaron Feuerstein" userId="f5de8b9a-5c09-4bc3-b449-ac980e458ac8" providerId="ADAL" clId="{9253FD9B-83E8-4485-871E-77DFE2CD618D}" dt="2025-07-31T18:19:46.226" v="634" actId="113"/>
          <ac:spMkLst>
            <pc:docMk/>
            <pc:sldMk cId="0" sldId="257"/>
            <ac:spMk id="64" creationId="{00000000-0000-0000-0000-000000000000}"/>
          </ac:spMkLst>
        </pc:spChg>
        <pc:picChg chg="mod">
          <ac:chgData name="Aaron Feuerstein" userId="f5de8b9a-5c09-4bc3-b449-ac980e458ac8" providerId="ADAL" clId="{9253FD9B-83E8-4485-871E-77DFE2CD618D}" dt="2025-07-30T21:55:34.309" v="8" actId="962"/>
          <ac:picMkLst>
            <pc:docMk/>
            <pc:sldMk cId="0" sldId="257"/>
            <ac:picMk id="65" creationId="{00000000-0000-0000-0000-000000000000}"/>
          </ac:picMkLst>
        </pc:picChg>
        <pc:picChg chg="mod ord">
          <ac:chgData name="Aaron Feuerstein" userId="f5de8b9a-5c09-4bc3-b449-ac980e458ac8" providerId="ADAL" clId="{9253FD9B-83E8-4485-871E-77DFE2CD618D}" dt="2025-07-31T18:20:09.157" v="639" actId="13244"/>
          <ac:picMkLst>
            <pc:docMk/>
            <pc:sldMk cId="0" sldId="257"/>
            <ac:picMk id="66" creationId="{00000000-0000-0000-0000-000000000000}"/>
          </ac:picMkLst>
        </pc:picChg>
      </pc:sldChg>
      <pc:sldChg chg="addSp modSp mod">
        <pc:chgData name="Aaron Feuerstein" userId="f5de8b9a-5c09-4bc3-b449-ac980e458ac8" providerId="ADAL" clId="{9253FD9B-83E8-4485-871E-77DFE2CD618D}" dt="2025-07-31T18:24:50.855" v="642" actId="13244"/>
        <pc:sldMkLst>
          <pc:docMk/>
          <pc:sldMk cId="0" sldId="258"/>
        </pc:sldMkLst>
        <pc:spChg chg="add mod ord">
          <ac:chgData name="Aaron Feuerstein" userId="f5de8b9a-5c09-4bc3-b449-ac980e458ac8" providerId="ADAL" clId="{9253FD9B-83E8-4485-871E-77DFE2CD618D}" dt="2025-07-31T18:24:36.546" v="640" actId="13244"/>
          <ac:spMkLst>
            <pc:docMk/>
            <pc:sldMk cId="0" sldId="258"/>
            <ac:spMk id="2" creationId="{FF9CC7CC-33B8-3BB2-1C90-548659967AC4}"/>
          </ac:spMkLst>
        </pc:spChg>
        <pc:spChg chg="ord">
          <ac:chgData name="Aaron Feuerstein" userId="f5de8b9a-5c09-4bc3-b449-ac980e458ac8" providerId="ADAL" clId="{9253FD9B-83E8-4485-871E-77DFE2CD618D}" dt="2025-07-31T18:24:44.553" v="641" actId="13244"/>
          <ac:spMkLst>
            <pc:docMk/>
            <pc:sldMk cId="0" sldId="258"/>
            <ac:spMk id="71" creationId="{00000000-0000-0000-0000-000000000000}"/>
          </ac:spMkLst>
        </pc:spChg>
        <pc:spChg chg="mod ord">
          <ac:chgData name="Aaron Feuerstein" userId="f5de8b9a-5c09-4bc3-b449-ac980e458ac8" providerId="ADAL" clId="{9253FD9B-83E8-4485-871E-77DFE2CD618D}" dt="2025-07-31T18:24:44.553" v="641" actId="13244"/>
          <ac:spMkLst>
            <pc:docMk/>
            <pc:sldMk cId="0" sldId="258"/>
            <ac:spMk id="72" creationId="{00000000-0000-0000-0000-000000000000}"/>
          </ac:spMkLst>
        </pc:spChg>
        <pc:spChg chg="mod">
          <ac:chgData name="Aaron Feuerstein" userId="f5de8b9a-5c09-4bc3-b449-ac980e458ac8" providerId="ADAL" clId="{9253FD9B-83E8-4485-871E-77DFE2CD618D}" dt="2025-07-30T21:56:51.050" v="11" actId="962"/>
          <ac:spMkLst>
            <pc:docMk/>
            <pc:sldMk cId="0" sldId="258"/>
            <ac:spMk id="73" creationId="{00000000-0000-0000-0000-000000000000}"/>
          </ac:spMkLst>
        </pc:spChg>
        <pc:spChg chg="ord">
          <ac:chgData name="Aaron Feuerstein" userId="f5de8b9a-5c09-4bc3-b449-ac980e458ac8" providerId="ADAL" clId="{9253FD9B-83E8-4485-871E-77DFE2CD618D}" dt="2025-07-31T18:24:50.855" v="642" actId="13244"/>
          <ac:spMkLst>
            <pc:docMk/>
            <pc:sldMk cId="0" sldId="258"/>
            <ac:spMk id="76" creationId="{00000000-0000-0000-0000-000000000000}"/>
          </ac:spMkLst>
        </pc:spChg>
      </pc:sldChg>
      <pc:sldChg chg="addSp delSp modSp mod">
        <pc:chgData name="Aaron Feuerstein" userId="f5de8b9a-5c09-4bc3-b449-ac980e458ac8" providerId="ADAL" clId="{9253FD9B-83E8-4485-871E-77DFE2CD618D}" dt="2025-07-31T18:25:40.063" v="645" actId="13244"/>
        <pc:sldMkLst>
          <pc:docMk/>
          <pc:sldMk cId="0" sldId="259"/>
        </pc:sldMkLst>
        <pc:spChg chg="add mod ord">
          <ac:chgData name="Aaron Feuerstein" userId="f5de8b9a-5c09-4bc3-b449-ac980e458ac8" providerId="ADAL" clId="{9253FD9B-83E8-4485-871E-77DFE2CD618D}" dt="2025-07-31T18:25:29.698" v="643" actId="13244"/>
          <ac:spMkLst>
            <pc:docMk/>
            <pc:sldMk cId="0" sldId="259"/>
            <ac:spMk id="2" creationId="{EC6BC60A-D092-09BA-17F8-F04C0E041B61}"/>
          </ac:spMkLst>
        </pc:spChg>
        <pc:spChg chg="ord">
          <ac:chgData name="Aaron Feuerstein" userId="f5de8b9a-5c09-4bc3-b449-ac980e458ac8" providerId="ADAL" clId="{9253FD9B-83E8-4485-871E-77DFE2CD618D}" dt="2025-07-31T18:25:36.099" v="644" actId="13244"/>
          <ac:spMkLst>
            <pc:docMk/>
            <pc:sldMk cId="0" sldId="259"/>
            <ac:spMk id="83" creationId="{00000000-0000-0000-0000-000000000000}"/>
          </ac:spMkLst>
        </pc:spChg>
        <pc:spChg chg="del mod">
          <ac:chgData name="Aaron Feuerstein" userId="f5de8b9a-5c09-4bc3-b449-ac980e458ac8" providerId="ADAL" clId="{9253FD9B-83E8-4485-871E-77DFE2CD618D}" dt="2025-07-30T21:56:54.848" v="13" actId="478"/>
          <ac:spMkLst>
            <pc:docMk/>
            <pc:sldMk cId="0" sldId="259"/>
            <ac:spMk id="84" creationId="{00000000-0000-0000-0000-000000000000}"/>
          </ac:spMkLst>
        </pc:spChg>
        <pc:spChg chg="del mod">
          <ac:chgData name="Aaron Feuerstein" userId="f5de8b9a-5c09-4bc3-b449-ac980e458ac8" providerId="ADAL" clId="{9253FD9B-83E8-4485-871E-77DFE2CD618D}" dt="2025-07-30T21:56:58.016" v="15" actId="478"/>
          <ac:spMkLst>
            <pc:docMk/>
            <pc:sldMk cId="0" sldId="259"/>
            <ac:spMk id="85" creationId="{00000000-0000-0000-0000-000000000000}"/>
          </ac:spMkLst>
        </pc:spChg>
        <pc:spChg chg="mod">
          <ac:chgData name="Aaron Feuerstein" userId="f5de8b9a-5c09-4bc3-b449-ac980e458ac8" providerId="ADAL" clId="{9253FD9B-83E8-4485-871E-77DFE2CD618D}" dt="2025-07-30T21:57:00.892" v="16" actId="962"/>
          <ac:spMkLst>
            <pc:docMk/>
            <pc:sldMk cId="0" sldId="259"/>
            <ac:spMk id="86" creationId="{00000000-0000-0000-0000-000000000000}"/>
          </ac:spMkLst>
        </pc:spChg>
        <pc:spChg chg="ord">
          <ac:chgData name="Aaron Feuerstein" userId="f5de8b9a-5c09-4bc3-b449-ac980e458ac8" providerId="ADAL" clId="{9253FD9B-83E8-4485-871E-77DFE2CD618D}" dt="2025-07-31T18:25:40.063" v="645" actId="13244"/>
          <ac:spMkLst>
            <pc:docMk/>
            <pc:sldMk cId="0" sldId="259"/>
            <ac:spMk id="89" creationId="{00000000-0000-0000-0000-000000000000}"/>
          </ac:spMkLst>
        </pc:spChg>
        <pc:spChg chg="del mod">
          <ac:chgData name="Aaron Feuerstein" userId="f5de8b9a-5c09-4bc3-b449-ac980e458ac8" providerId="ADAL" clId="{9253FD9B-83E8-4485-871E-77DFE2CD618D}" dt="2025-07-30T21:57:04.185" v="18" actId="478"/>
          <ac:spMkLst>
            <pc:docMk/>
            <pc:sldMk cId="0" sldId="259"/>
            <ac:spMk id="90" creationId="{00000000-0000-0000-0000-000000000000}"/>
          </ac:spMkLst>
        </pc:spChg>
        <pc:spChg chg="del mod">
          <ac:chgData name="Aaron Feuerstein" userId="f5de8b9a-5c09-4bc3-b449-ac980e458ac8" providerId="ADAL" clId="{9253FD9B-83E8-4485-871E-77DFE2CD618D}" dt="2025-07-30T21:57:08.110" v="20" actId="478"/>
          <ac:spMkLst>
            <pc:docMk/>
            <pc:sldMk cId="0" sldId="259"/>
            <ac:spMk id="91" creationId="{00000000-0000-0000-0000-000000000000}"/>
          </ac:spMkLst>
        </pc:spChg>
      </pc:sldChg>
      <pc:sldChg chg="addSp delSp modSp mod">
        <pc:chgData name="Aaron Feuerstein" userId="f5de8b9a-5c09-4bc3-b449-ac980e458ac8" providerId="ADAL" clId="{9253FD9B-83E8-4485-871E-77DFE2CD618D}" dt="2025-07-31T18:28:01.319" v="657" actId="13244"/>
        <pc:sldMkLst>
          <pc:docMk/>
          <pc:sldMk cId="0" sldId="260"/>
        </pc:sldMkLst>
        <pc:spChg chg="add mod ord">
          <ac:chgData name="Aaron Feuerstein" userId="f5de8b9a-5c09-4bc3-b449-ac980e458ac8" providerId="ADAL" clId="{9253FD9B-83E8-4485-871E-77DFE2CD618D}" dt="2025-07-31T18:27:25.428" v="646" actId="13244"/>
          <ac:spMkLst>
            <pc:docMk/>
            <pc:sldMk cId="0" sldId="260"/>
            <ac:spMk id="2" creationId="{245CA375-9948-FD50-859E-52E354A845F7}"/>
          </ac:spMkLst>
        </pc:spChg>
        <pc:spChg chg="add mod">
          <ac:chgData name="Aaron Feuerstein" userId="f5de8b9a-5c09-4bc3-b449-ac980e458ac8" providerId="ADAL" clId="{9253FD9B-83E8-4485-871E-77DFE2CD618D}" dt="2025-07-31T18:27:55.553" v="656" actId="571"/>
          <ac:spMkLst>
            <pc:docMk/>
            <pc:sldMk cId="0" sldId="260"/>
            <ac:spMk id="3" creationId="{92FE79F3-4457-AEDC-46C5-CA6E310641D4}"/>
          </ac:spMkLst>
        </pc:spChg>
        <pc:spChg chg="ord">
          <ac:chgData name="Aaron Feuerstein" userId="f5de8b9a-5c09-4bc3-b449-ac980e458ac8" providerId="ADAL" clId="{9253FD9B-83E8-4485-871E-77DFE2CD618D}" dt="2025-07-31T18:27:30.935" v="647" actId="13244"/>
          <ac:spMkLst>
            <pc:docMk/>
            <pc:sldMk cId="0" sldId="260"/>
            <ac:spMk id="98" creationId="{00000000-0000-0000-0000-000000000000}"/>
          </ac:spMkLst>
        </pc:spChg>
        <pc:spChg chg="del mod">
          <ac:chgData name="Aaron Feuerstein" userId="f5de8b9a-5c09-4bc3-b449-ac980e458ac8" providerId="ADAL" clId="{9253FD9B-83E8-4485-871E-77DFE2CD618D}" dt="2025-07-30T21:57:12" v="22" actId="478"/>
          <ac:spMkLst>
            <pc:docMk/>
            <pc:sldMk cId="0" sldId="260"/>
            <ac:spMk id="99" creationId="{00000000-0000-0000-0000-000000000000}"/>
          </ac:spMkLst>
        </pc:spChg>
        <pc:spChg chg="del mod">
          <ac:chgData name="Aaron Feuerstein" userId="f5de8b9a-5c09-4bc3-b449-ac980e458ac8" providerId="ADAL" clId="{9253FD9B-83E8-4485-871E-77DFE2CD618D}" dt="2025-07-30T21:57:22.920" v="24" actId="478"/>
          <ac:spMkLst>
            <pc:docMk/>
            <pc:sldMk cId="0" sldId="260"/>
            <ac:spMk id="100" creationId="{00000000-0000-0000-0000-000000000000}"/>
          </ac:spMkLst>
        </pc:spChg>
        <pc:spChg chg="mod">
          <ac:chgData name="Aaron Feuerstein" userId="f5de8b9a-5c09-4bc3-b449-ac980e458ac8" providerId="ADAL" clId="{9253FD9B-83E8-4485-871E-77DFE2CD618D}" dt="2025-07-30T21:57:25.627" v="25" actId="962"/>
          <ac:spMkLst>
            <pc:docMk/>
            <pc:sldMk cId="0" sldId="260"/>
            <ac:spMk id="101" creationId="{00000000-0000-0000-0000-000000000000}"/>
          </ac:spMkLst>
        </pc:spChg>
        <pc:spChg chg="ord">
          <ac:chgData name="Aaron Feuerstein" userId="f5de8b9a-5c09-4bc3-b449-ac980e458ac8" providerId="ADAL" clId="{9253FD9B-83E8-4485-871E-77DFE2CD618D}" dt="2025-07-31T18:27:33.814" v="648" actId="13244"/>
          <ac:spMkLst>
            <pc:docMk/>
            <pc:sldMk cId="0" sldId="260"/>
            <ac:spMk id="104" creationId="{00000000-0000-0000-0000-000000000000}"/>
          </ac:spMkLst>
        </pc:spChg>
        <pc:spChg chg="del mod">
          <ac:chgData name="Aaron Feuerstein" userId="f5de8b9a-5c09-4bc3-b449-ac980e458ac8" providerId="ADAL" clId="{9253FD9B-83E8-4485-871E-77DFE2CD618D}" dt="2025-07-30T21:57:27.948" v="27" actId="478"/>
          <ac:spMkLst>
            <pc:docMk/>
            <pc:sldMk cId="0" sldId="260"/>
            <ac:spMk id="105" creationId="{00000000-0000-0000-0000-000000000000}"/>
          </ac:spMkLst>
        </pc:spChg>
        <pc:spChg chg="del mod">
          <ac:chgData name="Aaron Feuerstein" userId="f5de8b9a-5c09-4bc3-b449-ac980e458ac8" providerId="ADAL" clId="{9253FD9B-83E8-4485-871E-77DFE2CD618D}" dt="2025-07-30T21:57:33.857" v="29" actId="478"/>
          <ac:spMkLst>
            <pc:docMk/>
            <pc:sldMk cId="0" sldId="260"/>
            <ac:spMk id="106" creationId="{00000000-0000-0000-0000-000000000000}"/>
          </ac:spMkLst>
        </pc:spChg>
        <pc:spChg chg="add del mod">
          <ac:chgData name="Aaron Feuerstein" userId="f5de8b9a-5c09-4bc3-b449-ac980e458ac8" providerId="ADAL" clId="{9253FD9B-83E8-4485-871E-77DFE2CD618D}" dt="2025-07-31T18:27:52.966" v="654" actId="478"/>
          <ac:spMkLst>
            <pc:docMk/>
            <pc:sldMk cId="0" sldId="260"/>
            <ac:spMk id="108" creationId="{00000000-0000-0000-0000-000000000000}"/>
          </ac:spMkLst>
        </pc:spChg>
        <pc:spChg chg="ord">
          <ac:chgData name="Aaron Feuerstein" userId="f5de8b9a-5c09-4bc3-b449-ac980e458ac8" providerId="ADAL" clId="{9253FD9B-83E8-4485-871E-77DFE2CD618D}" dt="2025-07-31T18:28:01.319" v="657" actId="13244"/>
          <ac:spMkLst>
            <pc:docMk/>
            <pc:sldMk cId="0" sldId="260"/>
            <ac:spMk id="110" creationId="{00000000-0000-0000-0000-000000000000}"/>
          </ac:spMkLst>
        </pc:spChg>
        <pc:picChg chg="mod">
          <ac:chgData name="Aaron Feuerstein" userId="f5de8b9a-5c09-4bc3-b449-ac980e458ac8" providerId="ADAL" clId="{9253FD9B-83E8-4485-871E-77DFE2CD618D}" dt="2025-07-30T21:57:48.121" v="31" actId="962"/>
          <ac:picMkLst>
            <pc:docMk/>
            <pc:sldMk cId="0" sldId="260"/>
            <ac:picMk id="15" creationId="{39C9DBF3-E51E-4394-BD50-16B6173054BD}"/>
          </ac:picMkLst>
        </pc:picChg>
      </pc:sldChg>
      <pc:sldChg chg="addSp delSp modSp mod">
        <pc:chgData name="Aaron Feuerstein" userId="f5de8b9a-5c09-4bc3-b449-ac980e458ac8" providerId="ADAL" clId="{9253FD9B-83E8-4485-871E-77DFE2CD618D}" dt="2025-07-31T18:29:30.878" v="663" actId="13244"/>
        <pc:sldMkLst>
          <pc:docMk/>
          <pc:sldMk cId="0" sldId="261"/>
        </pc:sldMkLst>
        <pc:spChg chg="add mod ord">
          <ac:chgData name="Aaron Feuerstein" userId="f5de8b9a-5c09-4bc3-b449-ac980e458ac8" providerId="ADAL" clId="{9253FD9B-83E8-4485-871E-77DFE2CD618D}" dt="2025-07-31T18:29:10.077" v="658" actId="13244"/>
          <ac:spMkLst>
            <pc:docMk/>
            <pc:sldMk cId="0" sldId="261"/>
            <ac:spMk id="3" creationId="{F3CA7EF5-C5C9-9A73-F15A-02358B2CF6B7}"/>
          </ac:spMkLst>
        </pc:spChg>
        <pc:spChg chg="ord">
          <ac:chgData name="Aaron Feuerstein" userId="f5de8b9a-5c09-4bc3-b449-ac980e458ac8" providerId="ADAL" clId="{9253FD9B-83E8-4485-871E-77DFE2CD618D}" dt="2025-07-31T18:29:14.704" v="659" actId="13244"/>
          <ac:spMkLst>
            <pc:docMk/>
            <pc:sldMk cId="0" sldId="261"/>
            <ac:spMk id="116" creationId="{00000000-0000-0000-0000-000000000000}"/>
          </ac:spMkLst>
        </pc:spChg>
        <pc:spChg chg="mod">
          <ac:chgData name="Aaron Feuerstein" userId="f5de8b9a-5c09-4bc3-b449-ac980e458ac8" providerId="ADAL" clId="{9253FD9B-83E8-4485-871E-77DFE2CD618D}" dt="2025-07-30T21:57:49.938" v="32" actId="962"/>
          <ac:spMkLst>
            <pc:docMk/>
            <pc:sldMk cId="0" sldId="261"/>
            <ac:spMk id="119" creationId="{00000000-0000-0000-0000-000000000000}"/>
          </ac:spMkLst>
        </pc:spChg>
        <pc:spChg chg="ord">
          <ac:chgData name="Aaron Feuerstein" userId="f5de8b9a-5c09-4bc3-b449-ac980e458ac8" providerId="ADAL" clId="{9253FD9B-83E8-4485-871E-77DFE2CD618D}" dt="2025-07-31T18:29:17.494" v="660" actId="13244"/>
          <ac:spMkLst>
            <pc:docMk/>
            <pc:sldMk cId="0" sldId="261"/>
            <ac:spMk id="122" creationId="{00000000-0000-0000-0000-000000000000}"/>
          </ac:spMkLst>
        </pc:spChg>
        <pc:spChg chg="del mod">
          <ac:chgData name="Aaron Feuerstein" userId="f5de8b9a-5c09-4bc3-b449-ac980e458ac8" providerId="ADAL" clId="{9253FD9B-83E8-4485-871E-77DFE2CD618D}" dt="2025-07-30T21:57:53.510" v="34" actId="478"/>
          <ac:spMkLst>
            <pc:docMk/>
            <pc:sldMk cId="0" sldId="261"/>
            <ac:spMk id="127" creationId="{00000000-0000-0000-0000-000000000000}"/>
          </ac:spMkLst>
        </pc:spChg>
        <pc:spChg chg="del">
          <ac:chgData name="Aaron Feuerstein" userId="f5de8b9a-5c09-4bc3-b449-ac980e458ac8" providerId="ADAL" clId="{9253FD9B-83E8-4485-871E-77DFE2CD618D}" dt="2025-07-30T21:57:56.243" v="35" actId="478"/>
          <ac:spMkLst>
            <pc:docMk/>
            <pc:sldMk cId="0" sldId="261"/>
            <ac:spMk id="128" creationId="{00000000-0000-0000-0000-000000000000}"/>
          </ac:spMkLst>
        </pc:spChg>
        <pc:spChg chg="del mod">
          <ac:chgData name="Aaron Feuerstein" userId="f5de8b9a-5c09-4bc3-b449-ac980e458ac8" providerId="ADAL" clId="{9253FD9B-83E8-4485-871E-77DFE2CD618D}" dt="2025-07-30T21:57:58.954" v="37" actId="478"/>
          <ac:spMkLst>
            <pc:docMk/>
            <pc:sldMk cId="0" sldId="261"/>
            <ac:spMk id="129" creationId="{00000000-0000-0000-0000-000000000000}"/>
          </ac:spMkLst>
        </pc:spChg>
        <pc:grpChg chg="mod ord">
          <ac:chgData name="Aaron Feuerstein" userId="f5de8b9a-5c09-4bc3-b449-ac980e458ac8" providerId="ADAL" clId="{9253FD9B-83E8-4485-871E-77DFE2CD618D}" dt="2025-07-31T18:29:27.175" v="662" actId="13244"/>
          <ac:grpSpMkLst>
            <pc:docMk/>
            <pc:sldMk cId="0" sldId="261"/>
            <ac:grpSpMk id="2" creationId="{09D3555C-000F-4CEC-A2C2-F39A34FAAAEF}"/>
          </ac:grpSpMkLst>
        </pc:grpChg>
        <pc:picChg chg="mod">
          <ac:chgData name="Aaron Feuerstein" userId="f5de8b9a-5c09-4bc3-b449-ac980e458ac8" providerId="ADAL" clId="{9253FD9B-83E8-4485-871E-77DFE2CD618D}" dt="2025-07-30T21:58:43.667" v="39" actId="962"/>
          <ac:picMkLst>
            <pc:docMk/>
            <pc:sldMk cId="0" sldId="261"/>
            <ac:picMk id="130" creationId="{00000000-0000-0000-0000-000000000000}"/>
          </ac:picMkLst>
        </pc:picChg>
        <pc:picChg chg="mod ord">
          <ac:chgData name="Aaron Feuerstein" userId="f5de8b9a-5c09-4bc3-b449-ac980e458ac8" providerId="ADAL" clId="{9253FD9B-83E8-4485-871E-77DFE2CD618D}" dt="2025-07-31T18:29:30.878" v="663" actId="13244"/>
          <ac:picMkLst>
            <pc:docMk/>
            <pc:sldMk cId="0" sldId="261"/>
            <ac:picMk id="133" creationId="{00000000-0000-0000-0000-000000000000}"/>
          </ac:picMkLst>
        </pc:picChg>
      </pc:sldChg>
      <pc:sldChg chg="addSp delSp modSp mod">
        <pc:chgData name="Aaron Feuerstein" userId="f5de8b9a-5c09-4bc3-b449-ac980e458ac8" providerId="ADAL" clId="{9253FD9B-83E8-4485-871E-77DFE2CD618D}" dt="2025-07-31T18:32:19.082" v="666" actId="13244"/>
        <pc:sldMkLst>
          <pc:docMk/>
          <pc:sldMk cId="0" sldId="262"/>
        </pc:sldMkLst>
        <pc:spChg chg="add mod ord">
          <ac:chgData name="Aaron Feuerstein" userId="f5de8b9a-5c09-4bc3-b449-ac980e458ac8" providerId="ADAL" clId="{9253FD9B-83E8-4485-871E-77DFE2CD618D}" dt="2025-07-31T18:32:14.852" v="664" actId="13244"/>
          <ac:spMkLst>
            <pc:docMk/>
            <pc:sldMk cId="0" sldId="262"/>
            <ac:spMk id="2" creationId="{D26230D7-2668-196E-AF68-E51D5CAA84C5}"/>
          </ac:spMkLst>
        </pc:spChg>
        <pc:spChg chg="ord">
          <ac:chgData name="Aaron Feuerstein" userId="f5de8b9a-5c09-4bc3-b449-ac980e458ac8" providerId="ADAL" clId="{9253FD9B-83E8-4485-871E-77DFE2CD618D}" dt="2025-07-31T18:32:17.110" v="665" actId="13244"/>
          <ac:spMkLst>
            <pc:docMk/>
            <pc:sldMk cId="0" sldId="262"/>
            <ac:spMk id="148" creationId="{00000000-0000-0000-0000-000000000000}"/>
          </ac:spMkLst>
        </pc:spChg>
        <pc:spChg chg="del mod">
          <ac:chgData name="Aaron Feuerstein" userId="f5de8b9a-5c09-4bc3-b449-ac980e458ac8" providerId="ADAL" clId="{9253FD9B-83E8-4485-871E-77DFE2CD618D}" dt="2025-07-30T21:59:36.128" v="45" actId="478"/>
          <ac:spMkLst>
            <pc:docMk/>
            <pc:sldMk cId="0" sldId="262"/>
            <ac:spMk id="149" creationId="{00000000-0000-0000-0000-000000000000}"/>
          </ac:spMkLst>
        </pc:spChg>
        <pc:spChg chg="del mod">
          <ac:chgData name="Aaron Feuerstein" userId="f5de8b9a-5c09-4bc3-b449-ac980e458ac8" providerId="ADAL" clId="{9253FD9B-83E8-4485-871E-77DFE2CD618D}" dt="2025-07-30T22:01:02.684" v="60" actId="478"/>
          <ac:spMkLst>
            <pc:docMk/>
            <pc:sldMk cId="0" sldId="262"/>
            <ac:spMk id="150" creationId="{00000000-0000-0000-0000-000000000000}"/>
          </ac:spMkLst>
        </pc:spChg>
        <pc:spChg chg="mod">
          <ac:chgData name="Aaron Feuerstein" userId="f5de8b9a-5c09-4bc3-b449-ac980e458ac8" providerId="ADAL" clId="{9253FD9B-83E8-4485-871E-77DFE2CD618D}" dt="2025-07-30T22:01:05.675" v="61" actId="962"/>
          <ac:spMkLst>
            <pc:docMk/>
            <pc:sldMk cId="0" sldId="262"/>
            <ac:spMk id="151" creationId="{00000000-0000-0000-0000-000000000000}"/>
          </ac:spMkLst>
        </pc:spChg>
        <pc:spChg chg="ord">
          <ac:chgData name="Aaron Feuerstein" userId="f5de8b9a-5c09-4bc3-b449-ac980e458ac8" providerId="ADAL" clId="{9253FD9B-83E8-4485-871E-77DFE2CD618D}" dt="2025-07-31T18:32:19.082" v="666" actId="13244"/>
          <ac:spMkLst>
            <pc:docMk/>
            <pc:sldMk cId="0" sldId="262"/>
            <ac:spMk id="154" creationId="{00000000-0000-0000-0000-000000000000}"/>
          </ac:spMkLst>
        </pc:spChg>
        <pc:spChg chg="del mod">
          <ac:chgData name="Aaron Feuerstein" userId="f5de8b9a-5c09-4bc3-b449-ac980e458ac8" providerId="ADAL" clId="{9253FD9B-83E8-4485-871E-77DFE2CD618D}" dt="2025-07-30T22:01:07.621" v="63" actId="478"/>
          <ac:spMkLst>
            <pc:docMk/>
            <pc:sldMk cId="0" sldId="262"/>
            <ac:spMk id="155" creationId="{00000000-0000-0000-0000-000000000000}"/>
          </ac:spMkLst>
        </pc:spChg>
        <pc:spChg chg="del mod">
          <ac:chgData name="Aaron Feuerstein" userId="f5de8b9a-5c09-4bc3-b449-ac980e458ac8" providerId="ADAL" clId="{9253FD9B-83E8-4485-871E-77DFE2CD618D}" dt="2025-07-30T22:01:10.454" v="65" actId="478"/>
          <ac:spMkLst>
            <pc:docMk/>
            <pc:sldMk cId="0" sldId="262"/>
            <ac:spMk id="156" creationId="{00000000-0000-0000-0000-000000000000}"/>
          </ac:spMkLst>
        </pc:spChg>
        <pc:graphicFrameChg chg="modGraphic">
          <ac:chgData name="Aaron Feuerstein" userId="f5de8b9a-5c09-4bc3-b449-ac980e458ac8" providerId="ADAL" clId="{9253FD9B-83E8-4485-871E-77DFE2CD618D}" dt="2025-07-31T17:47:38.938" v="192" actId="13238"/>
          <ac:graphicFrameMkLst>
            <pc:docMk/>
            <pc:sldMk cId="0" sldId="262"/>
            <ac:graphicFrameMk id="159" creationId="{00000000-0000-0000-0000-000000000000}"/>
          </ac:graphicFrameMkLst>
        </pc:graphicFrameChg>
        <pc:graphicFrameChg chg="modGraphic">
          <ac:chgData name="Aaron Feuerstein" userId="f5de8b9a-5c09-4bc3-b449-ac980e458ac8" providerId="ADAL" clId="{9253FD9B-83E8-4485-871E-77DFE2CD618D}" dt="2025-07-31T17:47:39.958" v="193" actId="13238"/>
          <ac:graphicFrameMkLst>
            <pc:docMk/>
            <pc:sldMk cId="0" sldId="262"/>
            <ac:graphicFrameMk id="160" creationId="{00000000-0000-0000-0000-000000000000}"/>
          </ac:graphicFrameMkLst>
        </pc:graphicFrameChg>
        <pc:picChg chg="mod">
          <ac:chgData name="Aaron Feuerstein" userId="f5de8b9a-5c09-4bc3-b449-ac980e458ac8" providerId="ADAL" clId="{9253FD9B-83E8-4485-871E-77DFE2CD618D}" dt="2025-07-30T22:01:30.995" v="67" actId="962"/>
          <ac:picMkLst>
            <pc:docMk/>
            <pc:sldMk cId="0" sldId="262"/>
            <ac:picMk id="161" creationId="{00000000-0000-0000-0000-000000000000}"/>
          </ac:picMkLst>
        </pc:picChg>
      </pc:sldChg>
      <pc:sldChg chg="addSp modSp mod">
        <pc:chgData name="Aaron Feuerstein" userId="f5de8b9a-5c09-4bc3-b449-ac980e458ac8" providerId="ADAL" clId="{9253FD9B-83E8-4485-871E-77DFE2CD618D}" dt="2025-07-31T18:37:33.268" v="669" actId="13244"/>
        <pc:sldMkLst>
          <pc:docMk/>
          <pc:sldMk cId="0" sldId="263"/>
        </pc:sldMkLst>
        <pc:spChg chg="add mod ord">
          <ac:chgData name="Aaron Feuerstein" userId="f5de8b9a-5c09-4bc3-b449-ac980e458ac8" providerId="ADAL" clId="{9253FD9B-83E8-4485-871E-77DFE2CD618D}" dt="2025-07-31T18:37:20.486" v="667" actId="13244"/>
          <ac:spMkLst>
            <pc:docMk/>
            <pc:sldMk cId="0" sldId="263"/>
            <ac:spMk id="2" creationId="{8B35EF69-39F8-E2CB-CB44-1DE45D94854E}"/>
          </ac:spMkLst>
        </pc:spChg>
        <pc:spChg chg="ord">
          <ac:chgData name="Aaron Feuerstein" userId="f5de8b9a-5c09-4bc3-b449-ac980e458ac8" providerId="ADAL" clId="{9253FD9B-83E8-4485-871E-77DFE2CD618D}" dt="2025-07-31T18:37:22.684" v="668" actId="13244"/>
          <ac:spMkLst>
            <pc:docMk/>
            <pc:sldMk cId="0" sldId="263"/>
            <ac:spMk id="166" creationId="{00000000-0000-0000-0000-000000000000}"/>
          </ac:spMkLst>
        </pc:spChg>
        <pc:spChg chg="mod">
          <ac:chgData name="Aaron Feuerstein" userId="f5de8b9a-5c09-4bc3-b449-ac980e458ac8" providerId="ADAL" clId="{9253FD9B-83E8-4485-871E-77DFE2CD618D}" dt="2025-07-30T22:01:32.772" v="68" actId="962"/>
          <ac:spMkLst>
            <pc:docMk/>
            <pc:sldMk cId="0" sldId="263"/>
            <ac:spMk id="167" creationId="{00000000-0000-0000-0000-000000000000}"/>
          </ac:spMkLst>
        </pc:spChg>
        <pc:graphicFrameChg chg="modGraphic">
          <ac:chgData name="Aaron Feuerstein" userId="f5de8b9a-5c09-4bc3-b449-ac980e458ac8" providerId="ADAL" clId="{9253FD9B-83E8-4485-871E-77DFE2CD618D}" dt="2025-07-31T17:47:41.085" v="194" actId="13238"/>
          <ac:graphicFrameMkLst>
            <pc:docMk/>
            <pc:sldMk cId="0" sldId="263"/>
            <ac:graphicFrameMk id="172" creationId="{00000000-0000-0000-0000-000000000000}"/>
          </ac:graphicFrameMkLst>
        </pc:graphicFrameChg>
        <pc:picChg chg="add mod">
          <ac:chgData name="Aaron Feuerstein" userId="f5de8b9a-5c09-4bc3-b449-ac980e458ac8" providerId="ADAL" clId="{9253FD9B-83E8-4485-871E-77DFE2CD618D}" dt="2025-07-30T22:02:14.570" v="74" actId="571"/>
          <ac:picMkLst>
            <pc:docMk/>
            <pc:sldMk cId="0" sldId="263"/>
            <ac:picMk id="2" creationId="{DFC674D1-5AA9-D484-F2B0-B5292EFC9306}"/>
          </ac:picMkLst>
        </pc:picChg>
        <pc:picChg chg="mod">
          <ac:chgData name="Aaron Feuerstein" userId="f5de8b9a-5c09-4bc3-b449-ac980e458ac8" providerId="ADAL" clId="{9253FD9B-83E8-4485-871E-77DFE2CD618D}" dt="2025-07-30T22:01:48.216" v="70" actId="962"/>
          <ac:picMkLst>
            <pc:docMk/>
            <pc:sldMk cId="0" sldId="263"/>
            <ac:picMk id="173" creationId="{00000000-0000-0000-0000-000000000000}"/>
          </ac:picMkLst>
        </pc:picChg>
        <pc:picChg chg="mod">
          <ac:chgData name="Aaron Feuerstein" userId="f5de8b9a-5c09-4bc3-b449-ac980e458ac8" providerId="ADAL" clId="{9253FD9B-83E8-4485-871E-77DFE2CD618D}" dt="2025-07-30T22:02:06.966" v="72" actId="962"/>
          <ac:picMkLst>
            <pc:docMk/>
            <pc:sldMk cId="0" sldId="263"/>
            <ac:picMk id="174" creationId="{00000000-0000-0000-0000-000000000000}"/>
          </ac:picMkLst>
        </pc:picChg>
        <pc:picChg chg="mod">
          <ac:chgData name="Aaron Feuerstein" userId="f5de8b9a-5c09-4bc3-b449-ac980e458ac8" providerId="ADAL" clId="{9253FD9B-83E8-4485-871E-77DFE2CD618D}" dt="2025-07-30T22:02:20.001" v="76" actId="962"/>
          <ac:picMkLst>
            <pc:docMk/>
            <pc:sldMk cId="0" sldId="263"/>
            <ac:picMk id="175" creationId="{00000000-0000-0000-0000-000000000000}"/>
          </ac:picMkLst>
        </pc:picChg>
        <pc:picChg chg="mod ord">
          <ac:chgData name="Aaron Feuerstein" userId="f5de8b9a-5c09-4bc3-b449-ac980e458ac8" providerId="ADAL" clId="{9253FD9B-83E8-4485-871E-77DFE2CD618D}" dt="2025-07-31T18:37:33.268" v="669" actId="13244"/>
          <ac:picMkLst>
            <pc:docMk/>
            <pc:sldMk cId="0" sldId="263"/>
            <ac:picMk id="176" creationId="{00000000-0000-0000-0000-000000000000}"/>
          </ac:picMkLst>
        </pc:picChg>
        <pc:picChg chg="mod">
          <ac:chgData name="Aaron Feuerstein" userId="f5de8b9a-5c09-4bc3-b449-ac980e458ac8" providerId="ADAL" clId="{9253FD9B-83E8-4485-871E-77DFE2CD618D}" dt="2025-07-30T22:02:34.126" v="80" actId="962"/>
          <ac:picMkLst>
            <pc:docMk/>
            <pc:sldMk cId="0" sldId="263"/>
            <ac:picMk id="177" creationId="{00000000-0000-0000-0000-000000000000}"/>
          </ac:picMkLst>
        </pc:picChg>
      </pc:sldChg>
      <pc:sldChg chg="addSp delSp modSp mod">
        <pc:chgData name="Aaron Feuerstein" userId="f5de8b9a-5c09-4bc3-b449-ac980e458ac8" providerId="ADAL" clId="{9253FD9B-83E8-4485-871E-77DFE2CD618D}" dt="2025-07-31T18:37:52.461" v="672" actId="13244"/>
        <pc:sldMkLst>
          <pc:docMk/>
          <pc:sldMk cId="0" sldId="264"/>
        </pc:sldMkLst>
        <pc:spChg chg="add mod ord">
          <ac:chgData name="Aaron Feuerstein" userId="f5de8b9a-5c09-4bc3-b449-ac980e458ac8" providerId="ADAL" clId="{9253FD9B-83E8-4485-871E-77DFE2CD618D}" dt="2025-07-31T18:37:41.974" v="670" actId="13244"/>
          <ac:spMkLst>
            <pc:docMk/>
            <pc:sldMk cId="0" sldId="264"/>
            <ac:spMk id="2" creationId="{88EB5E5A-65D4-59A4-DACB-4E2FBAB20A56}"/>
          </ac:spMkLst>
        </pc:spChg>
        <pc:spChg chg="ord">
          <ac:chgData name="Aaron Feuerstein" userId="f5de8b9a-5c09-4bc3-b449-ac980e458ac8" providerId="ADAL" clId="{9253FD9B-83E8-4485-871E-77DFE2CD618D}" dt="2025-07-31T18:37:47.801" v="671" actId="13244"/>
          <ac:spMkLst>
            <pc:docMk/>
            <pc:sldMk cId="0" sldId="264"/>
            <ac:spMk id="182" creationId="{00000000-0000-0000-0000-000000000000}"/>
          </ac:spMkLst>
        </pc:spChg>
        <pc:spChg chg="del mod">
          <ac:chgData name="Aaron Feuerstein" userId="f5de8b9a-5c09-4bc3-b449-ac980e458ac8" providerId="ADAL" clId="{9253FD9B-83E8-4485-871E-77DFE2CD618D}" dt="2025-07-30T22:02:41.895" v="82" actId="478"/>
          <ac:spMkLst>
            <pc:docMk/>
            <pc:sldMk cId="0" sldId="264"/>
            <ac:spMk id="183" creationId="{00000000-0000-0000-0000-000000000000}"/>
          </ac:spMkLst>
        </pc:spChg>
        <pc:spChg chg="del mod">
          <ac:chgData name="Aaron Feuerstein" userId="f5de8b9a-5c09-4bc3-b449-ac980e458ac8" providerId="ADAL" clId="{9253FD9B-83E8-4485-871E-77DFE2CD618D}" dt="2025-07-30T22:02:44.652" v="84" actId="478"/>
          <ac:spMkLst>
            <pc:docMk/>
            <pc:sldMk cId="0" sldId="264"/>
            <ac:spMk id="184" creationId="{00000000-0000-0000-0000-000000000000}"/>
          </ac:spMkLst>
        </pc:spChg>
        <pc:spChg chg="mod">
          <ac:chgData name="Aaron Feuerstein" userId="f5de8b9a-5c09-4bc3-b449-ac980e458ac8" providerId="ADAL" clId="{9253FD9B-83E8-4485-871E-77DFE2CD618D}" dt="2025-07-30T22:02:47.504" v="85" actId="962"/>
          <ac:spMkLst>
            <pc:docMk/>
            <pc:sldMk cId="0" sldId="264"/>
            <ac:spMk id="185" creationId="{00000000-0000-0000-0000-000000000000}"/>
          </ac:spMkLst>
        </pc:spChg>
        <pc:spChg chg="ord">
          <ac:chgData name="Aaron Feuerstein" userId="f5de8b9a-5c09-4bc3-b449-ac980e458ac8" providerId="ADAL" clId="{9253FD9B-83E8-4485-871E-77DFE2CD618D}" dt="2025-07-31T18:37:52.461" v="672" actId="13244"/>
          <ac:spMkLst>
            <pc:docMk/>
            <pc:sldMk cId="0" sldId="264"/>
            <ac:spMk id="188" creationId="{00000000-0000-0000-0000-000000000000}"/>
          </ac:spMkLst>
        </pc:spChg>
        <pc:spChg chg="del mod">
          <ac:chgData name="Aaron Feuerstein" userId="f5de8b9a-5c09-4bc3-b449-ac980e458ac8" providerId="ADAL" clId="{9253FD9B-83E8-4485-871E-77DFE2CD618D}" dt="2025-07-30T22:02:49.756" v="87" actId="478"/>
          <ac:spMkLst>
            <pc:docMk/>
            <pc:sldMk cId="0" sldId="264"/>
            <ac:spMk id="189" creationId="{00000000-0000-0000-0000-000000000000}"/>
          </ac:spMkLst>
        </pc:spChg>
        <pc:spChg chg="del mod">
          <ac:chgData name="Aaron Feuerstein" userId="f5de8b9a-5c09-4bc3-b449-ac980e458ac8" providerId="ADAL" clId="{9253FD9B-83E8-4485-871E-77DFE2CD618D}" dt="2025-07-30T22:02:54.660" v="90" actId="478"/>
          <ac:spMkLst>
            <pc:docMk/>
            <pc:sldMk cId="0" sldId="264"/>
            <ac:spMk id="190" creationId="{00000000-0000-0000-0000-000000000000}"/>
          </ac:spMkLst>
        </pc:spChg>
      </pc:sldChg>
      <pc:sldChg chg="addSp delSp modSp mod">
        <pc:chgData name="Aaron Feuerstein" userId="f5de8b9a-5c09-4bc3-b449-ac980e458ac8" providerId="ADAL" clId="{9253FD9B-83E8-4485-871E-77DFE2CD618D}" dt="2025-07-31T18:42:31.145" v="675" actId="13244"/>
        <pc:sldMkLst>
          <pc:docMk/>
          <pc:sldMk cId="0" sldId="265"/>
        </pc:sldMkLst>
        <pc:spChg chg="add mod ord">
          <ac:chgData name="Aaron Feuerstein" userId="f5de8b9a-5c09-4bc3-b449-ac980e458ac8" providerId="ADAL" clId="{9253FD9B-83E8-4485-871E-77DFE2CD618D}" dt="2025-07-31T18:42:24.103" v="673" actId="13244"/>
          <ac:spMkLst>
            <pc:docMk/>
            <pc:sldMk cId="0" sldId="265"/>
            <ac:spMk id="2" creationId="{663330FD-4FC1-62E8-436C-8A8510509148}"/>
          </ac:spMkLst>
        </pc:spChg>
        <pc:spChg chg="ord">
          <ac:chgData name="Aaron Feuerstein" userId="f5de8b9a-5c09-4bc3-b449-ac980e458ac8" providerId="ADAL" clId="{9253FD9B-83E8-4485-871E-77DFE2CD618D}" dt="2025-07-31T18:42:28.771" v="674" actId="13244"/>
          <ac:spMkLst>
            <pc:docMk/>
            <pc:sldMk cId="0" sldId="265"/>
            <ac:spMk id="197" creationId="{00000000-0000-0000-0000-000000000000}"/>
          </ac:spMkLst>
        </pc:spChg>
        <pc:spChg chg="del mod">
          <ac:chgData name="Aaron Feuerstein" userId="f5de8b9a-5c09-4bc3-b449-ac980e458ac8" providerId="ADAL" clId="{9253FD9B-83E8-4485-871E-77DFE2CD618D}" dt="2025-07-30T22:02:57.721" v="92" actId="478"/>
          <ac:spMkLst>
            <pc:docMk/>
            <pc:sldMk cId="0" sldId="265"/>
            <ac:spMk id="198" creationId="{00000000-0000-0000-0000-000000000000}"/>
          </ac:spMkLst>
        </pc:spChg>
        <pc:spChg chg="del mod">
          <ac:chgData name="Aaron Feuerstein" userId="f5de8b9a-5c09-4bc3-b449-ac980e458ac8" providerId="ADAL" clId="{9253FD9B-83E8-4485-871E-77DFE2CD618D}" dt="2025-07-30T22:03:41.285" v="100" actId="478"/>
          <ac:spMkLst>
            <pc:docMk/>
            <pc:sldMk cId="0" sldId="265"/>
            <ac:spMk id="199" creationId="{00000000-0000-0000-0000-000000000000}"/>
          </ac:spMkLst>
        </pc:spChg>
        <pc:spChg chg="mod">
          <ac:chgData name="Aaron Feuerstein" userId="f5de8b9a-5c09-4bc3-b449-ac980e458ac8" providerId="ADAL" clId="{9253FD9B-83E8-4485-871E-77DFE2CD618D}" dt="2025-07-30T22:03:43.825" v="101" actId="962"/>
          <ac:spMkLst>
            <pc:docMk/>
            <pc:sldMk cId="0" sldId="265"/>
            <ac:spMk id="200" creationId="{00000000-0000-0000-0000-000000000000}"/>
          </ac:spMkLst>
        </pc:spChg>
        <pc:spChg chg="ord">
          <ac:chgData name="Aaron Feuerstein" userId="f5de8b9a-5c09-4bc3-b449-ac980e458ac8" providerId="ADAL" clId="{9253FD9B-83E8-4485-871E-77DFE2CD618D}" dt="2025-07-31T18:42:31.145" v="675" actId="13244"/>
          <ac:spMkLst>
            <pc:docMk/>
            <pc:sldMk cId="0" sldId="265"/>
            <ac:spMk id="203" creationId="{00000000-0000-0000-0000-000000000000}"/>
          </ac:spMkLst>
        </pc:spChg>
        <pc:spChg chg="del mod">
          <ac:chgData name="Aaron Feuerstein" userId="f5de8b9a-5c09-4bc3-b449-ac980e458ac8" providerId="ADAL" clId="{9253FD9B-83E8-4485-871E-77DFE2CD618D}" dt="2025-07-30T22:03:45.690" v="103" actId="478"/>
          <ac:spMkLst>
            <pc:docMk/>
            <pc:sldMk cId="0" sldId="265"/>
            <ac:spMk id="204" creationId="{00000000-0000-0000-0000-000000000000}"/>
          </ac:spMkLst>
        </pc:spChg>
        <pc:spChg chg="del mod">
          <ac:chgData name="Aaron Feuerstein" userId="f5de8b9a-5c09-4bc3-b449-ac980e458ac8" providerId="ADAL" clId="{9253FD9B-83E8-4485-871E-77DFE2CD618D}" dt="2025-07-30T22:03:48.877" v="105" actId="478"/>
          <ac:spMkLst>
            <pc:docMk/>
            <pc:sldMk cId="0" sldId="265"/>
            <ac:spMk id="205" creationId="{00000000-0000-0000-0000-000000000000}"/>
          </ac:spMkLst>
        </pc:spChg>
        <pc:graphicFrameChg chg="modGraphic">
          <ac:chgData name="Aaron Feuerstein" userId="f5de8b9a-5c09-4bc3-b449-ac980e458ac8" providerId="ADAL" clId="{9253FD9B-83E8-4485-871E-77DFE2CD618D}" dt="2025-07-31T17:47:42.593" v="195" actId="13238"/>
          <ac:graphicFrameMkLst>
            <pc:docMk/>
            <pc:sldMk cId="0" sldId="265"/>
            <ac:graphicFrameMk id="208" creationId="{00000000-0000-0000-0000-000000000000}"/>
          </ac:graphicFrameMkLst>
        </pc:graphicFrameChg>
        <pc:graphicFrameChg chg="modGraphic">
          <ac:chgData name="Aaron Feuerstein" userId="f5de8b9a-5c09-4bc3-b449-ac980e458ac8" providerId="ADAL" clId="{9253FD9B-83E8-4485-871E-77DFE2CD618D}" dt="2025-07-31T17:47:43.464" v="196" actId="13238"/>
          <ac:graphicFrameMkLst>
            <pc:docMk/>
            <pc:sldMk cId="0" sldId="265"/>
            <ac:graphicFrameMk id="209" creationId="{00000000-0000-0000-0000-000000000000}"/>
          </ac:graphicFrameMkLst>
        </pc:graphicFrameChg>
        <pc:picChg chg="mod">
          <ac:chgData name="Aaron Feuerstein" userId="f5de8b9a-5c09-4bc3-b449-ac980e458ac8" providerId="ADAL" clId="{9253FD9B-83E8-4485-871E-77DFE2CD618D}" dt="2025-07-31T14:17:06.276" v="107" actId="962"/>
          <ac:picMkLst>
            <pc:docMk/>
            <pc:sldMk cId="0" sldId="265"/>
            <ac:picMk id="210" creationId="{00000000-0000-0000-0000-000000000000}"/>
          </ac:picMkLst>
        </pc:picChg>
        <pc:picChg chg="mod">
          <ac:chgData name="Aaron Feuerstein" userId="f5de8b9a-5c09-4bc3-b449-ac980e458ac8" providerId="ADAL" clId="{9253FD9B-83E8-4485-871E-77DFE2CD618D}" dt="2025-07-31T14:24:19.239" v="109" actId="962"/>
          <ac:picMkLst>
            <pc:docMk/>
            <pc:sldMk cId="0" sldId="265"/>
            <ac:picMk id="211" creationId="{00000000-0000-0000-0000-000000000000}"/>
          </ac:picMkLst>
        </pc:picChg>
        <pc:picChg chg="mod">
          <ac:chgData name="Aaron Feuerstein" userId="f5de8b9a-5c09-4bc3-b449-ac980e458ac8" providerId="ADAL" clId="{9253FD9B-83E8-4485-871E-77DFE2CD618D}" dt="2025-07-31T14:30:12.479" v="111" actId="962"/>
          <ac:picMkLst>
            <pc:docMk/>
            <pc:sldMk cId="0" sldId="265"/>
            <ac:picMk id="212" creationId="{00000000-0000-0000-0000-000000000000}"/>
          </ac:picMkLst>
        </pc:picChg>
      </pc:sldChg>
      <pc:sldChg chg="addSp modSp mod">
        <pc:chgData name="Aaron Feuerstein" userId="f5de8b9a-5c09-4bc3-b449-ac980e458ac8" providerId="ADAL" clId="{9253FD9B-83E8-4485-871E-77DFE2CD618D}" dt="2025-07-31T18:52:08.565" v="677" actId="13244"/>
        <pc:sldMkLst>
          <pc:docMk/>
          <pc:sldMk cId="0" sldId="266"/>
        </pc:sldMkLst>
        <pc:spChg chg="add mod ord">
          <ac:chgData name="Aaron Feuerstein" userId="f5de8b9a-5c09-4bc3-b449-ac980e458ac8" providerId="ADAL" clId="{9253FD9B-83E8-4485-871E-77DFE2CD618D}" dt="2025-07-31T18:45:10.642" v="676" actId="13244"/>
          <ac:spMkLst>
            <pc:docMk/>
            <pc:sldMk cId="0" sldId="266"/>
            <ac:spMk id="2" creationId="{A22DA9D1-2993-7E0A-EF08-9B31F2396FEF}"/>
          </ac:spMkLst>
        </pc:spChg>
        <pc:spChg chg="ord">
          <ac:chgData name="Aaron Feuerstein" userId="f5de8b9a-5c09-4bc3-b449-ac980e458ac8" providerId="ADAL" clId="{9253FD9B-83E8-4485-871E-77DFE2CD618D}" dt="2025-07-31T18:52:08.565" v="677" actId="13244"/>
          <ac:spMkLst>
            <pc:docMk/>
            <pc:sldMk cId="0" sldId="266"/>
            <ac:spMk id="217" creationId="{00000000-0000-0000-0000-000000000000}"/>
          </ac:spMkLst>
        </pc:spChg>
        <pc:spChg chg="mod">
          <ac:chgData name="Aaron Feuerstein" userId="f5de8b9a-5c09-4bc3-b449-ac980e458ac8" providerId="ADAL" clId="{9253FD9B-83E8-4485-871E-77DFE2CD618D}" dt="2025-07-31T14:30:30.767" v="112" actId="962"/>
          <ac:spMkLst>
            <pc:docMk/>
            <pc:sldMk cId="0" sldId="266"/>
            <ac:spMk id="218" creationId="{00000000-0000-0000-0000-000000000000}"/>
          </ac:spMkLst>
        </pc:spChg>
        <pc:graphicFrameChg chg="modGraphic">
          <ac:chgData name="Aaron Feuerstein" userId="f5de8b9a-5c09-4bc3-b449-ac980e458ac8" providerId="ADAL" clId="{9253FD9B-83E8-4485-871E-77DFE2CD618D}" dt="2025-07-31T17:47:45.079" v="197" actId="13238"/>
          <ac:graphicFrameMkLst>
            <pc:docMk/>
            <pc:sldMk cId="0" sldId="266"/>
            <ac:graphicFrameMk id="223" creationId="{00000000-0000-0000-0000-000000000000}"/>
          </ac:graphicFrameMkLst>
        </pc:graphicFrameChg>
        <pc:picChg chg="mod">
          <ac:chgData name="Aaron Feuerstein" userId="f5de8b9a-5c09-4bc3-b449-ac980e458ac8" providerId="ADAL" clId="{9253FD9B-83E8-4485-871E-77DFE2CD618D}" dt="2025-07-31T15:10:25.377" v="114" actId="962"/>
          <ac:picMkLst>
            <pc:docMk/>
            <pc:sldMk cId="0" sldId="266"/>
            <ac:picMk id="224" creationId="{00000000-0000-0000-0000-000000000000}"/>
          </ac:picMkLst>
        </pc:picChg>
      </pc:sldChg>
      <pc:sldChg chg="addSp delSp modSp mod">
        <pc:chgData name="Aaron Feuerstein" userId="f5de8b9a-5c09-4bc3-b449-ac980e458ac8" providerId="ADAL" clId="{9253FD9B-83E8-4485-871E-77DFE2CD618D}" dt="2025-07-31T19:10:49.823" v="682" actId="13244"/>
        <pc:sldMkLst>
          <pc:docMk/>
          <pc:sldMk cId="0" sldId="267"/>
        </pc:sldMkLst>
        <pc:spChg chg="add mod ord">
          <ac:chgData name="Aaron Feuerstein" userId="f5de8b9a-5c09-4bc3-b449-ac980e458ac8" providerId="ADAL" clId="{9253FD9B-83E8-4485-871E-77DFE2CD618D}" dt="2025-07-31T19:10:37.103" v="678" actId="13244"/>
          <ac:spMkLst>
            <pc:docMk/>
            <pc:sldMk cId="0" sldId="267"/>
            <ac:spMk id="2" creationId="{B1EB4DD4-F3A6-6F98-ED4F-3649542EF1E0}"/>
          </ac:spMkLst>
        </pc:spChg>
        <pc:spChg chg="ord">
          <ac:chgData name="Aaron Feuerstein" userId="f5de8b9a-5c09-4bc3-b449-ac980e458ac8" providerId="ADAL" clId="{9253FD9B-83E8-4485-871E-77DFE2CD618D}" dt="2025-07-31T19:10:38.846" v="679" actId="13244"/>
          <ac:spMkLst>
            <pc:docMk/>
            <pc:sldMk cId="0" sldId="267"/>
            <ac:spMk id="229" creationId="{00000000-0000-0000-0000-000000000000}"/>
          </ac:spMkLst>
        </pc:spChg>
        <pc:spChg chg="del mod">
          <ac:chgData name="Aaron Feuerstein" userId="f5de8b9a-5c09-4bc3-b449-ac980e458ac8" providerId="ADAL" clId="{9253FD9B-83E8-4485-871E-77DFE2CD618D}" dt="2025-07-31T15:10:40.134" v="116" actId="478"/>
          <ac:spMkLst>
            <pc:docMk/>
            <pc:sldMk cId="0" sldId="267"/>
            <ac:spMk id="230" creationId="{00000000-0000-0000-0000-000000000000}"/>
          </ac:spMkLst>
        </pc:spChg>
        <pc:spChg chg="del mod">
          <ac:chgData name="Aaron Feuerstein" userId="f5de8b9a-5c09-4bc3-b449-ac980e458ac8" providerId="ADAL" clId="{9253FD9B-83E8-4485-871E-77DFE2CD618D}" dt="2025-07-31T15:10:44.587" v="118" actId="478"/>
          <ac:spMkLst>
            <pc:docMk/>
            <pc:sldMk cId="0" sldId="267"/>
            <ac:spMk id="231" creationId="{00000000-0000-0000-0000-000000000000}"/>
          </ac:spMkLst>
        </pc:spChg>
        <pc:spChg chg="mod">
          <ac:chgData name="Aaron Feuerstein" userId="f5de8b9a-5c09-4bc3-b449-ac980e458ac8" providerId="ADAL" clId="{9253FD9B-83E8-4485-871E-77DFE2CD618D}" dt="2025-07-31T15:10:48.910" v="119" actId="962"/>
          <ac:spMkLst>
            <pc:docMk/>
            <pc:sldMk cId="0" sldId="267"/>
            <ac:spMk id="232" creationId="{00000000-0000-0000-0000-000000000000}"/>
          </ac:spMkLst>
        </pc:spChg>
        <pc:spChg chg="ord">
          <ac:chgData name="Aaron Feuerstein" userId="f5de8b9a-5c09-4bc3-b449-ac980e458ac8" providerId="ADAL" clId="{9253FD9B-83E8-4485-871E-77DFE2CD618D}" dt="2025-07-31T19:10:42.525" v="680" actId="13244"/>
          <ac:spMkLst>
            <pc:docMk/>
            <pc:sldMk cId="0" sldId="267"/>
            <ac:spMk id="235" creationId="{00000000-0000-0000-0000-000000000000}"/>
          </ac:spMkLst>
        </pc:spChg>
        <pc:spChg chg="del mod">
          <ac:chgData name="Aaron Feuerstein" userId="f5de8b9a-5c09-4bc3-b449-ac980e458ac8" providerId="ADAL" clId="{9253FD9B-83E8-4485-871E-77DFE2CD618D}" dt="2025-07-31T15:11:05.690" v="125" actId="478"/>
          <ac:spMkLst>
            <pc:docMk/>
            <pc:sldMk cId="0" sldId="267"/>
            <ac:spMk id="236" creationId="{00000000-0000-0000-0000-000000000000}"/>
          </ac:spMkLst>
        </pc:spChg>
        <pc:spChg chg="del mod">
          <ac:chgData name="Aaron Feuerstein" userId="f5de8b9a-5c09-4bc3-b449-ac980e458ac8" providerId="ADAL" clId="{9253FD9B-83E8-4485-871E-77DFE2CD618D}" dt="2025-07-31T15:11:10.352" v="127" actId="478"/>
          <ac:spMkLst>
            <pc:docMk/>
            <pc:sldMk cId="0" sldId="267"/>
            <ac:spMk id="237" creationId="{00000000-0000-0000-0000-000000000000}"/>
          </ac:spMkLst>
        </pc:spChg>
        <pc:grpChg chg="mod">
          <ac:chgData name="Aaron Feuerstein" userId="f5de8b9a-5c09-4bc3-b449-ac980e458ac8" providerId="ADAL" clId="{9253FD9B-83E8-4485-871E-77DFE2CD618D}" dt="2025-07-31T15:33:06.578" v="129" actId="962"/>
          <ac:grpSpMkLst>
            <pc:docMk/>
            <pc:sldMk cId="0" sldId="267"/>
            <ac:grpSpMk id="240" creationId="{00000000-0000-0000-0000-000000000000}"/>
          </ac:grpSpMkLst>
        </pc:grpChg>
        <pc:grpChg chg="mod ord">
          <ac:chgData name="Aaron Feuerstein" userId="f5de8b9a-5c09-4bc3-b449-ac980e458ac8" providerId="ADAL" clId="{9253FD9B-83E8-4485-871E-77DFE2CD618D}" dt="2025-07-31T19:10:46.188" v="681" actId="13244"/>
          <ac:grpSpMkLst>
            <pc:docMk/>
            <pc:sldMk cId="0" sldId="267"/>
            <ac:grpSpMk id="243" creationId="{00000000-0000-0000-0000-000000000000}"/>
          </ac:grpSpMkLst>
        </pc:grpChg>
        <pc:grpChg chg="mod ord">
          <ac:chgData name="Aaron Feuerstein" userId="f5de8b9a-5c09-4bc3-b449-ac980e458ac8" providerId="ADAL" clId="{9253FD9B-83E8-4485-871E-77DFE2CD618D}" dt="2025-07-31T19:10:49.823" v="682" actId="13244"/>
          <ac:grpSpMkLst>
            <pc:docMk/>
            <pc:sldMk cId="0" sldId="267"/>
            <ac:grpSpMk id="246" creationId="{00000000-0000-0000-0000-000000000000}"/>
          </ac:grpSpMkLst>
        </pc:grpChg>
        <pc:grpChg chg="mod">
          <ac:chgData name="Aaron Feuerstein" userId="f5de8b9a-5c09-4bc3-b449-ac980e458ac8" providerId="ADAL" clId="{9253FD9B-83E8-4485-871E-77DFE2CD618D}" dt="2025-07-31T15:38:27.703" v="135" actId="962"/>
          <ac:grpSpMkLst>
            <pc:docMk/>
            <pc:sldMk cId="0" sldId="267"/>
            <ac:grpSpMk id="249" creationId="{00000000-0000-0000-0000-000000000000}"/>
          </ac:grpSpMkLst>
        </pc:grpChg>
      </pc:sldChg>
      <pc:sldChg chg="addSp delSp modSp mod">
        <pc:chgData name="Aaron Feuerstein" userId="f5de8b9a-5c09-4bc3-b449-ac980e458ac8" providerId="ADAL" clId="{9253FD9B-83E8-4485-871E-77DFE2CD618D}" dt="2025-07-31T19:11:01.573" v="685" actId="13244"/>
        <pc:sldMkLst>
          <pc:docMk/>
          <pc:sldMk cId="0" sldId="268"/>
        </pc:sldMkLst>
        <pc:spChg chg="add mod ord">
          <ac:chgData name="Aaron Feuerstein" userId="f5de8b9a-5c09-4bc3-b449-ac980e458ac8" providerId="ADAL" clId="{9253FD9B-83E8-4485-871E-77DFE2CD618D}" dt="2025-07-31T19:10:56.891" v="683" actId="13244"/>
          <ac:spMkLst>
            <pc:docMk/>
            <pc:sldMk cId="0" sldId="268"/>
            <ac:spMk id="2" creationId="{91A888F5-929D-5472-8860-1175638DDAF7}"/>
          </ac:spMkLst>
        </pc:spChg>
        <pc:spChg chg="ord">
          <ac:chgData name="Aaron Feuerstein" userId="f5de8b9a-5c09-4bc3-b449-ac980e458ac8" providerId="ADAL" clId="{9253FD9B-83E8-4485-871E-77DFE2CD618D}" dt="2025-07-31T19:10:58.938" v="684" actId="13244"/>
          <ac:spMkLst>
            <pc:docMk/>
            <pc:sldMk cId="0" sldId="268"/>
            <ac:spMk id="256" creationId="{00000000-0000-0000-0000-000000000000}"/>
          </ac:spMkLst>
        </pc:spChg>
        <pc:spChg chg="del mod">
          <ac:chgData name="Aaron Feuerstein" userId="f5de8b9a-5c09-4bc3-b449-ac980e458ac8" providerId="ADAL" clId="{9253FD9B-83E8-4485-871E-77DFE2CD618D}" dt="2025-07-31T15:38:31.339" v="137" actId="478"/>
          <ac:spMkLst>
            <pc:docMk/>
            <pc:sldMk cId="0" sldId="268"/>
            <ac:spMk id="257" creationId="{00000000-0000-0000-0000-000000000000}"/>
          </ac:spMkLst>
        </pc:spChg>
        <pc:spChg chg="del mod">
          <ac:chgData name="Aaron Feuerstein" userId="f5de8b9a-5c09-4bc3-b449-ac980e458ac8" providerId="ADAL" clId="{9253FD9B-83E8-4485-871E-77DFE2CD618D}" dt="2025-07-31T15:40:53.886" v="148" actId="478"/>
          <ac:spMkLst>
            <pc:docMk/>
            <pc:sldMk cId="0" sldId="268"/>
            <ac:spMk id="258" creationId="{00000000-0000-0000-0000-000000000000}"/>
          </ac:spMkLst>
        </pc:spChg>
        <pc:spChg chg="mod">
          <ac:chgData name="Aaron Feuerstein" userId="f5de8b9a-5c09-4bc3-b449-ac980e458ac8" providerId="ADAL" clId="{9253FD9B-83E8-4485-871E-77DFE2CD618D}" dt="2025-07-31T15:40:56.434" v="149" actId="962"/>
          <ac:spMkLst>
            <pc:docMk/>
            <pc:sldMk cId="0" sldId="268"/>
            <ac:spMk id="259" creationId="{00000000-0000-0000-0000-000000000000}"/>
          </ac:spMkLst>
        </pc:spChg>
        <pc:spChg chg="ord">
          <ac:chgData name="Aaron Feuerstein" userId="f5de8b9a-5c09-4bc3-b449-ac980e458ac8" providerId="ADAL" clId="{9253FD9B-83E8-4485-871E-77DFE2CD618D}" dt="2025-07-31T19:11:01.573" v="685" actId="13244"/>
          <ac:spMkLst>
            <pc:docMk/>
            <pc:sldMk cId="0" sldId="268"/>
            <ac:spMk id="262" creationId="{00000000-0000-0000-0000-000000000000}"/>
          </ac:spMkLst>
        </pc:spChg>
        <pc:spChg chg="del mod">
          <ac:chgData name="Aaron Feuerstein" userId="f5de8b9a-5c09-4bc3-b449-ac980e458ac8" providerId="ADAL" clId="{9253FD9B-83E8-4485-871E-77DFE2CD618D}" dt="2025-07-31T15:40:58.936" v="151" actId="478"/>
          <ac:spMkLst>
            <pc:docMk/>
            <pc:sldMk cId="0" sldId="268"/>
            <ac:spMk id="263" creationId="{00000000-0000-0000-0000-000000000000}"/>
          </ac:spMkLst>
        </pc:spChg>
        <pc:spChg chg="del mod">
          <ac:chgData name="Aaron Feuerstein" userId="f5de8b9a-5c09-4bc3-b449-ac980e458ac8" providerId="ADAL" clId="{9253FD9B-83E8-4485-871E-77DFE2CD618D}" dt="2025-07-31T15:41:01.933" v="153" actId="478"/>
          <ac:spMkLst>
            <pc:docMk/>
            <pc:sldMk cId="0" sldId="268"/>
            <ac:spMk id="264" creationId="{00000000-0000-0000-0000-000000000000}"/>
          </ac:spMkLst>
        </pc:spChg>
        <pc:graphicFrameChg chg="modGraphic">
          <ac:chgData name="Aaron Feuerstein" userId="f5de8b9a-5c09-4bc3-b449-ac980e458ac8" providerId="ADAL" clId="{9253FD9B-83E8-4485-871E-77DFE2CD618D}" dt="2025-07-31T17:47:45.925" v="198" actId="13238"/>
          <ac:graphicFrameMkLst>
            <pc:docMk/>
            <pc:sldMk cId="0" sldId="268"/>
            <ac:graphicFrameMk id="267" creationId="{00000000-0000-0000-0000-000000000000}"/>
          </ac:graphicFrameMkLst>
        </pc:graphicFrameChg>
        <pc:graphicFrameChg chg="modGraphic">
          <ac:chgData name="Aaron Feuerstein" userId="f5de8b9a-5c09-4bc3-b449-ac980e458ac8" providerId="ADAL" clId="{9253FD9B-83E8-4485-871E-77DFE2CD618D}" dt="2025-07-31T17:47:46.438" v="199" actId="13238"/>
          <ac:graphicFrameMkLst>
            <pc:docMk/>
            <pc:sldMk cId="0" sldId="268"/>
            <ac:graphicFrameMk id="268" creationId="{00000000-0000-0000-0000-000000000000}"/>
          </ac:graphicFrameMkLst>
        </pc:graphicFrameChg>
      </pc:sldChg>
      <pc:sldChg chg="addSp delSp modSp mod">
        <pc:chgData name="Aaron Feuerstein" userId="f5de8b9a-5c09-4bc3-b449-ac980e458ac8" providerId="ADAL" clId="{9253FD9B-83E8-4485-871E-77DFE2CD618D}" dt="2025-07-31T19:11:33.742" v="693" actId="13244"/>
        <pc:sldMkLst>
          <pc:docMk/>
          <pc:sldMk cId="0" sldId="269"/>
        </pc:sldMkLst>
        <pc:spChg chg="add mod ord">
          <ac:chgData name="Aaron Feuerstein" userId="f5de8b9a-5c09-4bc3-b449-ac980e458ac8" providerId="ADAL" clId="{9253FD9B-83E8-4485-871E-77DFE2CD618D}" dt="2025-07-31T19:11:10.405" v="686" actId="13244"/>
          <ac:spMkLst>
            <pc:docMk/>
            <pc:sldMk cId="0" sldId="269"/>
            <ac:spMk id="2" creationId="{34CBB484-F1F5-27A5-1603-67A6D02B11D8}"/>
          </ac:spMkLst>
        </pc:spChg>
        <pc:spChg chg="ord">
          <ac:chgData name="Aaron Feuerstein" userId="f5de8b9a-5c09-4bc3-b449-ac980e458ac8" providerId="ADAL" clId="{9253FD9B-83E8-4485-871E-77DFE2CD618D}" dt="2025-07-31T19:11:12.082" v="687" actId="13244"/>
          <ac:spMkLst>
            <pc:docMk/>
            <pc:sldMk cId="0" sldId="269"/>
            <ac:spMk id="273" creationId="{00000000-0000-0000-0000-000000000000}"/>
          </ac:spMkLst>
        </pc:spChg>
        <pc:spChg chg="del mod">
          <ac:chgData name="Aaron Feuerstein" userId="f5de8b9a-5c09-4bc3-b449-ac980e458ac8" providerId="ADAL" clId="{9253FD9B-83E8-4485-871E-77DFE2CD618D}" dt="2025-07-31T15:41:04.943" v="155" actId="478"/>
          <ac:spMkLst>
            <pc:docMk/>
            <pc:sldMk cId="0" sldId="269"/>
            <ac:spMk id="274" creationId="{00000000-0000-0000-0000-000000000000}"/>
          </ac:spMkLst>
        </pc:spChg>
        <pc:spChg chg="del mod">
          <ac:chgData name="Aaron Feuerstein" userId="f5de8b9a-5c09-4bc3-b449-ac980e458ac8" providerId="ADAL" clId="{9253FD9B-83E8-4485-871E-77DFE2CD618D}" dt="2025-07-31T15:43:06.320" v="159" actId="478"/>
          <ac:spMkLst>
            <pc:docMk/>
            <pc:sldMk cId="0" sldId="269"/>
            <ac:spMk id="275" creationId="{00000000-0000-0000-0000-000000000000}"/>
          </ac:spMkLst>
        </pc:spChg>
        <pc:spChg chg="mod">
          <ac:chgData name="Aaron Feuerstein" userId="f5de8b9a-5c09-4bc3-b449-ac980e458ac8" providerId="ADAL" clId="{9253FD9B-83E8-4485-871E-77DFE2CD618D}" dt="2025-07-31T15:43:09.445" v="160" actId="962"/>
          <ac:spMkLst>
            <pc:docMk/>
            <pc:sldMk cId="0" sldId="269"/>
            <ac:spMk id="276" creationId="{00000000-0000-0000-0000-000000000000}"/>
          </ac:spMkLst>
        </pc:spChg>
        <pc:spChg chg="ord">
          <ac:chgData name="Aaron Feuerstein" userId="f5de8b9a-5c09-4bc3-b449-ac980e458ac8" providerId="ADAL" clId="{9253FD9B-83E8-4485-871E-77DFE2CD618D}" dt="2025-07-31T19:11:14.598" v="688" actId="13244"/>
          <ac:spMkLst>
            <pc:docMk/>
            <pc:sldMk cId="0" sldId="269"/>
            <ac:spMk id="279" creationId="{00000000-0000-0000-0000-000000000000}"/>
          </ac:spMkLst>
        </pc:spChg>
        <pc:spChg chg="del mod">
          <ac:chgData name="Aaron Feuerstein" userId="f5de8b9a-5c09-4bc3-b449-ac980e458ac8" providerId="ADAL" clId="{9253FD9B-83E8-4485-871E-77DFE2CD618D}" dt="2025-07-31T15:43:11.717" v="162" actId="478"/>
          <ac:spMkLst>
            <pc:docMk/>
            <pc:sldMk cId="0" sldId="269"/>
            <ac:spMk id="280" creationId="{00000000-0000-0000-0000-000000000000}"/>
          </ac:spMkLst>
        </pc:spChg>
        <pc:spChg chg="del mod">
          <ac:chgData name="Aaron Feuerstein" userId="f5de8b9a-5c09-4bc3-b449-ac980e458ac8" providerId="ADAL" clId="{9253FD9B-83E8-4485-871E-77DFE2CD618D}" dt="2025-07-31T15:43:15.757" v="164" actId="478"/>
          <ac:spMkLst>
            <pc:docMk/>
            <pc:sldMk cId="0" sldId="269"/>
            <ac:spMk id="281" creationId="{00000000-0000-0000-0000-000000000000}"/>
          </ac:spMkLst>
        </pc:spChg>
        <pc:graphicFrameChg chg="modGraphic">
          <ac:chgData name="Aaron Feuerstein" userId="f5de8b9a-5c09-4bc3-b449-ac980e458ac8" providerId="ADAL" clId="{9253FD9B-83E8-4485-871E-77DFE2CD618D}" dt="2025-07-31T17:47:47.660" v="200" actId="13238"/>
          <ac:graphicFrameMkLst>
            <pc:docMk/>
            <pc:sldMk cId="0" sldId="269"/>
            <ac:graphicFrameMk id="284" creationId="{00000000-0000-0000-0000-000000000000}"/>
          </ac:graphicFrameMkLst>
        </pc:graphicFrameChg>
        <pc:picChg chg="mod ord">
          <ac:chgData name="Aaron Feuerstein" userId="f5de8b9a-5c09-4bc3-b449-ac980e458ac8" providerId="ADAL" clId="{9253FD9B-83E8-4485-871E-77DFE2CD618D}" dt="2025-07-31T19:11:19.092" v="689" actId="13244"/>
          <ac:picMkLst>
            <pc:docMk/>
            <pc:sldMk cId="0" sldId="269"/>
            <ac:picMk id="285" creationId="{00000000-0000-0000-0000-000000000000}"/>
          </ac:picMkLst>
        </pc:picChg>
        <pc:picChg chg="mod ord">
          <ac:chgData name="Aaron Feuerstein" userId="f5de8b9a-5c09-4bc3-b449-ac980e458ac8" providerId="ADAL" clId="{9253FD9B-83E8-4485-871E-77DFE2CD618D}" dt="2025-07-31T19:11:21.392" v="690" actId="13244"/>
          <ac:picMkLst>
            <pc:docMk/>
            <pc:sldMk cId="0" sldId="269"/>
            <ac:picMk id="286" creationId="{00000000-0000-0000-0000-000000000000}"/>
          </ac:picMkLst>
        </pc:picChg>
        <pc:picChg chg="mod ord">
          <ac:chgData name="Aaron Feuerstein" userId="f5de8b9a-5c09-4bc3-b449-ac980e458ac8" providerId="ADAL" clId="{9253FD9B-83E8-4485-871E-77DFE2CD618D}" dt="2025-07-31T19:11:28.367" v="692" actId="13244"/>
          <ac:picMkLst>
            <pc:docMk/>
            <pc:sldMk cId="0" sldId="269"/>
            <ac:picMk id="287" creationId="{00000000-0000-0000-0000-000000000000}"/>
          </ac:picMkLst>
        </pc:picChg>
        <pc:picChg chg="mod ord">
          <ac:chgData name="Aaron Feuerstein" userId="f5de8b9a-5c09-4bc3-b449-ac980e458ac8" providerId="ADAL" clId="{9253FD9B-83E8-4485-871E-77DFE2CD618D}" dt="2025-07-31T19:11:33.742" v="693" actId="13244"/>
          <ac:picMkLst>
            <pc:docMk/>
            <pc:sldMk cId="0" sldId="269"/>
            <ac:picMk id="288" creationId="{00000000-0000-0000-0000-000000000000}"/>
          </ac:picMkLst>
        </pc:picChg>
      </pc:sldChg>
      <pc:sldChg chg="addSp modSp mod">
        <pc:chgData name="Aaron Feuerstein" userId="f5de8b9a-5c09-4bc3-b449-ac980e458ac8" providerId="ADAL" clId="{9253FD9B-83E8-4485-871E-77DFE2CD618D}" dt="2025-07-31T19:12:05.870" v="697" actId="13244"/>
        <pc:sldMkLst>
          <pc:docMk/>
          <pc:sldMk cId="0" sldId="270"/>
        </pc:sldMkLst>
        <pc:spChg chg="add mod ord">
          <ac:chgData name="Aaron Feuerstein" userId="f5de8b9a-5c09-4bc3-b449-ac980e458ac8" providerId="ADAL" clId="{9253FD9B-83E8-4485-871E-77DFE2CD618D}" dt="2025-07-31T19:11:51.911" v="694" actId="13244"/>
          <ac:spMkLst>
            <pc:docMk/>
            <pc:sldMk cId="0" sldId="270"/>
            <ac:spMk id="2" creationId="{99A30DAE-8C8D-DF82-1F41-1BA1B9077DB5}"/>
          </ac:spMkLst>
        </pc:spChg>
        <pc:spChg chg="ord">
          <ac:chgData name="Aaron Feuerstein" userId="f5de8b9a-5c09-4bc3-b449-ac980e458ac8" providerId="ADAL" clId="{9253FD9B-83E8-4485-871E-77DFE2CD618D}" dt="2025-07-31T19:11:57.843" v="695" actId="13244"/>
          <ac:spMkLst>
            <pc:docMk/>
            <pc:sldMk cId="0" sldId="270"/>
            <ac:spMk id="293" creationId="{00000000-0000-0000-0000-000000000000}"/>
          </ac:spMkLst>
        </pc:spChg>
        <pc:spChg chg="mod">
          <ac:chgData name="Aaron Feuerstein" userId="f5de8b9a-5c09-4bc3-b449-ac980e458ac8" providerId="ADAL" clId="{9253FD9B-83E8-4485-871E-77DFE2CD618D}" dt="2025-07-31T15:46:22.340" v="173" actId="962"/>
          <ac:spMkLst>
            <pc:docMk/>
            <pc:sldMk cId="0" sldId="270"/>
            <ac:spMk id="294" creationId="{00000000-0000-0000-0000-000000000000}"/>
          </ac:spMkLst>
        </pc:spChg>
        <pc:graphicFrameChg chg="modGraphic">
          <ac:chgData name="Aaron Feuerstein" userId="f5de8b9a-5c09-4bc3-b449-ac980e458ac8" providerId="ADAL" clId="{9253FD9B-83E8-4485-871E-77DFE2CD618D}" dt="2025-07-31T17:47:48.947" v="201" actId="13238"/>
          <ac:graphicFrameMkLst>
            <pc:docMk/>
            <pc:sldMk cId="0" sldId="270"/>
            <ac:graphicFrameMk id="299" creationId="{00000000-0000-0000-0000-000000000000}"/>
          </ac:graphicFrameMkLst>
        </pc:graphicFrameChg>
        <pc:picChg chg="mod ord">
          <ac:chgData name="Aaron Feuerstein" userId="f5de8b9a-5c09-4bc3-b449-ac980e458ac8" providerId="ADAL" clId="{9253FD9B-83E8-4485-871E-77DFE2CD618D}" dt="2025-07-31T19:12:03.498" v="696" actId="13244"/>
          <ac:picMkLst>
            <pc:docMk/>
            <pc:sldMk cId="0" sldId="270"/>
            <ac:picMk id="300" creationId="{00000000-0000-0000-0000-000000000000}"/>
          </ac:picMkLst>
        </pc:picChg>
        <pc:picChg chg="mod ord">
          <ac:chgData name="Aaron Feuerstein" userId="f5de8b9a-5c09-4bc3-b449-ac980e458ac8" providerId="ADAL" clId="{9253FD9B-83E8-4485-871E-77DFE2CD618D}" dt="2025-07-31T19:12:05.870" v="697" actId="13244"/>
          <ac:picMkLst>
            <pc:docMk/>
            <pc:sldMk cId="0" sldId="270"/>
            <ac:picMk id="301" creationId="{00000000-0000-0000-0000-000000000000}"/>
          </ac:picMkLst>
        </pc:picChg>
        <pc:picChg chg="mod">
          <ac:chgData name="Aaron Feuerstein" userId="f5de8b9a-5c09-4bc3-b449-ac980e458ac8" providerId="ADAL" clId="{9253FD9B-83E8-4485-871E-77DFE2CD618D}" dt="2025-07-31T15:46:57.200" v="179" actId="962"/>
          <ac:picMkLst>
            <pc:docMk/>
            <pc:sldMk cId="0" sldId="270"/>
            <ac:picMk id="302" creationId="{00000000-0000-0000-0000-000000000000}"/>
          </ac:picMkLst>
        </pc:picChg>
        <pc:picChg chg="mod">
          <ac:chgData name="Aaron Feuerstein" userId="f5de8b9a-5c09-4bc3-b449-ac980e458ac8" providerId="ADAL" clId="{9253FD9B-83E8-4485-871E-77DFE2CD618D}" dt="2025-07-31T15:47:04.031" v="181" actId="962"/>
          <ac:picMkLst>
            <pc:docMk/>
            <pc:sldMk cId="0" sldId="270"/>
            <ac:picMk id="303" creationId="{00000000-0000-0000-0000-000000000000}"/>
          </ac:picMkLst>
        </pc:picChg>
      </pc:sldChg>
      <pc:sldChg chg="addSp modSp mod">
        <pc:chgData name="Aaron Feuerstein" userId="f5de8b9a-5c09-4bc3-b449-ac980e458ac8" providerId="ADAL" clId="{9253FD9B-83E8-4485-871E-77DFE2CD618D}" dt="2025-07-31T19:12:30.153" v="700" actId="13244"/>
        <pc:sldMkLst>
          <pc:docMk/>
          <pc:sldMk cId="0" sldId="271"/>
        </pc:sldMkLst>
        <pc:spChg chg="add mod ord">
          <ac:chgData name="Aaron Feuerstein" userId="f5de8b9a-5c09-4bc3-b449-ac980e458ac8" providerId="ADAL" clId="{9253FD9B-83E8-4485-871E-77DFE2CD618D}" dt="2025-07-31T19:12:15.373" v="698" actId="13244"/>
          <ac:spMkLst>
            <pc:docMk/>
            <pc:sldMk cId="0" sldId="271"/>
            <ac:spMk id="2" creationId="{7C3081AE-71A5-4E96-8FD5-26CE45D62B2D}"/>
          </ac:spMkLst>
        </pc:spChg>
        <pc:spChg chg="ord">
          <ac:chgData name="Aaron Feuerstein" userId="f5de8b9a-5c09-4bc3-b449-ac980e458ac8" providerId="ADAL" clId="{9253FD9B-83E8-4485-871E-77DFE2CD618D}" dt="2025-07-31T19:12:19.901" v="699" actId="13244"/>
          <ac:spMkLst>
            <pc:docMk/>
            <pc:sldMk cId="0" sldId="271"/>
            <ac:spMk id="308" creationId="{00000000-0000-0000-0000-000000000000}"/>
          </ac:spMkLst>
        </pc:spChg>
        <pc:spChg chg="mod">
          <ac:chgData name="Aaron Feuerstein" userId="f5de8b9a-5c09-4bc3-b449-ac980e458ac8" providerId="ADAL" clId="{9253FD9B-83E8-4485-871E-77DFE2CD618D}" dt="2025-07-31T15:47:05.660" v="182" actId="962"/>
          <ac:spMkLst>
            <pc:docMk/>
            <pc:sldMk cId="0" sldId="271"/>
            <ac:spMk id="309" creationId="{00000000-0000-0000-0000-000000000000}"/>
          </ac:spMkLst>
        </pc:spChg>
        <pc:graphicFrameChg chg="ord">
          <ac:chgData name="Aaron Feuerstein" userId="f5de8b9a-5c09-4bc3-b449-ac980e458ac8" providerId="ADAL" clId="{9253FD9B-83E8-4485-871E-77DFE2CD618D}" dt="2025-07-31T19:12:30.153" v="700" actId="13244"/>
          <ac:graphicFrameMkLst>
            <pc:docMk/>
            <pc:sldMk cId="0" sldId="271"/>
            <ac:graphicFrameMk id="14" creationId="{040E225C-09E0-4B81-B3FC-42BAFE4D55CF}"/>
          </ac:graphicFrameMkLst>
        </pc:graphicFrameChg>
        <pc:graphicFrameChg chg="modGraphic">
          <ac:chgData name="Aaron Feuerstein" userId="f5de8b9a-5c09-4bc3-b449-ac980e458ac8" providerId="ADAL" clId="{9253FD9B-83E8-4485-871E-77DFE2CD618D}" dt="2025-07-31T17:47:49.934" v="202" actId="13238"/>
          <ac:graphicFrameMkLst>
            <pc:docMk/>
            <pc:sldMk cId="0" sldId="271"/>
            <ac:graphicFrameMk id="314" creationId="{00000000-0000-0000-0000-000000000000}"/>
          </ac:graphicFrameMkLst>
        </pc:graphicFrameChg>
        <pc:picChg chg="mod">
          <ac:chgData name="Aaron Feuerstein" userId="f5de8b9a-5c09-4bc3-b449-ac980e458ac8" providerId="ADAL" clId="{9253FD9B-83E8-4485-871E-77DFE2CD618D}" dt="2025-07-31T17:44:34.728" v="191" actId="962"/>
          <ac:picMkLst>
            <pc:docMk/>
            <pc:sldMk cId="0" sldId="271"/>
            <ac:picMk id="15" creationId="{B92A7ED7-66F7-4883-800E-7CCC81F49DC5}"/>
          </ac:picMkLst>
        </pc:picChg>
        <pc:picChg chg="mod">
          <ac:chgData name="Aaron Feuerstein" userId="f5de8b9a-5c09-4bc3-b449-ac980e458ac8" providerId="ADAL" clId="{9253FD9B-83E8-4485-871E-77DFE2CD618D}" dt="2025-07-31T17:44:01.157" v="184" actId="962"/>
          <ac:picMkLst>
            <pc:docMk/>
            <pc:sldMk cId="0" sldId="271"/>
            <ac:picMk id="315" creationId="{00000000-0000-0000-0000-000000000000}"/>
          </ac:picMkLst>
        </pc:picChg>
        <pc:picChg chg="mod">
          <ac:chgData name="Aaron Feuerstein" userId="f5de8b9a-5c09-4bc3-b449-ac980e458ac8" providerId="ADAL" clId="{9253FD9B-83E8-4485-871E-77DFE2CD618D}" dt="2025-07-31T17:44:09.593" v="186" actId="962"/>
          <ac:picMkLst>
            <pc:docMk/>
            <pc:sldMk cId="0" sldId="271"/>
            <ac:picMk id="316" creationId="{00000000-0000-0000-0000-000000000000}"/>
          </ac:picMkLst>
        </pc:picChg>
        <pc:picChg chg="mod">
          <ac:chgData name="Aaron Feuerstein" userId="f5de8b9a-5c09-4bc3-b449-ac980e458ac8" providerId="ADAL" clId="{9253FD9B-83E8-4485-871E-77DFE2CD618D}" dt="2025-07-31T17:44:17.975" v="188" actId="962"/>
          <ac:picMkLst>
            <pc:docMk/>
            <pc:sldMk cId="0" sldId="271"/>
            <ac:picMk id="317" creationId="{00000000-0000-0000-0000-000000000000}"/>
          </ac:picMkLst>
        </pc:picChg>
        <pc:picChg chg="mod">
          <ac:chgData name="Aaron Feuerstein" userId="f5de8b9a-5c09-4bc3-b449-ac980e458ac8" providerId="ADAL" clId="{9253FD9B-83E8-4485-871E-77DFE2CD618D}" dt="2025-07-31T17:44:32.360" v="190" actId="962"/>
          <ac:picMkLst>
            <pc:docMk/>
            <pc:sldMk cId="0" sldId="271"/>
            <ac:picMk id="31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 name="Google Shape;42;p1: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b56dd700c_4_109: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g8b56dd700c_4_109: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bba15b370_0_42: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g8bba15b370_0_42: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ef1dc3a35_0_37: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g8ef1dc3a35_0_37: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8de964eb99_0_61: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 name="Google Shape;254;g8de964eb99_0_61: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8bba15b370_0_26: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1" name="Google Shape;271;g8bba15b370_0_26: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8ed053a62b_1_0: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8ed053a62b_1_0: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8ed053a62b_1_14: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g8ed053a62b_1_14: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8bba15b0a2_0_13: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5" name="Google Shape;55;g8bba15b0a2_0_13: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8ef1dc3a35_0_1: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 name="Google Shape;69;g8ef1dc3a35_0_1: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de6b06b86_0_4: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 name="Google Shape;81;g7de6b06b86_0_4: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b56dd700c_4_0: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g8b56dd700c_4_0: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8b56dd700c_4_85: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4" name="Google Shape;114;g8b56dd700c_4_85: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de6b06b86_0_20: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g7de6b06b86_0_20: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d812c30e4_0_6: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7d812c30e4_0_6: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bba15b370_0_0: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0" name="Google Shape;180;g8bba15b370_0_0: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spTree>
      <p:nvGrpSpPr>
        <p:cNvPr id="1" name="Shape 12"/>
        <p:cNvGrpSpPr/>
        <p:nvPr/>
      </p:nvGrpSpPr>
      <p:grpSpPr>
        <a:xfrm>
          <a:off x="0" y="0"/>
          <a:ext cx="0" cy="0"/>
          <a:chOff x="0" y="0"/>
          <a:chExt cx="0" cy="0"/>
        </a:xfrm>
      </p:grpSpPr>
      <p:sp>
        <p:nvSpPr>
          <p:cNvPr id="13" name="Google Shape;13;p4"/>
          <p:cNvSpPr txBox="1">
            <a:spLocks noGrp="1"/>
          </p:cNvSpPr>
          <p:nvPr>
            <p:ph type="ftr" idx="11"/>
          </p:nvPr>
        </p:nvSpPr>
        <p:spPr>
          <a:xfrm>
            <a:off x="2642616" y="9354312"/>
            <a:ext cx="2487168" cy="50292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4"/>
          <p:cNvSpPr txBox="1">
            <a:spLocks noGrp="1"/>
          </p:cNvSpPr>
          <p:nvPr>
            <p:ph type="dt" idx="10"/>
          </p:nvPr>
        </p:nvSpPr>
        <p:spPr>
          <a:xfrm>
            <a:off x="388620" y="9354312"/>
            <a:ext cx="1787652" cy="50292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4"/>
          <p:cNvSpPr txBox="1">
            <a:spLocks noGrp="1"/>
          </p:cNvSpPr>
          <p:nvPr>
            <p:ph type="sldNum" idx="12"/>
          </p:nvPr>
        </p:nvSpPr>
        <p:spPr>
          <a:xfrm>
            <a:off x="7227519" y="9715195"/>
            <a:ext cx="113665" cy="156209"/>
          </a:xfrm>
          <a:prstGeom prst="rect">
            <a:avLst/>
          </a:prstGeom>
          <a:noFill/>
          <a:ln>
            <a:noFill/>
          </a:ln>
        </p:spPr>
        <p:txBody>
          <a:bodyPr spcFirstLastPara="1" wrap="square" lIns="0" tIns="0" rIns="0" bIns="0" anchor="t" anchorCtr="0">
            <a:spAutoFit/>
          </a:bodyPr>
          <a:lstStyle>
            <a:lvl1pPr marL="25400" marR="0" lvl="0"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1pPr>
            <a:lvl2pPr marL="25400" marR="0" lvl="1"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2pPr>
            <a:lvl3pPr marL="25400" marR="0" lvl="2"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3pPr>
            <a:lvl4pPr marL="25400" marR="0" lvl="3"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4pPr>
            <a:lvl5pPr marL="25400" marR="0" lvl="4"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5pPr>
            <a:lvl6pPr marL="25400" marR="0" lvl="5"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6pPr>
            <a:lvl7pPr marL="25400" marR="0" lvl="6"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7pPr>
            <a:lvl8pPr marL="25400" marR="0" lvl="7"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8pPr>
            <a:lvl9pPr marL="25400" marR="0" lvl="8"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6"/>
        <p:cNvGrpSpPr/>
        <p:nvPr/>
      </p:nvGrpSpPr>
      <p:grpSpPr>
        <a:xfrm>
          <a:off x="0" y="0"/>
          <a:ext cx="0" cy="0"/>
          <a:chOff x="0" y="0"/>
          <a:chExt cx="0" cy="0"/>
        </a:xfrm>
      </p:grpSpPr>
      <p:sp>
        <p:nvSpPr>
          <p:cNvPr id="17" name="Google Shape;17;p5"/>
          <p:cNvSpPr txBox="1">
            <a:spLocks noGrp="1"/>
          </p:cNvSpPr>
          <p:nvPr>
            <p:ph type="ctrTitle"/>
          </p:nvPr>
        </p:nvSpPr>
        <p:spPr>
          <a:xfrm>
            <a:off x="582930" y="3118104"/>
            <a:ext cx="6606540" cy="211226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5"/>
          <p:cNvSpPr txBox="1">
            <a:spLocks noGrp="1"/>
          </p:cNvSpPr>
          <p:nvPr>
            <p:ph type="subTitle" idx="1"/>
          </p:nvPr>
        </p:nvSpPr>
        <p:spPr>
          <a:xfrm>
            <a:off x="1165860" y="5632704"/>
            <a:ext cx="5440680" cy="25146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
          <p:cNvSpPr txBox="1">
            <a:spLocks noGrp="1"/>
          </p:cNvSpPr>
          <p:nvPr>
            <p:ph type="ftr" idx="11"/>
          </p:nvPr>
        </p:nvSpPr>
        <p:spPr>
          <a:xfrm>
            <a:off x="2642616" y="9354312"/>
            <a:ext cx="2487168" cy="50292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
          <p:cNvSpPr txBox="1">
            <a:spLocks noGrp="1"/>
          </p:cNvSpPr>
          <p:nvPr>
            <p:ph type="dt" idx="10"/>
          </p:nvPr>
        </p:nvSpPr>
        <p:spPr>
          <a:xfrm>
            <a:off x="388620" y="9354312"/>
            <a:ext cx="1787652" cy="50292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
          <p:cNvSpPr txBox="1">
            <a:spLocks noGrp="1"/>
          </p:cNvSpPr>
          <p:nvPr>
            <p:ph type="sldNum" idx="12"/>
          </p:nvPr>
        </p:nvSpPr>
        <p:spPr>
          <a:xfrm>
            <a:off x="7227519" y="9715195"/>
            <a:ext cx="113665" cy="156209"/>
          </a:xfrm>
          <a:prstGeom prst="rect">
            <a:avLst/>
          </a:prstGeom>
          <a:noFill/>
          <a:ln>
            <a:noFill/>
          </a:ln>
        </p:spPr>
        <p:txBody>
          <a:bodyPr spcFirstLastPara="1" wrap="square" lIns="0" tIns="0" rIns="0" bIns="0" anchor="t" anchorCtr="0">
            <a:spAutoFit/>
          </a:bodyPr>
          <a:lstStyle>
            <a:lvl1pPr marL="25400" marR="0" lvl="0"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1pPr>
            <a:lvl2pPr marL="25400" marR="0" lvl="1"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2pPr>
            <a:lvl3pPr marL="25400" marR="0" lvl="2"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3pPr>
            <a:lvl4pPr marL="25400" marR="0" lvl="3"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4pPr>
            <a:lvl5pPr marL="25400" marR="0" lvl="4"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5pPr>
            <a:lvl6pPr marL="25400" marR="0" lvl="5"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6pPr>
            <a:lvl7pPr marL="25400" marR="0" lvl="6"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7pPr>
            <a:lvl8pPr marL="25400" marR="0" lvl="7"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8pPr>
            <a:lvl9pPr marL="25400" marR="0" lvl="8"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88620" y="402336"/>
            <a:ext cx="6995160" cy="16093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
          <p:cNvSpPr txBox="1">
            <a:spLocks noGrp="1"/>
          </p:cNvSpPr>
          <p:nvPr>
            <p:ph type="body" idx="1"/>
          </p:nvPr>
        </p:nvSpPr>
        <p:spPr>
          <a:xfrm>
            <a:off x="388620" y="2313432"/>
            <a:ext cx="6995160" cy="66385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5" name="Google Shape;25;p6"/>
          <p:cNvSpPr txBox="1">
            <a:spLocks noGrp="1"/>
          </p:cNvSpPr>
          <p:nvPr>
            <p:ph type="ftr" idx="11"/>
          </p:nvPr>
        </p:nvSpPr>
        <p:spPr>
          <a:xfrm>
            <a:off x="2642616" y="9354312"/>
            <a:ext cx="2487168" cy="50292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a:spLocks noGrp="1"/>
          </p:cNvSpPr>
          <p:nvPr>
            <p:ph type="dt" idx="10"/>
          </p:nvPr>
        </p:nvSpPr>
        <p:spPr>
          <a:xfrm>
            <a:off x="388620" y="9354312"/>
            <a:ext cx="1787652" cy="50292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
          <p:cNvSpPr txBox="1">
            <a:spLocks noGrp="1"/>
          </p:cNvSpPr>
          <p:nvPr>
            <p:ph type="sldNum" idx="12"/>
          </p:nvPr>
        </p:nvSpPr>
        <p:spPr>
          <a:xfrm>
            <a:off x="7227519" y="9715195"/>
            <a:ext cx="113665" cy="156209"/>
          </a:xfrm>
          <a:prstGeom prst="rect">
            <a:avLst/>
          </a:prstGeom>
          <a:noFill/>
          <a:ln>
            <a:noFill/>
          </a:ln>
        </p:spPr>
        <p:txBody>
          <a:bodyPr spcFirstLastPara="1" wrap="square" lIns="0" tIns="0" rIns="0" bIns="0" anchor="t" anchorCtr="0">
            <a:spAutoFit/>
          </a:bodyPr>
          <a:lstStyle>
            <a:lvl1pPr marL="25400" marR="0" lvl="0"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1pPr>
            <a:lvl2pPr marL="25400" marR="0" lvl="1"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2pPr>
            <a:lvl3pPr marL="25400" marR="0" lvl="2"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3pPr>
            <a:lvl4pPr marL="25400" marR="0" lvl="3"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4pPr>
            <a:lvl5pPr marL="25400" marR="0" lvl="4"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5pPr>
            <a:lvl6pPr marL="25400" marR="0" lvl="5"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6pPr>
            <a:lvl7pPr marL="25400" marR="0" lvl="6"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7pPr>
            <a:lvl8pPr marL="25400" marR="0" lvl="7"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8pPr>
            <a:lvl9pPr marL="25400" marR="0" lvl="8"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88620" y="402336"/>
            <a:ext cx="6995160" cy="16093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7"/>
          <p:cNvSpPr txBox="1">
            <a:spLocks noGrp="1"/>
          </p:cNvSpPr>
          <p:nvPr>
            <p:ph type="body" idx="1"/>
          </p:nvPr>
        </p:nvSpPr>
        <p:spPr>
          <a:xfrm>
            <a:off x="388620" y="2313432"/>
            <a:ext cx="3380994" cy="66385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7"/>
          <p:cNvSpPr txBox="1">
            <a:spLocks noGrp="1"/>
          </p:cNvSpPr>
          <p:nvPr>
            <p:ph type="body" idx="2"/>
          </p:nvPr>
        </p:nvSpPr>
        <p:spPr>
          <a:xfrm>
            <a:off x="4002786" y="2313432"/>
            <a:ext cx="3380994" cy="66385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 name="Google Shape;32;p7"/>
          <p:cNvSpPr txBox="1">
            <a:spLocks noGrp="1"/>
          </p:cNvSpPr>
          <p:nvPr>
            <p:ph type="ftr" idx="11"/>
          </p:nvPr>
        </p:nvSpPr>
        <p:spPr>
          <a:xfrm>
            <a:off x="2642616" y="9354312"/>
            <a:ext cx="2487168" cy="50292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dt" idx="10"/>
          </p:nvPr>
        </p:nvSpPr>
        <p:spPr>
          <a:xfrm>
            <a:off x="388620" y="9354312"/>
            <a:ext cx="1787652" cy="50292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
          <p:cNvSpPr txBox="1">
            <a:spLocks noGrp="1"/>
          </p:cNvSpPr>
          <p:nvPr>
            <p:ph type="sldNum" idx="12"/>
          </p:nvPr>
        </p:nvSpPr>
        <p:spPr>
          <a:xfrm>
            <a:off x="7227519" y="9715195"/>
            <a:ext cx="113665" cy="156209"/>
          </a:xfrm>
          <a:prstGeom prst="rect">
            <a:avLst/>
          </a:prstGeom>
          <a:noFill/>
          <a:ln>
            <a:noFill/>
          </a:ln>
        </p:spPr>
        <p:txBody>
          <a:bodyPr spcFirstLastPara="1" wrap="square" lIns="0" tIns="0" rIns="0" bIns="0" anchor="t" anchorCtr="0">
            <a:spAutoFit/>
          </a:bodyPr>
          <a:lstStyle>
            <a:lvl1pPr marL="25400" marR="0" lvl="0"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1pPr>
            <a:lvl2pPr marL="25400" marR="0" lvl="1"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2pPr>
            <a:lvl3pPr marL="25400" marR="0" lvl="2"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3pPr>
            <a:lvl4pPr marL="25400" marR="0" lvl="3"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4pPr>
            <a:lvl5pPr marL="25400" marR="0" lvl="4"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5pPr>
            <a:lvl6pPr marL="25400" marR="0" lvl="5"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6pPr>
            <a:lvl7pPr marL="25400" marR="0" lvl="6"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7pPr>
            <a:lvl8pPr marL="25400" marR="0" lvl="7"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8pPr>
            <a:lvl9pPr marL="25400" marR="0" lvl="8"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388620" y="402336"/>
            <a:ext cx="6995160" cy="16093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8"/>
          <p:cNvSpPr txBox="1">
            <a:spLocks noGrp="1"/>
          </p:cNvSpPr>
          <p:nvPr>
            <p:ph type="ftr" idx="11"/>
          </p:nvPr>
        </p:nvSpPr>
        <p:spPr>
          <a:xfrm>
            <a:off x="2642616" y="9354312"/>
            <a:ext cx="2487168" cy="50292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dt" idx="10"/>
          </p:nvPr>
        </p:nvSpPr>
        <p:spPr>
          <a:xfrm>
            <a:off x="388620" y="9354312"/>
            <a:ext cx="1787652" cy="50292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
          <p:cNvSpPr txBox="1">
            <a:spLocks noGrp="1"/>
          </p:cNvSpPr>
          <p:nvPr>
            <p:ph type="sldNum" idx="12"/>
          </p:nvPr>
        </p:nvSpPr>
        <p:spPr>
          <a:xfrm>
            <a:off x="7227519" y="9715195"/>
            <a:ext cx="113665" cy="156209"/>
          </a:xfrm>
          <a:prstGeom prst="rect">
            <a:avLst/>
          </a:prstGeom>
          <a:noFill/>
          <a:ln>
            <a:noFill/>
          </a:ln>
        </p:spPr>
        <p:txBody>
          <a:bodyPr spcFirstLastPara="1" wrap="square" lIns="0" tIns="0" rIns="0" bIns="0" anchor="t" anchorCtr="0">
            <a:spAutoFit/>
          </a:bodyPr>
          <a:lstStyle>
            <a:lvl1pPr marL="25400" marR="0" lvl="0"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1pPr>
            <a:lvl2pPr marL="25400" marR="0" lvl="1"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2pPr>
            <a:lvl3pPr marL="25400" marR="0" lvl="2"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3pPr>
            <a:lvl4pPr marL="25400" marR="0" lvl="3"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4pPr>
            <a:lvl5pPr marL="25400" marR="0" lvl="4"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5pPr>
            <a:lvl6pPr marL="25400" marR="0" lvl="5"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6pPr>
            <a:lvl7pPr marL="25400" marR="0" lvl="6"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7pPr>
            <a:lvl8pPr marL="25400" marR="0" lvl="7"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8pPr>
            <a:lvl9pPr marL="25400" marR="0" lvl="8"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p:nvPr/>
        </p:nvSpPr>
        <p:spPr>
          <a:xfrm>
            <a:off x="2011173" y="0"/>
            <a:ext cx="5761355" cy="530860"/>
          </a:xfrm>
          <a:custGeom>
            <a:avLst/>
            <a:gdLst/>
            <a:ahLst/>
            <a:cxnLst/>
            <a:rect l="l" t="t" r="r" b="b"/>
            <a:pathLst>
              <a:path w="5761355" h="530860" extrusionOk="0">
                <a:moveTo>
                  <a:pt x="0" y="530351"/>
                </a:moveTo>
                <a:lnTo>
                  <a:pt x="5761227" y="530351"/>
                </a:lnTo>
                <a:lnTo>
                  <a:pt x="5761227" y="0"/>
                </a:lnTo>
                <a:lnTo>
                  <a:pt x="0" y="0"/>
                </a:lnTo>
                <a:lnTo>
                  <a:pt x="0" y="530351"/>
                </a:lnTo>
                <a:close/>
              </a:path>
            </a:pathLst>
          </a:custGeom>
          <a:solidFill>
            <a:srgbClr val="4B5E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7;p3"/>
          <p:cNvSpPr txBox="1">
            <a:spLocks noGrp="1"/>
          </p:cNvSpPr>
          <p:nvPr>
            <p:ph type="title"/>
          </p:nvPr>
        </p:nvSpPr>
        <p:spPr>
          <a:xfrm>
            <a:off x="388620" y="402336"/>
            <a:ext cx="6995160" cy="1609344"/>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3"/>
          <p:cNvSpPr txBox="1">
            <a:spLocks noGrp="1"/>
          </p:cNvSpPr>
          <p:nvPr>
            <p:ph type="body" idx="1"/>
          </p:nvPr>
        </p:nvSpPr>
        <p:spPr>
          <a:xfrm>
            <a:off x="388620" y="2313432"/>
            <a:ext cx="6995160" cy="663854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2642616" y="9354312"/>
            <a:ext cx="2487168" cy="50292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dt" idx="10"/>
          </p:nvPr>
        </p:nvSpPr>
        <p:spPr>
          <a:xfrm>
            <a:off x="388620" y="9354312"/>
            <a:ext cx="1787652" cy="50292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3"/>
          <p:cNvSpPr txBox="1">
            <a:spLocks noGrp="1"/>
          </p:cNvSpPr>
          <p:nvPr>
            <p:ph type="sldNum" idx="12"/>
          </p:nvPr>
        </p:nvSpPr>
        <p:spPr>
          <a:xfrm>
            <a:off x="7227519" y="9715195"/>
            <a:ext cx="113665" cy="156209"/>
          </a:xfrm>
          <a:prstGeom prst="rect">
            <a:avLst/>
          </a:prstGeom>
          <a:noFill/>
          <a:ln>
            <a:noFill/>
          </a:ln>
        </p:spPr>
        <p:txBody>
          <a:bodyPr spcFirstLastPara="1" wrap="square" lIns="0" tIns="0" rIns="0" bIns="0" anchor="t" anchorCtr="0">
            <a:spAutoFit/>
          </a:bodyPr>
          <a:lstStyle>
            <a:lvl1pPr marL="25400" marR="0" lvl="0" indent="0" algn="l" rtl="0">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1pPr>
            <a:lvl2pPr marL="25400" marR="0" lvl="1" indent="0" algn="l" rtl="0">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2pPr>
            <a:lvl3pPr marL="25400" marR="0" lvl="2" indent="0" algn="l" rtl="0">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3pPr>
            <a:lvl4pPr marL="25400" marR="0" lvl="3" indent="0" algn="l" rtl="0">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4pPr>
            <a:lvl5pPr marL="25400" marR="0" lvl="4" indent="0" algn="l" rtl="0">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5pPr>
            <a:lvl6pPr marL="25400" marR="0" lvl="5" indent="0" algn="l" rtl="0">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6pPr>
            <a:lvl7pPr marL="25400" marR="0" lvl="6" indent="0" algn="l" rtl="0">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7pPr>
            <a:lvl8pPr marL="25400" marR="0" lvl="7" indent="0" algn="l" rtl="0">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8pPr>
            <a:lvl9pPr marL="25400" marR="0" lvl="8" indent="0" algn="l" rtl="0">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9pPr>
          </a:lstStyle>
          <a:p>
            <a:pPr marL="2540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creativecommons.org/licenses/by-nc/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hyperlink" Target="http://creativecommons.org/licenses/by-nc/4.0/" TargetMode="External"/><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phet.colorado.edu/sims/html/circuit-construction-kit-dc-virtual-lab/latest/circuit-construction-kit-dc-virtual-lab_en.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tnlearn.pbslearningmedia.org/resource/phy03.sci.phys.mfw.zalarm/designing-electric-circuits-door-alarm/" TargetMode="External"/><Relationship Id="rId5" Type="http://schemas.openxmlformats.org/officeDocument/2006/relationships/hyperlink" Target="https://pbskids.org/designsquad/video/nerf-toys/" TargetMode="External"/><Relationship Id="rId4" Type="http://schemas.openxmlformats.org/officeDocument/2006/relationships/hyperlink" Target="https://www.teachengineering.org/activities/view/cub_electricity_lesson05_activity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https://unsplash.com/s/photos/toy-camera?utm_source=unsplash&amp;utm_medium=referral&amp;utm_content=creditCopyText" TargetMode="External"/><Relationship Id="rId4" Type="http://schemas.openxmlformats.org/officeDocument/2006/relationships/hyperlink" Target="https://unsplash.com/@daen_2chinda?utm_source=unsplash&amp;utm_medium=referral&amp;utm_content=creditCopyText"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2" name="Title 1">
            <a:extLst>
              <a:ext uri="{FF2B5EF4-FFF2-40B4-BE49-F238E27FC236}">
                <a16:creationId xmlns:a16="http://schemas.microsoft.com/office/drawing/2014/main" id="{F2C4AC96-E672-D8A7-D079-9AC05BDDABC6}"/>
              </a:ext>
            </a:extLst>
          </p:cNvPr>
          <p:cNvSpPr>
            <a:spLocks noGrp="1"/>
          </p:cNvSpPr>
          <p:nvPr>
            <p:ph type="title" idx="4294967295"/>
          </p:nvPr>
        </p:nvSpPr>
        <p:spPr>
          <a:xfrm>
            <a:off x="388620" y="-276999"/>
            <a:ext cx="6995160" cy="276999"/>
          </a:xfrm>
        </p:spPr>
        <p:txBody>
          <a:bodyPr spcFirstLastPara="1" wrap="square" lIns="0" tIns="0" rIns="0" bIns="0" anchor="b" anchorCtr="0">
            <a:spAutoFit/>
          </a:bodyPr>
          <a:lstStyle/>
          <a:p>
            <a:r>
              <a:rPr lang="en-US" dirty="0"/>
              <a:t>Toy Engineer Design Teacher Guide</a:t>
            </a:r>
          </a:p>
        </p:txBody>
      </p:sp>
      <p:sp>
        <p:nvSpPr>
          <p:cNvPr id="47" name="Google Shape;47;p1">
            <a:extLst>
              <a:ext uri="{C183D7F6-B498-43B3-948B-1728B52AA6E4}">
                <adec:decorative xmlns:adec="http://schemas.microsoft.com/office/drawing/2017/decorative" val="1"/>
              </a:ext>
            </a:extLst>
          </p:cNvPr>
          <p:cNvSpPr/>
          <p:nvPr/>
        </p:nvSpPr>
        <p:spPr>
          <a:xfrm>
            <a:off x="0" y="12049"/>
            <a:ext cx="7772400" cy="813180"/>
          </a:xfrm>
          <a:prstGeom prst="rect">
            <a:avLst/>
          </a:prstGeom>
          <a:solidFill>
            <a:srgbClr val="F2F2F2"/>
          </a:solidFill>
          <a:ln w="9525" cap="flat" cmpd="sng">
            <a:solidFill>
              <a:srgbClr val="B7B7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1"/>
          <p:cNvSpPr txBox="1"/>
          <p:nvPr/>
        </p:nvSpPr>
        <p:spPr>
          <a:xfrm>
            <a:off x="2286000" y="153949"/>
            <a:ext cx="4524295" cy="58477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Tennessee District Science Network </a:t>
            </a:r>
            <a:r>
              <a:rPr lang="en-US" sz="1600" b="1" i="0" u="none" strike="noStrike" cap="none">
                <a:solidFill>
                  <a:schemeClr val="dk1"/>
                </a:solidFill>
                <a:latin typeface="Calibri"/>
                <a:ea typeface="Calibri"/>
                <a:cs typeface="Calibri"/>
                <a:sym typeface="Calibri"/>
              </a:rPr>
              <a:t>Task Library</a:t>
            </a:r>
            <a:endParaRPr sz="1400" b="0" i="0" u="none" strike="noStrike" cap="none">
              <a:solidFill>
                <a:srgbClr val="000000"/>
              </a:solidFill>
              <a:latin typeface="Arial"/>
              <a:ea typeface="Arial"/>
              <a:cs typeface="Arial"/>
              <a:sym typeface="Arial"/>
            </a:endParaRPr>
          </a:p>
        </p:txBody>
      </p:sp>
      <p:pic>
        <p:nvPicPr>
          <p:cNvPr id="49" name="Google Shape;49;p1" descr="Image result for creative commons tennessee stars logo"/>
          <p:cNvPicPr preferRelativeResize="0"/>
          <p:nvPr/>
        </p:nvPicPr>
        <p:blipFill rotWithShape="1">
          <a:blip r:embed="rId3">
            <a:alphaModFix/>
          </a:blip>
          <a:srcRect l="28891" t="20469" r="35950" b="20794"/>
          <a:stretch/>
        </p:blipFill>
        <p:spPr>
          <a:xfrm>
            <a:off x="6972367" y="188418"/>
            <a:ext cx="441432" cy="442522"/>
          </a:xfrm>
          <a:prstGeom prst="flowChartConnector">
            <a:avLst/>
          </a:prstGeom>
          <a:noFill/>
          <a:ln>
            <a:noFill/>
          </a:ln>
        </p:spPr>
      </p:pic>
      <p:sp>
        <p:nvSpPr>
          <p:cNvPr id="44" name="Google Shape;44;p1"/>
          <p:cNvSpPr txBox="1"/>
          <p:nvPr/>
        </p:nvSpPr>
        <p:spPr>
          <a:xfrm>
            <a:off x="405200" y="977870"/>
            <a:ext cx="7221000" cy="751488"/>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dirty="0">
                <a:solidFill>
                  <a:schemeClr val="dk1"/>
                </a:solidFill>
                <a:latin typeface="Calibri"/>
                <a:ea typeface="Calibri"/>
                <a:cs typeface="Calibri"/>
                <a:sym typeface="Calibri"/>
              </a:rPr>
              <a:t>Toy Engineer Design Teacher </a:t>
            </a:r>
            <a:r>
              <a:rPr lang="en-US" sz="17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Guide</a:t>
            </a:r>
            <a:endParaRPr sz="1700" b="1" i="0"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rgbClr val="000000"/>
              </a:buClr>
              <a:buSzPts val="1400"/>
              <a:buFont typeface="Arial"/>
              <a:buNone/>
            </a:pPr>
            <a:r>
              <a:rPr lang="en-US" sz="1400" b="0" i="1" u="none" strike="noStrike" cap="none" dirty="0">
                <a:solidFill>
                  <a:schemeClr val="dk1"/>
                </a:solidFill>
                <a:latin typeface="Calibri"/>
                <a:ea typeface="Calibri"/>
                <a:cs typeface="Calibri"/>
                <a:sym typeface="Calibri"/>
              </a:rPr>
              <a:t>Third Grade Physical Science</a:t>
            </a:r>
            <a:endParaRPr sz="1400" b="0" i="1"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rgbClr val="000000"/>
              </a:buClr>
              <a:buSzPts val="1700"/>
              <a:buFont typeface="Arial"/>
              <a:buNone/>
            </a:pPr>
            <a:endParaRPr sz="1700" b="1" i="0" u="none" strike="noStrike" cap="none" dirty="0">
              <a:solidFill>
                <a:schemeClr val="dk1"/>
              </a:solidFill>
              <a:latin typeface="Calibri"/>
              <a:ea typeface="Calibri"/>
              <a:cs typeface="Calibri"/>
              <a:sym typeface="Calibri"/>
            </a:endParaRPr>
          </a:p>
        </p:txBody>
      </p:sp>
      <p:sp>
        <p:nvSpPr>
          <p:cNvPr id="45" name="Google Shape;45;p1"/>
          <p:cNvSpPr txBox="1"/>
          <p:nvPr/>
        </p:nvSpPr>
        <p:spPr>
          <a:xfrm>
            <a:off x="405200" y="1729358"/>
            <a:ext cx="6869400" cy="1193660"/>
          </a:xfrm>
          <a:prstGeom prst="rect">
            <a:avLst/>
          </a:prstGeom>
          <a:noFill/>
          <a:ln>
            <a:noFill/>
          </a:ln>
        </p:spPr>
        <p:txBody>
          <a:bodyPr spcFirstLastPara="1" wrap="square" lIns="0" tIns="12700" rIns="0" bIns="0" anchor="t" anchorCtr="0">
            <a:spAutoFit/>
          </a:bodyPr>
          <a:lstStyle/>
          <a:p>
            <a:pPr marL="26669" marR="0" lvl="0" indent="0" algn="l" rtl="0">
              <a:lnSpc>
                <a:spcPct val="100000"/>
              </a:lnSpc>
              <a:spcBef>
                <a:spcPts val="0"/>
              </a:spcBef>
              <a:spcAft>
                <a:spcPts val="0"/>
              </a:spcAft>
              <a:buClr>
                <a:srgbClr val="000000"/>
              </a:buClr>
              <a:buSzPts val="1300"/>
              <a:buFont typeface="Arial"/>
              <a:buNone/>
            </a:pPr>
            <a:r>
              <a:rPr lang="en-US" sz="1300" b="1" i="0" u="sng" strike="noStrike" cap="none" dirty="0">
                <a:solidFill>
                  <a:srgbClr val="293983"/>
                </a:solidFill>
                <a:latin typeface="Calibri"/>
                <a:ea typeface="Calibri"/>
                <a:cs typeface="Calibri"/>
                <a:sym typeface="Calibri"/>
              </a:rPr>
              <a:t>Three-Dimensional Claim</a:t>
            </a:r>
            <a:r>
              <a:rPr lang="en-US" sz="1300" b="1" i="0" u="sng" strike="noStrike" cap="none" dirty="0">
                <a:solidFill>
                  <a:srgbClr val="4B5EAB"/>
                </a:solidFill>
                <a:latin typeface="Calibri"/>
                <a:ea typeface="Calibri"/>
                <a:cs typeface="Calibri"/>
                <a:sym typeface="Calibri"/>
              </a:rPr>
              <a:t>					</a:t>
            </a:r>
            <a:endParaRPr sz="1300" b="0" i="0" u="none" strike="noStrike" cap="none" dirty="0">
              <a:solidFill>
                <a:schemeClr val="dk1"/>
              </a:solidFill>
              <a:latin typeface="Calibri"/>
              <a:ea typeface="Calibri"/>
              <a:cs typeface="Calibri"/>
              <a:sym typeface="Calibri"/>
            </a:endParaRPr>
          </a:p>
          <a:p>
            <a:pPr marL="12700" marR="212090" lvl="0" indent="0" algn="l" rtl="0">
              <a:lnSpc>
                <a:spcPct val="120300"/>
              </a:lnSpc>
              <a:spcBef>
                <a:spcPts val="795"/>
              </a:spcBef>
              <a:spcAft>
                <a:spcPts val="0"/>
              </a:spcAft>
              <a:buClr>
                <a:srgbClr val="000000"/>
              </a:buClr>
              <a:buSzPts val="1000"/>
              <a:buFont typeface="Arial"/>
              <a:buNone/>
            </a:pPr>
            <a:r>
              <a:rPr lang="en-US" sz="1100" b="0" i="0" u="none" strike="noStrike" cap="none" dirty="0">
                <a:solidFill>
                  <a:srgbClr val="231F20"/>
                </a:solidFill>
                <a:latin typeface="Calibri"/>
                <a:ea typeface="Calibri"/>
                <a:cs typeface="Calibri"/>
                <a:sym typeface="Calibri"/>
              </a:rPr>
              <a:t>In this task, students will </a:t>
            </a:r>
            <a:r>
              <a:rPr lang="en-US" sz="1100" b="1" i="0" u="none" strike="noStrike" cap="none" dirty="0">
                <a:solidFill>
                  <a:srgbClr val="0000FF"/>
                </a:solidFill>
                <a:latin typeface="Calibri"/>
                <a:ea typeface="Calibri"/>
                <a:cs typeface="Calibri"/>
                <a:sym typeface="Calibri"/>
              </a:rPr>
              <a:t>apply scientific ideas to solve design problems </a:t>
            </a:r>
            <a:r>
              <a:rPr lang="en-US" sz="1100" b="0" i="0" u="none" strike="noStrike" cap="none" dirty="0">
                <a:solidFill>
                  <a:srgbClr val="000000"/>
                </a:solidFill>
                <a:latin typeface="Calibri"/>
                <a:ea typeface="Calibri"/>
                <a:cs typeface="Calibri"/>
                <a:sym typeface="Calibri"/>
              </a:rPr>
              <a:t>to explain </a:t>
            </a:r>
            <a:r>
              <a:rPr lang="en-US" sz="1100" b="0" i="0" u="none" strike="noStrike" cap="none" dirty="0">
                <a:solidFill>
                  <a:schemeClr val="accent6">
                    <a:lumMod val="50000"/>
                  </a:schemeClr>
                </a:solidFill>
                <a:latin typeface="Calibri"/>
                <a:ea typeface="Calibri"/>
                <a:cs typeface="Calibri"/>
                <a:sym typeface="Calibri"/>
              </a:rPr>
              <a:t>how a device converts electrical  energy to other forms of energy </a:t>
            </a:r>
            <a:r>
              <a:rPr lang="en-US" sz="1100" b="0" i="0" u="none" strike="noStrike" cap="none" dirty="0">
                <a:solidFill>
                  <a:schemeClr val="dk1"/>
                </a:solidFill>
                <a:latin typeface="Calibri"/>
                <a:ea typeface="Calibri"/>
                <a:cs typeface="Calibri"/>
                <a:sym typeface="Calibri"/>
              </a:rPr>
              <a:t>through using understanding of </a:t>
            </a:r>
            <a:r>
              <a:rPr lang="en-US" sz="1100" b="0" i="0" u="none" strike="noStrike" cap="none" dirty="0">
                <a:solidFill>
                  <a:schemeClr val="accent6">
                    <a:lumMod val="50000"/>
                  </a:schemeClr>
                </a:solidFill>
                <a:latin typeface="Calibri"/>
                <a:ea typeface="Calibri"/>
                <a:cs typeface="Calibri"/>
                <a:sym typeface="Calibri"/>
              </a:rPr>
              <a:t>open and closed circuits </a:t>
            </a:r>
            <a:r>
              <a:rPr lang="en-US" sz="1100" b="0" i="0" u="none" strike="noStrike" cap="none" dirty="0">
                <a:solidFill>
                  <a:srgbClr val="000000"/>
                </a:solidFill>
                <a:latin typeface="Calibri"/>
                <a:ea typeface="Calibri"/>
                <a:cs typeface="Calibri"/>
                <a:sym typeface="Calibri"/>
              </a:rPr>
              <a:t>to </a:t>
            </a:r>
            <a:r>
              <a:rPr lang="en-US" sz="1100" b="0" i="0" u="none" strike="noStrike" cap="none" dirty="0">
                <a:solidFill>
                  <a:schemeClr val="accent3">
                    <a:lumMod val="50000"/>
                  </a:schemeClr>
                </a:solidFill>
                <a:latin typeface="Calibri"/>
                <a:ea typeface="Calibri"/>
                <a:cs typeface="Calibri"/>
                <a:sym typeface="Calibri"/>
              </a:rPr>
              <a:t>determine how their related parts make up a whole that will carry out their functions properly.</a:t>
            </a:r>
            <a:endParaRPr sz="1000" b="0" i="0" u="none" strike="sngStrike" cap="none" dirty="0">
              <a:solidFill>
                <a:schemeClr val="accent3">
                  <a:lumMod val="50000"/>
                </a:schemeClr>
              </a:solidFill>
              <a:latin typeface="Calibri"/>
              <a:ea typeface="Calibri"/>
              <a:cs typeface="Calibri"/>
              <a:sym typeface="Calibri"/>
            </a:endParaRPr>
          </a:p>
          <a:p>
            <a:pPr marL="12700" marR="212090" lvl="0" indent="0" algn="l" rtl="0">
              <a:lnSpc>
                <a:spcPct val="120300"/>
              </a:lnSpc>
              <a:spcBef>
                <a:spcPts val="795"/>
              </a:spcBef>
              <a:spcAft>
                <a:spcPts val="0"/>
              </a:spcAft>
              <a:buClr>
                <a:srgbClr val="000000"/>
              </a:buClr>
              <a:buSzPts val="900"/>
              <a:buFont typeface="Arial"/>
              <a:buNone/>
            </a:pPr>
            <a:endParaRPr sz="900" b="0" i="0" u="none" strike="noStrike" cap="none" dirty="0">
              <a:solidFill>
                <a:schemeClr val="dk1"/>
              </a:solidFill>
              <a:latin typeface="Century Gothic"/>
              <a:ea typeface="Century Gothic"/>
              <a:cs typeface="Century Gothic"/>
              <a:sym typeface="Century Gothic"/>
            </a:endParaRPr>
          </a:p>
        </p:txBody>
      </p:sp>
      <p:sp>
        <p:nvSpPr>
          <p:cNvPr id="46" name="Google Shape;46;p1"/>
          <p:cNvSpPr txBox="1"/>
          <p:nvPr/>
        </p:nvSpPr>
        <p:spPr>
          <a:xfrm>
            <a:off x="405199" y="2983886"/>
            <a:ext cx="7008599" cy="5048172"/>
          </a:xfrm>
          <a:prstGeom prst="rect">
            <a:avLst/>
          </a:prstGeom>
          <a:solidFill>
            <a:srgbClr val="E0E8F5"/>
          </a:solidFill>
          <a:ln>
            <a:noFill/>
          </a:ln>
        </p:spPr>
        <p:txBody>
          <a:bodyPr spcFirstLastPara="1" wrap="square" lIns="0" tIns="59050" rIns="0" bIns="0" anchor="t" anchorCtr="0">
            <a:spAutoFit/>
          </a:bodyPr>
          <a:lstStyle/>
          <a:p>
            <a:pPr marL="57785" marR="0" lvl="0" indent="0" algn="l" defTabSz="914400" rtl="0" eaLnBrk="1" fontAlgn="auto" latinLnBrk="0" hangingPunct="1">
              <a:lnSpc>
                <a:spcPct val="100000"/>
              </a:lnSpc>
              <a:spcBef>
                <a:spcPts val="465"/>
              </a:spcBef>
              <a:spcAft>
                <a:spcPts val="0"/>
              </a:spcAft>
              <a:buClrTx/>
              <a:buSzTx/>
              <a:buFontTx/>
              <a:buNone/>
              <a:tabLst>
                <a:tab pos="2362200" algn="l"/>
              </a:tabLst>
              <a:defRPr/>
            </a:pPr>
            <a:r>
              <a:rPr kumimoji="0" lang="en-US" sz="1300" b="1" i="0" u="none" strike="noStrike" kern="1200" cap="none" spc="5" normalizeH="0" baseline="0" noProof="0" dirty="0">
                <a:ln>
                  <a:noFill/>
                </a:ln>
                <a:solidFill>
                  <a:srgbClr val="293983"/>
                </a:solidFill>
                <a:effectLst/>
                <a:uLnTx/>
                <a:uFill>
                  <a:solidFill>
                    <a:srgbClr val="293983"/>
                  </a:solidFill>
                </a:uFill>
                <a:latin typeface="Tahoma"/>
                <a:ea typeface="+mn-ea"/>
                <a:cs typeface="Tahoma"/>
              </a:rPr>
              <a:t>Tennessee Academic Standards for Science</a:t>
            </a:r>
          </a:p>
          <a:p>
            <a:pPr marL="57785" marR="0" lvl="0" indent="0" algn="l" defTabSz="914400" rtl="0" eaLnBrk="1" fontAlgn="auto" latinLnBrk="0" hangingPunct="1">
              <a:lnSpc>
                <a:spcPct val="100000"/>
              </a:lnSpc>
              <a:spcBef>
                <a:spcPts val="465"/>
              </a:spcBef>
              <a:spcAft>
                <a:spcPts val="0"/>
              </a:spcAft>
              <a:buClrTx/>
              <a:buSzTx/>
              <a:buFontTx/>
              <a:buNone/>
              <a:tabLst>
                <a:tab pos="2362200" algn="l"/>
              </a:tabLst>
              <a:defRPr/>
            </a:pPr>
            <a:r>
              <a:rPr kumimoji="0" lang="en-US" sz="1000" b="0" i="0" u="none" strike="noStrike" kern="1200" cap="none" spc="25" normalizeH="0" baseline="0" noProof="0" dirty="0">
                <a:ln>
                  <a:noFill/>
                </a:ln>
                <a:solidFill>
                  <a:srgbClr val="231F20"/>
                </a:solidFill>
                <a:effectLst/>
                <a:uLnTx/>
                <a:uFillTx/>
                <a:latin typeface="Calibri Light" panose="020F0302020204030204" pitchFamily="34" charset="0"/>
                <a:ea typeface="+mn-ea"/>
                <a:cs typeface="Calibri Light" panose="020F0302020204030204" pitchFamily="34" charset="0"/>
              </a:rPr>
              <a:t>This task is intended to elicit student learning of the following </a:t>
            </a:r>
            <a:r>
              <a:rPr kumimoji="0" lang="en-US" sz="1000" b="0" i="0" u="sng" strike="noStrike" kern="1200" cap="none" spc="25" normalizeH="0" baseline="0" noProof="0" dirty="0">
                <a:ln>
                  <a:noFill/>
                </a:ln>
                <a:solidFill>
                  <a:srgbClr val="231F20"/>
                </a:solidFill>
                <a:effectLst/>
                <a:uLnTx/>
                <a:uFillTx/>
                <a:latin typeface="Calibri Light" panose="020F0302020204030204" pitchFamily="34" charset="0"/>
                <a:ea typeface="+mn-ea"/>
                <a:cs typeface="Calibri Light" panose="020F0302020204030204" pitchFamily="34" charset="0"/>
              </a:rPr>
              <a:t>Tennessee Science Standard</a:t>
            </a:r>
            <a:r>
              <a:rPr kumimoji="0" lang="en-US" sz="1000" b="0" i="0" u="none" strike="noStrike" kern="1200" cap="none" spc="25" normalizeH="0" baseline="0" noProof="0" dirty="0">
                <a:ln>
                  <a:noFill/>
                </a:ln>
                <a:solidFill>
                  <a:srgbClr val="231F20"/>
                </a:solidFill>
                <a:effectLst/>
                <a:uLnTx/>
                <a:uFillTx/>
                <a:latin typeface="Calibri Light" panose="020F0302020204030204" pitchFamily="34" charset="0"/>
                <a:ea typeface="+mn-ea"/>
                <a:cs typeface="Calibri Light" panose="020F0302020204030204" pitchFamily="34" charset="0"/>
              </a:rPr>
              <a:t>:</a:t>
            </a:r>
          </a:p>
          <a:p>
            <a:pPr marL="57785" marR="0" lvl="0" indent="0" algn="l" defTabSz="914400" rtl="0" eaLnBrk="1" fontAlgn="auto" latinLnBrk="0" hangingPunct="1">
              <a:lnSpc>
                <a:spcPct val="100000"/>
              </a:lnSpc>
              <a:spcBef>
                <a:spcPts val="465"/>
              </a:spcBef>
              <a:spcAft>
                <a:spcPts val="0"/>
              </a:spcAft>
              <a:buClrTx/>
              <a:buSzTx/>
              <a:buFontTx/>
              <a:buNone/>
              <a:tabLst>
                <a:tab pos="2362200" algn="l"/>
              </a:tabLst>
              <a:defRPr/>
            </a:pPr>
            <a:r>
              <a:rPr kumimoji="0" lang="en-US" sz="900" b="1"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mn-cs"/>
              </a:rPr>
              <a:t>3.PS3.2</a:t>
            </a:r>
            <a:r>
              <a:rPr kumimoji="0" lang="en-US" sz="9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mn-cs"/>
              </a:rPr>
              <a:t>: Apply scientific ideas to design, test, and refine a device that converts electrical energy to another form of energy, using open or closed simple circuits. </a:t>
            </a:r>
            <a:endPar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ea typeface="Arial" panose="020B0604020202020204" pitchFamily="34" charset="0"/>
              <a:cs typeface="+mn-cs"/>
            </a:endParaRPr>
          </a:p>
          <a:p>
            <a:pPr marL="5080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25" normalizeH="0" baseline="0" noProof="0" dirty="0">
              <a:ln>
                <a:noFill/>
              </a:ln>
              <a:solidFill>
                <a:srgbClr val="231F20"/>
              </a:solidFill>
              <a:effectLst/>
              <a:uLnTx/>
              <a:uFillTx/>
              <a:latin typeface="Century Gothic" panose="020B0502020202020204" pitchFamily="34" charset="0"/>
              <a:ea typeface="+mn-ea"/>
              <a:cs typeface="+mn-cs"/>
            </a:endParaRPr>
          </a:p>
          <a:p>
            <a:pPr marL="57785" marR="0" lvl="0" indent="0" algn="l" defTabSz="914400" rtl="0" eaLnBrk="1" fontAlgn="auto" latinLnBrk="0" hangingPunct="1">
              <a:lnSpc>
                <a:spcPct val="100000"/>
              </a:lnSpc>
              <a:spcBef>
                <a:spcPts val="465"/>
              </a:spcBef>
              <a:spcAft>
                <a:spcPts val="0"/>
              </a:spcAft>
              <a:buClrTx/>
              <a:buSzTx/>
              <a:buFontTx/>
              <a:buNone/>
              <a:tabLst>
                <a:tab pos="2362200" algn="l"/>
              </a:tabLst>
              <a:defRPr/>
            </a:pPr>
            <a:r>
              <a:rPr kumimoji="0" lang="en-US" sz="1300" b="1" i="0" u="none" strike="noStrike" kern="1200" cap="none" spc="5" normalizeH="0" baseline="0" noProof="0" dirty="0">
                <a:ln>
                  <a:noFill/>
                </a:ln>
                <a:solidFill>
                  <a:srgbClr val="293983"/>
                </a:solidFill>
                <a:effectLst/>
                <a:uLnTx/>
                <a:uFill>
                  <a:solidFill>
                    <a:srgbClr val="293983"/>
                  </a:solidFill>
                </a:uFill>
                <a:latin typeface="Tahoma"/>
                <a:ea typeface="+mn-ea"/>
                <a:cs typeface="Tahoma"/>
              </a:rPr>
              <a:t>Next Generation Science Standards</a:t>
            </a:r>
          </a:p>
          <a:p>
            <a:pPr marL="5080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31F20"/>
              </a:solidFill>
              <a:effectLst/>
              <a:uLnTx/>
              <a:uFillTx/>
              <a:latin typeface="Calibri"/>
              <a:ea typeface="Calibri"/>
              <a:cs typeface="Calibri"/>
              <a:sym typeface="Calibri"/>
            </a:endParaRPr>
          </a:p>
          <a:p>
            <a:pPr marL="5080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31F20"/>
                </a:solidFill>
                <a:effectLst/>
                <a:uLnTx/>
                <a:uFillTx/>
                <a:latin typeface="Calibri"/>
                <a:ea typeface="Calibri"/>
                <a:cs typeface="Calibri"/>
                <a:sym typeface="Calibri"/>
              </a:rPr>
              <a:t>This task is intended to elicit student learning of the following </a:t>
            </a:r>
            <a:r>
              <a:rPr kumimoji="0" lang="en-US" sz="1000" b="0" i="0" u="sng" strike="noStrike" kern="1200" cap="none" spc="0" normalizeH="0" baseline="0" noProof="0" dirty="0">
                <a:ln>
                  <a:noFill/>
                </a:ln>
                <a:solidFill>
                  <a:srgbClr val="231F20"/>
                </a:solidFill>
                <a:effectLst/>
                <a:uLnTx/>
                <a:uFillTx/>
                <a:latin typeface="Calibri"/>
                <a:ea typeface="Calibri"/>
                <a:cs typeface="Calibri"/>
                <a:sym typeface="Calibri"/>
              </a:rPr>
              <a:t>NGSS elements </a:t>
            </a:r>
            <a:r>
              <a:rPr kumimoji="0" lang="en-US" sz="1000" b="0" i="0" u="none" strike="noStrike" kern="1200" cap="none" spc="0" normalizeH="0" baseline="0" noProof="0" dirty="0">
                <a:ln>
                  <a:noFill/>
                </a:ln>
                <a:solidFill>
                  <a:srgbClr val="231F20"/>
                </a:solidFill>
                <a:effectLst/>
                <a:uLnTx/>
                <a:uFillTx/>
                <a:latin typeface="Calibri"/>
                <a:ea typeface="Calibri"/>
                <a:cs typeface="Calibri"/>
                <a:sym typeface="Calibri"/>
              </a:rPr>
              <a:t>for each of the three dimensions:</a:t>
            </a:r>
          </a:p>
          <a:p>
            <a:pPr marL="5080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5" normalizeH="0" baseline="0" noProof="0" dirty="0">
              <a:ln>
                <a:noFill/>
              </a:ln>
              <a:solidFill>
                <a:srgbClr val="231F20"/>
              </a:solidFill>
              <a:effectLst/>
              <a:uLnTx/>
              <a:uFillTx/>
              <a:latin typeface="Century Gothic"/>
              <a:ea typeface="+mn-ea"/>
              <a:cs typeface="+mn-cs"/>
            </a:endParaRPr>
          </a:p>
          <a:p>
            <a:pPr marL="0" marR="0" lvl="0" indent="0" algn="l" defTabSz="914400" rtl="0" eaLnBrk="1" fontAlgn="auto" latinLnBrk="0" hangingPunct="1">
              <a:lnSpc>
                <a:spcPct val="100000"/>
              </a:lnSpc>
              <a:spcBef>
                <a:spcPts val="465"/>
              </a:spcBef>
              <a:spcAft>
                <a:spcPts val="0"/>
              </a:spcAft>
              <a:buClr>
                <a:srgbClr val="000000"/>
              </a:buClr>
              <a:buSzPts val="1000"/>
              <a:buFont typeface="Arial"/>
              <a:buNone/>
              <a:tabLst/>
              <a:defRPr/>
            </a:pPr>
            <a:r>
              <a:rPr kumimoji="0" lang="en-US" sz="1000" b="1" i="0" u="none" strike="noStrike" kern="0" cap="none" spc="0" normalizeH="0" baseline="0" noProof="0" dirty="0">
                <a:ln>
                  <a:noFill/>
                </a:ln>
                <a:solidFill>
                  <a:srgbClr val="231F20"/>
                </a:solidFill>
                <a:effectLst/>
                <a:uLnTx/>
                <a:uFillTx/>
                <a:latin typeface="Calibri"/>
                <a:ea typeface="Calibri"/>
                <a:cs typeface="Calibri"/>
                <a:sym typeface="Calibri"/>
              </a:rPr>
              <a:t>Science and Engineering Practices</a:t>
            </a:r>
            <a:endParaRPr kumimoji="0" lang="en-US" sz="1000" b="1" i="0" u="none" strike="noStrike" kern="0" cap="none" spc="0" normalizeH="0" baseline="0" noProof="0" dirty="0">
              <a:ln>
                <a:noFill/>
              </a:ln>
              <a:solidFill>
                <a:srgbClr val="FF00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465"/>
              </a:spcBef>
              <a:spcAft>
                <a:spcPts val="0"/>
              </a:spcAft>
              <a:buClr>
                <a:srgbClr val="000000"/>
              </a:buClr>
              <a:buSzPts val="1000"/>
              <a:buFont typeface="Arial"/>
              <a:buNone/>
              <a:tabLst/>
              <a:defRPr/>
            </a:pPr>
            <a:r>
              <a:rPr kumimoji="0" lang="en-US" sz="1000" b="0" i="0" u="none" strike="noStrike" kern="0" cap="none" spc="0" normalizeH="0" baseline="0" noProof="0" dirty="0">
                <a:ln>
                  <a:noFill/>
                </a:ln>
                <a:solidFill>
                  <a:srgbClr val="000000"/>
                </a:solidFill>
                <a:effectLst/>
                <a:uLnTx/>
                <a:uFillTx/>
                <a:latin typeface="Calibri"/>
                <a:ea typeface="Calibri"/>
                <a:cs typeface="Calibri"/>
                <a:sym typeface="Calibri"/>
              </a:rPr>
              <a:t>Constructing Explanations and Designing Solutions</a:t>
            </a:r>
            <a:endParaRPr kumimoji="0" lang="en-US" sz="1000" b="0" i="0" u="none" strike="sng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292100" algn="l" defTabSz="914400" rtl="0" eaLnBrk="1" fontAlgn="auto" latinLnBrk="0" hangingPunct="1">
              <a:lnSpc>
                <a:spcPct val="115000"/>
              </a:lnSpc>
              <a:spcBef>
                <a:spcPts val="0"/>
              </a:spcBef>
              <a:spcAft>
                <a:spcPts val="0"/>
              </a:spcAft>
              <a:buClr>
                <a:srgbClr val="000000"/>
              </a:buClr>
              <a:buSzPts val="1000"/>
              <a:buFont typeface="Calibri"/>
              <a:buChar char="●"/>
              <a:tabLst/>
              <a:defRPr/>
            </a:pPr>
            <a:r>
              <a:rPr kumimoji="0" lang="en-US" sz="1000" b="0" i="1" u="none" strike="noStrike" kern="0" cap="none" spc="0" normalizeH="0" baseline="0" noProof="0" dirty="0">
                <a:ln>
                  <a:noFill/>
                </a:ln>
                <a:solidFill>
                  <a:srgbClr val="231F20"/>
                </a:solidFill>
                <a:effectLst/>
                <a:uLnTx/>
                <a:uFillTx/>
                <a:latin typeface="Calibri"/>
                <a:ea typeface="Calibri"/>
                <a:cs typeface="Calibri"/>
                <a:sym typeface="Calibri"/>
              </a:rPr>
              <a:t>Grade 3-5 Element</a:t>
            </a:r>
            <a:r>
              <a:rPr kumimoji="0" lang="en-US" sz="1000" b="0" i="0" u="none" strike="noStrike" kern="0" cap="none" spc="0" normalizeH="0" baseline="0" noProof="0" dirty="0">
                <a:ln>
                  <a:noFill/>
                </a:ln>
                <a:solidFill>
                  <a:srgbClr val="231F20"/>
                </a:solidFill>
                <a:effectLst/>
                <a:uLnTx/>
                <a:uFillTx/>
                <a:latin typeface="Calibri"/>
                <a:ea typeface="Calibri"/>
                <a:cs typeface="Calibri"/>
                <a:sym typeface="Calibri"/>
              </a:rPr>
              <a:t>: </a:t>
            </a:r>
            <a:r>
              <a:rPr kumimoji="0" lang="en-US" sz="1000" b="0" i="0" u="none" strike="noStrike" kern="0" cap="none" spc="0" normalizeH="0" baseline="0" noProof="0" dirty="0">
                <a:ln>
                  <a:noFill/>
                </a:ln>
                <a:solidFill>
                  <a:srgbClr val="000000"/>
                </a:solidFill>
                <a:effectLst/>
                <a:uLnTx/>
                <a:uFillTx/>
                <a:latin typeface="Calibri"/>
                <a:ea typeface="Calibri"/>
                <a:cs typeface="Calibri"/>
                <a:sym typeface="Calibri"/>
              </a:rPr>
              <a:t>Apply scientific ideas to solve design problems</a:t>
            </a:r>
          </a:p>
          <a:p>
            <a:pPr marL="457200" marR="0" lvl="0" indent="0" algn="l" defTabSz="914400" rtl="0" eaLnBrk="1" fontAlgn="auto" latinLnBrk="0" hangingPunct="1">
              <a:lnSpc>
                <a:spcPct val="115000"/>
              </a:lnSpc>
              <a:spcBef>
                <a:spcPts val="0"/>
              </a:spcBef>
              <a:spcAft>
                <a:spcPts val="0"/>
              </a:spcAft>
              <a:buClr>
                <a:srgbClr val="000000"/>
              </a:buClr>
              <a:buSzPts val="1000"/>
              <a:buFont typeface="Arial"/>
              <a:buNone/>
              <a:tabLst/>
              <a:defRPr/>
            </a:pPr>
            <a:endParaRPr kumimoji="0" lang="en-US" sz="1000" b="0" i="0" u="none" strike="noStrike" kern="0" cap="none" spc="0" normalizeH="0" baseline="0" noProof="0" dirty="0">
              <a:ln>
                <a:noFill/>
              </a:ln>
              <a:solidFill>
                <a:srgbClr val="FF00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465"/>
              </a:spcBef>
              <a:spcAft>
                <a:spcPts val="0"/>
              </a:spcAft>
              <a:buClr>
                <a:srgbClr val="000000"/>
              </a:buClr>
              <a:buSzPts val="1000"/>
              <a:buFont typeface="Arial"/>
              <a:buNone/>
              <a:tabLst/>
              <a:defRPr/>
            </a:pPr>
            <a:r>
              <a:rPr kumimoji="0" lang="en-US" sz="1000" b="1" i="0" u="none" strike="noStrike" kern="0" cap="none" spc="0" normalizeH="0" baseline="0" noProof="0" dirty="0">
                <a:ln>
                  <a:noFill/>
                </a:ln>
                <a:solidFill>
                  <a:srgbClr val="231F20"/>
                </a:solidFill>
                <a:effectLst/>
                <a:uLnTx/>
                <a:uFillTx/>
                <a:latin typeface="Calibri"/>
                <a:ea typeface="Calibri"/>
                <a:cs typeface="Calibri"/>
                <a:sym typeface="Calibri"/>
              </a:rPr>
              <a:t>Crosscutting Concepts</a:t>
            </a:r>
            <a:endParaRPr kumimoji="0" lang="en-US" sz="1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000"/>
              <a:buFont typeface="Arial"/>
              <a:buNone/>
              <a:tabLst/>
              <a:defRPr/>
            </a:pPr>
            <a:r>
              <a:rPr kumimoji="0" lang="en-US" sz="1000" b="0" i="0" u="none" strike="noStrike" kern="0" cap="none" spc="0" normalizeH="0" baseline="0" noProof="0" dirty="0">
                <a:ln>
                  <a:noFill/>
                </a:ln>
                <a:solidFill>
                  <a:srgbClr val="000000"/>
                </a:solidFill>
                <a:effectLst/>
                <a:uLnTx/>
                <a:uFillTx/>
                <a:latin typeface="Calibri"/>
                <a:ea typeface="Calibri"/>
                <a:cs typeface="Calibri"/>
                <a:sym typeface="Calibri"/>
              </a:rPr>
              <a:t>System and System Models </a:t>
            </a:r>
          </a:p>
          <a:p>
            <a:pPr marL="457200" marR="0" lvl="0" indent="-292100" algn="l" defTabSz="914400" rtl="0" eaLnBrk="1" fontAlgn="auto" latinLnBrk="0" hangingPunct="1">
              <a:lnSpc>
                <a:spcPct val="115000"/>
              </a:lnSpc>
              <a:spcBef>
                <a:spcPts val="0"/>
              </a:spcBef>
              <a:spcAft>
                <a:spcPts val="0"/>
              </a:spcAft>
              <a:buClr>
                <a:srgbClr val="000000"/>
              </a:buClr>
              <a:buSzPts val="1000"/>
              <a:buFont typeface="Calibri"/>
              <a:buChar char="●"/>
              <a:tabLst/>
              <a:defRPr/>
            </a:pPr>
            <a:r>
              <a:rPr kumimoji="0" lang="en-US" sz="1000" b="0" i="1" u="none" strike="noStrike" kern="0" cap="none" spc="0" normalizeH="0" baseline="0" noProof="0" dirty="0">
                <a:ln>
                  <a:noFill/>
                </a:ln>
                <a:solidFill>
                  <a:srgbClr val="231F20"/>
                </a:solidFill>
                <a:effectLst/>
                <a:uLnTx/>
                <a:uFillTx/>
                <a:latin typeface="Calibri"/>
                <a:ea typeface="Calibri"/>
                <a:cs typeface="Calibri"/>
                <a:sym typeface="Calibri"/>
              </a:rPr>
              <a:t>Grade 3-5 Element</a:t>
            </a:r>
            <a:r>
              <a:rPr kumimoji="0" lang="en-US" sz="1000" b="0" i="0" u="none" strike="noStrike" kern="0" cap="none" spc="0" normalizeH="0" baseline="0" noProof="0" dirty="0">
                <a:ln>
                  <a:noFill/>
                </a:ln>
                <a:solidFill>
                  <a:srgbClr val="231F20"/>
                </a:solidFill>
                <a:effectLst/>
                <a:uLnTx/>
                <a:uFillTx/>
                <a:latin typeface="Calibri"/>
                <a:ea typeface="Calibri"/>
                <a:cs typeface="Calibri"/>
                <a:sym typeface="Calibri"/>
              </a:rPr>
              <a:t>: </a:t>
            </a:r>
            <a:r>
              <a:rPr kumimoji="0" lang="en-US" sz="1000" b="0" i="0" u="none" strike="noStrike" kern="0" cap="none" spc="0" normalizeH="0" baseline="0" noProof="0" dirty="0">
                <a:ln>
                  <a:noFill/>
                </a:ln>
                <a:solidFill>
                  <a:srgbClr val="000000"/>
                </a:solidFill>
                <a:effectLst/>
                <a:uLnTx/>
                <a:uFillTx/>
                <a:latin typeface="Calibri"/>
                <a:ea typeface="Calibri"/>
                <a:cs typeface="Calibri"/>
                <a:sym typeface="Calibri"/>
              </a:rPr>
              <a:t>A system is a group of related parts that make up a whole and can carry out functions its individual parts cannot.</a:t>
            </a:r>
          </a:p>
          <a:p>
            <a:pPr marL="0" marR="0" lvl="0" indent="0" algn="l" defTabSz="914400" rtl="0" eaLnBrk="1" fontAlgn="auto" latinLnBrk="0" hangingPunct="1">
              <a:lnSpc>
                <a:spcPct val="115000"/>
              </a:lnSpc>
              <a:spcBef>
                <a:spcPts val="0"/>
              </a:spcBef>
              <a:spcAft>
                <a:spcPts val="0"/>
              </a:spcAft>
              <a:buClr>
                <a:srgbClr val="000000"/>
              </a:buClr>
              <a:buSzPts val="1000"/>
              <a:buFont typeface="Arial"/>
              <a:buNone/>
              <a:tabLst/>
              <a:defRPr/>
            </a:pPr>
            <a:endParaRPr kumimoji="0" lang="en-US" sz="1000" b="1" i="0" u="none" strike="noStrike" kern="0" cap="none" spc="0" normalizeH="0" baseline="0" noProof="0" dirty="0">
              <a:ln>
                <a:noFill/>
              </a:ln>
              <a:solidFill>
                <a:srgbClr val="231F2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465"/>
              </a:spcBef>
              <a:spcAft>
                <a:spcPts val="0"/>
              </a:spcAft>
              <a:buClr>
                <a:srgbClr val="000000"/>
              </a:buClr>
              <a:buSzPts val="1000"/>
              <a:buFont typeface="Arial"/>
              <a:buNone/>
              <a:tabLst/>
              <a:defRPr/>
            </a:pPr>
            <a:r>
              <a:rPr kumimoji="0" lang="en-US" sz="1000" b="1" i="0" u="none" strike="noStrike" kern="0" cap="none" spc="0" normalizeH="0" baseline="0" noProof="0" dirty="0">
                <a:ln>
                  <a:noFill/>
                </a:ln>
                <a:solidFill>
                  <a:srgbClr val="231F20"/>
                </a:solidFill>
                <a:effectLst/>
                <a:uLnTx/>
                <a:uFillTx/>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Disciplinary Core Ideas</a:t>
            </a:r>
            <a:endParaRPr kumimoji="0" lang="en-US" sz="1000" b="1" i="0" u="none" strike="noStrike" kern="0" cap="none" spc="0" normalizeH="0" baseline="0" noProof="0" dirty="0">
              <a:ln>
                <a:noFill/>
              </a:ln>
              <a:solidFill>
                <a:srgbClr val="231F20"/>
              </a:solidFill>
              <a:effectLst/>
              <a:uLnTx/>
              <a:uFillTx/>
              <a:latin typeface="Calibri"/>
              <a:ea typeface="Calibri"/>
              <a:cs typeface="Calibri"/>
              <a:sym typeface="Calibri"/>
            </a:endParaRPr>
          </a:p>
          <a:p>
            <a:pPr marL="57785" marR="0" lvl="0" indent="0" algn="l" defTabSz="914400" rtl="0" eaLnBrk="1" fontAlgn="auto" latinLnBrk="0" hangingPunct="1">
              <a:lnSpc>
                <a:spcPct val="100000"/>
              </a:lnSpc>
              <a:spcBef>
                <a:spcPts val="465"/>
              </a:spcBef>
              <a:spcAft>
                <a:spcPts val="0"/>
              </a:spcAft>
              <a:buClr>
                <a:srgbClr val="000000"/>
              </a:buClr>
              <a:buSzPts val="1000"/>
              <a:buFont typeface="Arial"/>
              <a:buNone/>
              <a:tabLst/>
              <a:defRPr/>
            </a:pPr>
            <a:r>
              <a:rPr kumimoji="0" lang="en-US" sz="1000" b="0" i="0" u="none" strike="noStrike" kern="0" cap="none" spc="0" normalizeH="0" baseline="0" noProof="0" dirty="0">
                <a:ln>
                  <a:noFill/>
                </a:ln>
                <a:solidFill>
                  <a:srgbClr val="231F20"/>
                </a:solidFill>
                <a:effectLst/>
                <a:uLnTx/>
                <a:uFillTx/>
                <a:latin typeface="Calibri"/>
                <a:ea typeface="Calibri"/>
                <a:cs typeface="Calibri"/>
                <a:sym typeface="Calibri"/>
              </a:rPr>
              <a:t>3.PSA. Definitions of Energy</a:t>
            </a:r>
          </a:p>
          <a:p>
            <a:pPr marL="457200" marR="0" lvl="0" indent="-292100" algn="l" defTabSz="914400" rtl="0" eaLnBrk="1" fontAlgn="auto" latinLnBrk="0" hangingPunct="1">
              <a:lnSpc>
                <a:spcPct val="100000"/>
              </a:lnSpc>
              <a:spcBef>
                <a:spcPts val="465"/>
              </a:spcBef>
              <a:spcAft>
                <a:spcPts val="0"/>
              </a:spcAft>
              <a:buClr>
                <a:srgbClr val="231F20"/>
              </a:buClr>
              <a:buSzPts val="1000"/>
              <a:buFont typeface="Calibri"/>
              <a:buChar char="●"/>
              <a:tabLst/>
              <a:defRPr/>
            </a:pPr>
            <a:r>
              <a:rPr kumimoji="0" lang="en-US" sz="1000" b="0" i="1" u="none" strike="noStrike" kern="0" cap="none" spc="0" normalizeH="0" baseline="0" noProof="0" dirty="0">
                <a:ln>
                  <a:noFill/>
                </a:ln>
                <a:solidFill>
                  <a:srgbClr val="231F20"/>
                </a:solidFill>
                <a:effectLst/>
                <a:uLnTx/>
                <a:uFillTx/>
                <a:latin typeface="Calibri"/>
                <a:ea typeface="Calibri"/>
                <a:cs typeface="Calibri"/>
                <a:sym typeface="Calibri"/>
              </a:rPr>
              <a:t>Grade 3-5 Element</a:t>
            </a:r>
            <a:r>
              <a:rPr kumimoji="0" lang="en-US" sz="1000" b="0" i="0" u="none" strike="noStrike" kern="0" cap="none" spc="0" normalizeH="0" baseline="0" noProof="0" dirty="0">
                <a:ln>
                  <a:noFill/>
                </a:ln>
                <a:solidFill>
                  <a:srgbClr val="231F20"/>
                </a:solidFill>
                <a:effectLst/>
                <a:uLnTx/>
                <a:uFillTx/>
                <a:latin typeface="Calibri"/>
                <a:ea typeface="Calibri"/>
                <a:cs typeface="Calibri"/>
                <a:sym typeface="Calibri"/>
              </a:rPr>
              <a:t>: Energy can be moved from place to place by moving objects or through sound, light, or electric currents. </a:t>
            </a:r>
          </a:p>
          <a:p>
            <a:pPr marL="57785" marR="0" lvl="0" indent="0" algn="l" defTabSz="914400" rtl="0" eaLnBrk="1" fontAlgn="auto" latinLnBrk="0" hangingPunct="1">
              <a:lnSpc>
                <a:spcPct val="100000"/>
              </a:lnSpc>
              <a:spcBef>
                <a:spcPts val="465"/>
              </a:spcBef>
              <a:spcAft>
                <a:spcPts val="0"/>
              </a:spcAft>
              <a:buClr>
                <a:srgbClr val="000000"/>
              </a:buClr>
              <a:buSzPts val="1000"/>
              <a:buFont typeface="Arial"/>
              <a:buNone/>
              <a:tabLst/>
              <a:defRPr/>
            </a:pPr>
            <a:r>
              <a:rPr kumimoji="0" lang="en-US" sz="1000" b="0" i="0" u="none" strike="noStrike" kern="0" cap="none" spc="0" normalizeH="0" baseline="0" noProof="0" dirty="0">
                <a:ln>
                  <a:noFill/>
                </a:ln>
                <a:solidFill>
                  <a:srgbClr val="231F20"/>
                </a:solidFill>
                <a:effectLst/>
                <a:uLnTx/>
                <a:uFillTx/>
                <a:latin typeface="Calibri"/>
                <a:ea typeface="Calibri"/>
                <a:cs typeface="Calibri"/>
                <a:sym typeface="Calibri"/>
              </a:rPr>
              <a:t>3.PSB. Conservation of Energy and Energy Transfer</a:t>
            </a:r>
          </a:p>
          <a:p>
            <a:pPr marL="457200" marR="0" lvl="0" indent="-292100" algn="l" defTabSz="914400" rtl="0" eaLnBrk="1" fontAlgn="auto" latinLnBrk="0" hangingPunct="1">
              <a:lnSpc>
                <a:spcPct val="100000"/>
              </a:lnSpc>
              <a:spcBef>
                <a:spcPts val="465"/>
              </a:spcBef>
              <a:spcAft>
                <a:spcPts val="0"/>
              </a:spcAft>
              <a:buClr>
                <a:srgbClr val="231F20"/>
              </a:buClr>
              <a:buSzPts val="1000"/>
              <a:buFont typeface="Calibri"/>
              <a:buChar char="●"/>
              <a:tabLst/>
              <a:defRPr/>
            </a:pPr>
            <a:r>
              <a:rPr kumimoji="0" lang="en-US" sz="1000" b="0" i="1" u="none" strike="noStrike" kern="0" cap="none" spc="0" normalizeH="0" baseline="0" noProof="0" dirty="0">
                <a:ln>
                  <a:noFill/>
                </a:ln>
                <a:solidFill>
                  <a:srgbClr val="231F20"/>
                </a:solidFill>
                <a:effectLst/>
                <a:uLnTx/>
                <a:uFillTx/>
                <a:latin typeface="Calibri"/>
                <a:ea typeface="Calibri"/>
                <a:cs typeface="Calibri"/>
                <a:sym typeface="Calibri"/>
              </a:rPr>
              <a:t>Grade 3-5 Element</a:t>
            </a:r>
            <a:r>
              <a:rPr kumimoji="0" lang="en-US" sz="1000" b="0" i="0" u="none" strike="noStrike" kern="0" cap="none" spc="0" normalizeH="0" baseline="0" noProof="0" dirty="0">
                <a:ln>
                  <a:noFill/>
                </a:ln>
                <a:solidFill>
                  <a:srgbClr val="231F20"/>
                </a:solidFill>
                <a:effectLst/>
                <a:uLnTx/>
                <a:uFillTx/>
                <a:latin typeface="Calibri"/>
                <a:ea typeface="Calibri"/>
                <a:cs typeface="Calibri"/>
                <a:sym typeface="Calibri"/>
              </a:rPr>
              <a:t>: Energy can also be transferred from place to place by electric currents, which can then be used locally to produce motion, sound, heat, or light. The currents may have been produced to begin with by transforming the energy of motion into electrical energy. </a:t>
            </a:r>
          </a:p>
          <a:p>
            <a:pPr marL="57785" marR="0" lvl="0" indent="0" algn="l" rtl="0">
              <a:lnSpc>
                <a:spcPct val="100000"/>
              </a:lnSpc>
              <a:spcBef>
                <a:spcPts val="465"/>
              </a:spcBef>
              <a:spcAft>
                <a:spcPts val="0"/>
              </a:spcAft>
              <a:buClr>
                <a:schemeClr val="dk1"/>
              </a:buClr>
              <a:buSzPts val="1000"/>
              <a:buFont typeface="Arial"/>
              <a:buNone/>
            </a:pPr>
            <a:endParaRPr sz="1000" b="1" i="0" u="none" strike="noStrike" cap="none" dirty="0">
              <a:solidFill>
                <a:srgbClr val="231F20"/>
              </a:solidFill>
              <a:latin typeface="Calibri"/>
              <a:ea typeface="Calibri"/>
              <a:cs typeface="Calibri"/>
              <a:sym typeface="Calibri"/>
            </a:endParaRPr>
          </a:p>
        </p:txBody>
      </p:sp>
      <p:pic>
        <p:nvPicPr>
          <p:cNvPr id="10" name="Picture 1">
            <a:hlinkClick r:id="rId4"/>
            <a:extLst>
              <a:ext uri="{FF2B5EF4-FFF2-40B4-BE49-F238E27FC236}">
                <a16:creationId xmlns:a16="http://schemas.microsoft.com/office/drawing/2014/main" id="{439E7CC0-10D8-4A72-A39A-C0E33F43DE62}"/>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37" y="8976620"/>
            <a:ext cx="742950" cy="2698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05D1B8E5-F187-445A-866B-2222B9FAD017}"/>
              </a:ext>
            </a:extLst>
          </p:cNvPr>
          <p:cNvGraphicFramePr>
            <a:graphicFrameLocks noGrp="1"/>
          </p:cNvGraphicFramePr>
          <p:nvPr>
            <p:extLst>
              <p:ext uri="{D42A27DB-BD31-4B8C-83A1-F6EECF244321}">
                <p14:modId xmlns:p14="http://schemas.microsoft.com/office/powerpoint/2010/main" val="495197654"/>
              </p:ext>
            </p:extLst>
          </p:nvPr>
        </p:nvGraphicFramePr>
        <p:xfrm>
          <a:off x="1302888" y="8801447"/>
          <a:ext cx="6010275" cy="558165"/>
        </p:xfrm>
        <a:graphic>
          <a:graphicData uri="http://schemas.openxmlformats.org/drawingml/2006/table">
            <a:tbl>
              <a:tblPr firstRow="1" firstCol="1" bandRow="1"/>
              <a:tblGrid>
                <a:gridCol w="6010275">
                  <a:extLst>
                    <a:ext uri="{9D8B030D-6E8A-4147-A177-3AD203B41FA5}">
                      <a16:colId xmlns:a16="http://schemas.microsoft.com/office/drawing/2014/main" val="3983233254"/>
                    </a:ext>
                  </a:extLst>
                </a:gridCol>
              </a:tblGrid>
              <a:tr h="558165">
                <a:tc>
                  <a:txBody>
                    <a:bodyPr/>
                    <a:lstStyle/>
                    <a:p>
                      <a:pPr marL="0" marR="0" algn="just">
                        <a:lnSpc>
                          <a:spcPct val="115000"/>
                        </a:lnSpc>
                        <a:spcBef>
                          <a:spcPts val="0"/>
                        </a:spcBef>
                        <a:spcAft>
                          <a:spcPts val="0"/>
                        </a:spcAft>
                      </a:pPr>
                      <a:r>
                        <a:rPr lang="en-US" sz="600" dirty="0">
                          <a:effectLst/>
                        </a:rPr>
                        <a:t>These materials were developed by the Tennessee District Science Network, a NextGenScience network that included educators six districts in TN, with support from </a:t>
                      </a:r>
                      <a:r>
                        <a:rPr lang="en-US" sz="600" dirty="0" err="1">
                          <a:effectLst/>
                        </a:rPr>
                        <a:t>Arconic</a:t>
                      </a:r>
                      <a:r>
                        <a:rPr lang="en-US" sz="600" dirty="0">
                          <a:effectLst/>
                        </a:rPr>
                        <a:t> Foundation. Except where otherwise noted, this work is licensed under the Creative Commons Attribution-</a:t>
                      </a:r>
                      <a:r>
                        <a:rPr lang="en-US" sz="600" dirty="0" err="1">
                          <a:effectLst/>
                        </a:rPr>
                        <a:t>NonCommercial</a:t>
                      </a:r>
                      <a:r>
                        <a:rPr lang="en-US" sz="600" dirty="0">
                          <a:effectLst/>
                        </a:rPr>
                        <a:t> 4.0 International License. </a:t>
                      </a:r>
                      <a:endParaRPr lang="en-US" sz="1100" dirty="0">
                        <a:effectLst/>
                        <a:latin typeface="Arial" panose="020B0604020202020204" pitchFamily="34" charset="0"/>
                        <a:ea typeface="Arial" panose="020B0604020202020204" pitchFamily="34" charset="0"/>
                      </a:endParaRPr>
                    </a:p>
                  </a:txBody>
                  <a:tcPr marL="9525" marR="9525" marT="9525" marB="95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2305719366"/>
                  </a:ext>
                </a:extLst>
              </a:tr>
            </a:tbl>
          </a:graphicData>
        </a:graphic>
      </p:graphicFrame>
      <p:sp>
        <p:nvSpPr>
          <p:cNvPr id="50" name="Google Shape;50;p1"/>
          <p:cNvSpPr txBox="1"/>
          <p:nvPr/>
        </p:nvSpPr>
        <p:spPr>
          <a:xfrm>
            <a:off x="7313163" y="9595950"/>
            <a:ext cx="113665" cy="156209"/>
          </a:xfrm>
          <a:prstGeom prst="rect">
            <a:avLst/>
          </a:prstGeom>
          <a:noFill/>
          <a:ln>
            <a:noFill/>
          </a:ln>
        </p:spPr>
        <p:txBody>
          <a:bodyPr spcFirstLastPara="1" wrap="square" lIns="0" tIns="13325" rIns="0" bIns="0" anchor="t" anchorCtr="0">
            <a:sp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1</a:t>
            </a:fld>
            <a:endParaRPr sz="800" b="0" i="0" u="none" strike="noStrike" cap="none">
              <a:solidFill>
                <a:srgbClr val="293983"/>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96"/>
        <p:cNvGrpSpPr/>
        <p:nvPr/>
      </p:nvGrpSpPr>
      <p:grpSpPr>
        <a:xfrm>
          <a:off x="0" y="0"/>
          <a:ext cx="0" cy="0"/>
          <a:chOff x="0" y="0"/>
          <a:chExt cx="0" cy="0"/>
        </a:xfrm>
      </p:grpSpPr>
      <p:sp>
        <p:nvSpPr>
          <p:cNvPr id="2" name="Title 1">
            <a:extLst>
              <a:ext uri="{FF2B5EF4-FFF2-40B4-BE49-F238E27FC236}">
                <a16:creationId xmlns:a16="http://schemas.microsoft.com/office/drawing/2014/main" id="{663330FD-4FC1-62E8-436C-8A8510509148}"/>
              </a:ext>
            </a:extLst>
          </p:cNvPr>
          <p:cNvSpPr>
            <a:spLocks noGrp="1"/>
          </p:cNvSpPr>
          <p:nvPr>
            <p:ph type="title" idx="4294967295"/>
          </p:nvPr>
        </p:nvSpPr>
        <p:spPr>
          <a:xfrm>
            <a:off x="388620" y="-276999"/>
            <a:ext cx="6995160" cy="276999"/>
          </a:xfrm>
        </p:spPr>
        <p:txBody>
          <a:bodyPr spcFirstLastPara="1" wrap="square" lIns="0" tIns="0" rIns="0" bIns="0" anchor="b" anchorCtr="0">
            <a:spAutoFit/>
          </a:bodyPr>
          <a:lstStyle/>
          <a:p>
            <a:r>
              <a:rPr lang="en-US" dirty="0"/>
              <a:t>Part B - Continued</a:t>
            </a:r>
          </a:p>
        </p:txBody>
      </p:sp>
      <p:sp>
        <p:nvSpPr>
          <p:cNvPr id="200" name="Google Shape;200;g8b56dd700c_4_109">
            <a:extLst>
              <a:ext uri="{C183D7F6-B498-43B3-948B-1728B52AA6E4}">
                <adec:decorative xmlns:adec="http://schemas.microsoft.com/office/drawing/2017/decorative" val="1"/>
              </a:ext>
            </a:extLst>
          </p:cNvPr>
          <p:cNvSpPr/>
          <p:nvPr/>
        </p:nvSpPr>
        <p:spPr>
          <a:xfrm>
            <a:off x="0" y="12049"/>
            <a:ext cx="7772400" cy="813300"/>
          </a:xfrm>
          <a:prstGeom prst="rect">
            <a:avLst/>
          </a:prstGeom>
          <a:solidFill>
            <a:srgbClr val="F2F2F2"/>
          </a:solidFill>
          <a:ln w="9525" cap="flat" cmpd="sng">
            <a:solidFill>
              <a:srgbClr val="B7B7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1" name="Google Shape;201;g8b56dd700c_4_109"/>
          <p:cNvSpPr txBox="1"/>
          <p:nvPr/>
        </p:nvSpPr>
        <p:spPr>
          <a:xfrm>
            <a:off x="2286000" y="153949"/>
            <a:ext cx="4524300" cy="584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Tennessee District Science Network </a:t>
            </a:r>
            <a:r>
              <a:rPr lang="en-US" sz="1600" b="1" i="0" u="none" strike="noStrike" cap="none">
                <a:solidFill>
                  <a:schemeClr val="dk1"/>
                </a:solidFill>
                <a:latin typeface="Calibri"/>
                <a:ea typeface="Calibri"/>
                <a:cs typeface="Calibri"/>
                <a:sym typeface="Calibri"/>
              </a:rPr>
              <a:t>Task Library</a:t>
            </a:r>
            <a:endParaRPr sz="1400" b="0" i="0" u="none" strike="noStrike" cap="none">
              <a:solidFill>
                <a:srgbClr val="000000"/>
              </a:solidFill>
              <a:latin typeface="Arial"/>
              <a:ea typeface="Arial"/>
              <a:cs typeface="Arial"/>
              <a:sym typeface="Arial"/>
            </a:endParaRPr>
          </a:p>
        </p:txBody>
      </p:sp>
      <p:pic>
        <p:nvPicPr>
          <p:cNvPr id="202" name="Google Shape;202;g8b56dd700c_4_109" descr="Image result for creative commons tennessee stars logo"/>
          <p:cNvPicPr preferRelativeResize="0"/>
          <p:nvPr/>
        </p:nvPicPr>
        <p:blipFill rotWithShape="1">
          <a:blip r:embed="rId3">
            <a:alphaModFix/>
          </a:blip>
          <a:srcRect l="28891" t="20468" r="35948" b="20796"/>
          <a:stretch/>
        </p:blipFill>
        <p:spPr>
          <a:xfrm>
            <a:off x="6972367" y="188418"/>
            <a:ext cx="441300" cy="442500"/>
          </a:xfrm>
          <a:prstGeom prst="flowChartConnector">
            <a:avLst/>
          </a:prstGeom>
          <a:noFill/>
          <a:ln>
            <a:noFill/>
          </a:ln>
        </p:spPr>
      </p:pic>
      <p:sp>
        <p:nvSpPr>
          <p:cNvPr id="197" name="Google Shape;197;g8b56dd700c_4_109"/>
          <p:cNvSpPr txBox="1"/>
          <p:nvPr/>
        </p:nvSpPr>
        <p:spPr>
          <a:xfrm>
            <a:off x="405200" y="907264"/>
            <a:ext cx="7221000" cy="5169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chemeClr val="dk1"/>
              </a:buClr>
              <a:buSzPts val="1700"/>
              <a:buFont typeface="Arial"/>
              <a:buNone/>
            </a:pPr>
            <a:r>
              <a:rPr lang="en-US" sz="1700" b="1" i="0" u="none" strike="noStrike" cap="none" dirty="0">
                <a:solidFill>
                  <a:schemeClr val="dk1"/>
                </a:solidFill>
                <a:latin typeface="Calibri"/>
                <a:ea typeface="Calibri"/>
                <a:cs typeface="Calibri"/>
                <a:sym typeface="Calibri"/>
              </a:rPr>
              <a:t>Toy Engineer Design Task Teacher </a:t>
            </a:r>
            <a:r>
              <a:rPr lang="en-US" sz="17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Guide</a:t>
            </a:r>
            <a:endParaRPr sz="1700" b="1" i="0"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chemeClr val="dk1"/>
              </a:buClr>
              <a:buSzPts val="1400"/>
              <a:buFont typeface="Arial"/>
              <a:buNone/>
            </a:pPr>
            <a:r>
              <a:rPr lang="en-US" sz="1400" b="0" i="1" u="none" strike="noStrike" cap="none" dirty="0">
                <a:solidFill>
                  <a:schemeClr val="dk1"/>
                </a:solidFill>
                <a:latin typeface="Calibri"/>
                <a:ea typeface="Calibri"/>
                <a:cs typeface="Calibri"/>
                <a:sym typeface="Calibri"/>
              </a:rPr>
              <a:t>Third Grade Physical Science</a:t>
            </a:r>
            <a:endParaRPr sz="1700" b="1" i="0"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rgbClr val="000000"/>
              </a:buClr>
              <a:buSzPts val="1700"/>
              <a:buFont typeface="Arial"/>
              <a:buNone/>
            </a:pPr>
            <a:endParaRPr sz="1700" b="1" i="0" u="none" strike="noStrike" cap="none" dirty="0">
              <a:solidFill>
                <a:schemeClr val="dk1"/>
              </a:solidFill>
              <a:latin typeface="Calibri"/>
              <a:ea typeface="Calibri"/>
              <a:cs typeface="Calibri"/>
              <a:sym typeface="Calibri"/>
            </a:endParaRPr>
          </a:p>
        </p:txBody>
      </p:sp>
      <p:sp>
        <p:nvSpPr>
          <p:cNvPr id="206" name="Google Shape;206;g8b56dd700c_4_109"/>
          <p:cNvSpPr txBox="1"/>
          <p:nvPr/>
        </p:nvSpPr>
        <p:spPr>
          <a:xfrm>
            <a:off x="424850" y="1398979"/>
            <a:ext cx="7181700" cy="214200"/>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a:solidFill>
                  <a:srgbClr val="293983"/>
                </a:solidFill>
                <a:latin typeface="Calibri"/>
                <a:ea typeface="Calibri"/>
                <a:cs typeface="Calibri"/>
                <a:sym typeface="Calibri"/>
              </a:rPr>
              <a:t>Part B - Continued</a:t>
            </a:r>
            <a:endParaRPr sz="1300" b="1" i="0" u="none" strike="noStrike" cap="none" dirty="0">
              <a:solidFill>
                <a:srgbClr val="293983"/>
              </a:solidFill>
              <a:latin typeface="Calibri"/>
              <a:ea typeface="Calibri"/>
              <a:cs typeface="Calibri"/>
              <a:sym typeface="Calibri"/>
            </a:endParaRPr>
          </a:p>
          <a:p>
            <a:pPr marL="12700" marR="212090" lvl="0" indent="0" algn="l" rtl="0">
              <a:lnSpc>
                <a:spcPct val="120300"/>
              </a:lnSpc>
              <a:spcBef>
                <a:spcPts val="795"/>
              </a:spcBef>
              <a:spcAft>
                <a:spcPts val="0"/>
              </a:spcAft>
              <a:buClr>
                <a:srgbClr val="000000"/>
              </a:buClr>
              <a:buSzPts val="1300"/>
              <a:buFont typeface="Arial"/>
              <a:buNone/>
            </a:pPr>
            <a:endParaRPr sz="1300" b="1" i="0" u="none" strike="noStrike" cap="none" dirty="0">
              <a:solidFill>
                <a:srgbClr val="293983"/>
              </a:solidFill>
              <a:latin typeface="Calibri"/>
              <a:ea typeface="Calibri"/>
              <a:cs typeface="Calibri"/>
              <a:sym typeface="Calibri"/>
            </a:endParaRPr>
          </a:p>
        </p:txBody>
      </p:sp>
      <p:graphicFrame>
        <p:nvGraphicFramePr>
          <p:cNvPr id="208" name="Google Shape;208;g8b56dd700c_4_109"/>
          <p:cNvGraphicFramePr/>
          <p:nvPr>
            <p:extLst>
              <p:ext uri="{D42A27DB-BD31-4B8C-83A1-F6EECF244321}">
                <p14:modId xmlns:p14="http://schemas.microsoft.com/office/powerpoint/2010/main" val="373111881"/>
              </p:ext>
            </p:extLst>
          </p:nvPr>
        </p:nvGraphicFramePr>
        <p:xfrm>
          <a:off x="424850" y="1859399"/>
          <a:ext cx="6876425" cy="2500753"/>
        </p:xfrm>
        <a:graphic>
          <a:graphicData uri="http://schemas.openxmlformats.org/drawingml/2006/table">
            <a:tbl>
              <a:tblPr firstRow="1">
                <a:noFill/>
                <a:tableStyleId>{3A53561C-E1F6-4333-8043-C520F6A7AD6B}</a:tableStyleId>
              </a:tblPr>
              <a:tblGrid>
                <a:gridCol w="881891">
                  <a:extLst>
                    <a:ext uri="{9D8B030D-6E8A-4147-A177-3AD203B41FA5}">
                      <a16:colId xmlns:a16="http://schemas.microsoft.com/office/drawing/2014/main" val="20000"/>
                    </a:ext>
                  </a:extLst>
                </a:gridCol>
                <a:gridCol w="5994534">
                  <a:extLst>
                    <a:ext uri="{9D8B030D-6E8A-4147-A177-3AD203B41FA5}">
                      <a16:colId xmlns:a16="http://schemas.microsoft.com/office/drawing/2014/main" val="20001"/>
                    </a:ext>
                  </a:extLst>
                </a:gridCol>
              </a:tblGrid>
              <a:tr h="306675">
                <a:tc gridSpan="2">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dirty="0">
                          <a:latin typeface="Tahoma"/>
                          <a:ea typeface="Tahoma"/>
                          <a:cs typeface="Tahoma"/>
                          <a:sym typeface="Tahoma"/>
                        </a:rPr>
                        <a:t>This prompt assesses: </a:t>
                      </a:r>
                      <a:endParaRPr sz="1200" b="1" u="none" strike="noStrike" cap="none" dirty="0">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53755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accent6">
                              <a:lumMod val="50000"/>
                            </a:schemeClr>
                          </a:solidFill>
                          <a:latin typeface="Tahoma"/>
                          <a:ea typeface="Tahoma"/>
                          <a:cs typeface="Tahoma"/>
                          <a:sym typeface="Tahoma"/>
                        </a:rPr>
                        <a:t>TN Standard</a:t>
                      </a:r>
                      <a:endParaRPr sz="1000" b="1" u="none" strike="noStrike" cap="none" dirty="0">
                        <a:solidFill>
                          <a:schemeClr val="accent6">
                            <a:lumMod val="50000"/>
                          </a:schemeClr>
                        </a:solidFill>
                        <a:latin typeface="Tahoma"/>
                        <a:ea typeface="Tahoma"/>
                        <a:cs typeface="Tahoma"/>
                        <a:sym typeface="Tahoma"/>
                      </a:endParaRPr>
                    </a:p>
                  </a:txBody>
                  <a:tcPr marL="91425" marR="91425" marT="91425" marB="91425"/>
                </a:tc>
                <a:tc>
                  <a:txBody>
                    <a:bodyPr/>
                    <a:lstStyle/>
                    <a:p>
                      <a:pPr marL="0" marR="0" lvl="0" indent="0" algn="l" rtl="0">
                        <a:lnSpc>
                          <a:spcPct val="107916"/>
                        </a:lnSpc>
                        <a:spcBef>
                          <a:spcPts val="0"/>
                        </a:spcBef>
                        <a:spcAft>
                          <a:spcPts val="0"/>
                        </a:spcAft>
                        <a:buClr>
                          <a:schemeClr val="dk1"/>
                        </a:buClr>
                        <a:buSzPts val="1100"/>
                        <a:buFont typeface="Arial"/>
                        <a:buNone/>
                      </a:pPr>
                      <a:r>
                        <a:rPr lang="en-US" sz="1000" b="1"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3.PS3.2</a:t>
                      </a:r>
                      <a:r>
                        <a:rPr lang="en-US" sz="1100" u="none" strike="noStrike" cap="none">
                          <a:solidFill>
                            <a:schemeClr val="dk1"/>
                          </a:solidFill>
                          <a:latin typeface="Calibri"/>
                          <a:ea typeface="Calibri"/>
                          <a:cs typeface="Calibri"/>
                          <a:sym typeface="Calibri"/>
                        </a:rPr>
                        <a:t>: </a:t>
                      </a:r>
                      <a:r>
                        <a:rPr lang="en-US" sz="1000" u="none" strike="noStrike" cap="none">
                          <a:solidFill>
                            <a:schemeClr val="dk1"/>
                          </a:solidFill>
                          <a:latin typeface="Calibri"/>
                          <a:ea typeface="Calibri"/>
                          <a:cs typeface="Calibri"/>
                          <a:sym typeface="Calibri"/>
                        </a:rPr>
                        <a:t>Apply scientific ideas to design and refine a device that converts electrical energy to another form of energy, using open or closed simple circuits. </a:t>
                      </a:r>
                      <a:endParaRPr sz="1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462175">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chemeClr val="dk2"/>
                          </a:solidFill>
                          <a:latin typeface="Tahoma"/>
                          <a:ea typeface="Tahoma"/>
                          <a:cs typeface="Tahoma"/>
                          <a:sym typeface="Tahoma"/>
                        </a:rPr>
                        <a:t>SEP</a:t>
                      </a:r>
                      <a:endParaRPr sz="1000" b="1" u="none" strike="noStrike" cap="none">
                        <a:solidFill>
                          <a:schemeClr val="dk2"/>
                        </a:solidFill>
                        <a:latin typeface="Tahoma"/>
                        <a:ea typeface="Tahoma"/>
                        <a:cs typeface="Tahoma"/>
                        <a:sym typeface="Tahoma"/>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sym typeface="Calibri"/>
                        </a:rPr>
                        <a:t>Constructing Explanations and Designing Solutions</a:t>
                      </a:r>
                      <a:endParaRPr sz="1000" u="none" strike="noStrike" cap="none" dirty="0">
                        <a:solidFill>
                          <a:schemeClr val="dk1"/>
                        </a:solidFill>
                        <a:latin typeface="Calibri"/>
                        <a:ea typeface="Calibri"/>
                        <a:cs typeface="Calibri"/>
                        <a:sym typeface="Calibri"/>
                      </a:endParaRPr>
                    </a:p>
                    <a:p>
                      <a:pPr marL="457200" marR="0" lvl="0" indent="-292100" algn="l" rtl="0">
                        <a:lnSpc>
                          <a:spcPct val="115000"/>
                        </a:lnSpc>
                        <a:spcBef>
                          <a:spcPts val="0"/>
                        </a:spcBef>
                        <a:spcAft>
                          <a:spcPts val="0"/>
                        </a:spcAft>
                        <a:buClr>
                          <a:schemeClr val="dk1"/>
                        </a:buClr>
                        <a:buSzPts val="1000"/>
                        <a:buFont typeface="Calibri"/>
                        <a:buChar char="●"/>
                      </a:pPr>
                      <a:r>
                        <a:rPr lang="en-US" sz="1000" u="none" strike="noStrike" cap="none" dirty="0">
                          <a:solidFill>
                            <a:schemeClr val="dk1"/>
                          </a:solidFill>
                          <a:latin typeface="Calibri"/>
                          <a:ea typeface="Calibri"/>
                          <a:cs typeface="Calibri"/>
                          <a:sym typeface="Calibri"/>
                        </a:rPr>
                        <a:t>Apply scientific ideas to solve design problems</a:t>
                      </a:r>
                      <a:endParaRPr sz="1400"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9311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accent3">
                              <a:lumMod val="50000"/>
                            </a:schemeClr>
                          </a:solidFill>
                          <a:latin typeface="Tahoma"/>
                          <a:ea typeface="Tahoma"/>
                          <a:cs typeface="Tahoma"/>
                          <a:sym typeface="Tahoma"/>
                        </a:rPr>
                        <a:t>CCC</a:t>
                      </a:r>
                      <a:endParaRPr sz="1000" b="1" u="none" strike="noStrike" cap="none" dirty="0">
                        <a:solidFill>
                          <a:schemeClr val="accent3">
                            <a:lumMod val="50000"/>
                          </a:schemeClr>
                        </a:solidFill>
                        <a:latin typeface="Tahoma"/>
                        <a:ea typeface="Tahoma"/>
                        <a:cs typeface="Tahoma"/>
                        <a:sym typeface="Tahoma"/>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sym typeface="Calibri"/>
                        </a:rPr>
                        <a:t>System and System Models </a:t>
                      </a:r>
                      <a:endParaRPr sz="1000" u="none" strike="noStrike" cap="none" dirty="0">
                        <a:solidFill>
                          <a:schemeClr val="dk1"/>
                        </a:solidFill>
                        <a:latin typeface="Calibri"/>
                        <a:ea typeface="Calibri"/>
                        <a:cs typeface="Calibri"/>
                        <a:sym typeface="Calibri"/>
                      </a:endParaRPr>
                    </a:p>
                    <a:p>
                      <a:pPr marL="457200" marR="0" lvl="0" indent="-292100" algn="l" rtl="0">
                        <a:lnSpc>
                          <a:spcPct val="115000"/>
                        </a:lnSpc>
                        <a:spcBef>
                          <a:spcPts val="0"/>
                        </a:spcBef>
                        <a:spcAft>
                          <a:spcPts val="0"/>
                        </a:spcAft>
                        <a:buClr>
                          <a:schemeClr val="dk1"/>
                        </a:buClr>
                        <a:buSzPts val="1000"/>
                        <a:buFont typeface="Calibri"/>
                        <a:buChar char="●"/>
                      </a:pPr>
                      <a:r>
                        <a:rPr lang="en-US" sz="1000" u="none" strike="noStrike" cap="none" dirty="0">
                          <a:solidFill>
                            <a:schemeClr val="dk1"/>
                          </a:solidFill>
                          <a:latin typeface="Calibri"/>
                          <a:ea typeface="Calibri"/>
                          <a:cs typeface="Calibri"/>
                          <a:sym typeface="Calibri"/>
                        </a:rPr>
                        <a:t>A system is a group of related parts that make up a whole and can carry out functions its individual parts cannot.</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400"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graphicFrame>
        <p:nvGraphicFramePr>
          <p:cNvPr id="209" name="Google Shape;209;g8b56dd700c_4_109"/>
          <p:cNvGraphicFramePr/>
          <p:nvPr>
            <p:extLst>
              <p:ext uri="{D42A27DB-BD31-4B8C-83A1-F6EECF244321}">
                <p14:modId xmlns:p14="http://schemas.microsoft.com/office/powerpoint/2010/main" val="1195687253"/>
              </p:ext>
            </p:extLst>
          </p:nvPr>
        </p:nvGraphicFramePr>
        <p:xfrm>
          <a:off x="424849" y="4606372"/>
          <a:ext cx="6876425" cy="4886205"/>
        </p:xfrm>
        <a:graphic>
          <a:graphicData uri="http://schemas.openxmlformats.org/drawingml/2006/table">
            <a:tbl>
              <a:tblPr firstRow="1">
                <a:noFill/>
                <a:tableStyleId>{3A53561C-E1F6-4333-8043-C520F6A7AD6B}</a:tableStyleId>
              </a:tblPr>
              <a:tblGrid>
                <a:gridCol w="587300">
                  <a:extLst>
                    <a:ext uri="{9D8B030D-6E8A-4147-A177-3AD203B41FA5}">
                      <a16:colId xmlns:a16="http://schemas.microsoft.com/office/drawing/2014/main" val="20000"/>
                    </a:ext>
                  </a:extLst>
                </a:gridCol>
                <a:gridCol w="3086500">
                  <a:extLst>
                    <a:ext uri="{9D8B030D-6E8A-4147-A177-3AD203B41FA5}">
                      <a16:colId xmlns:a16="http://schemas.microsoft.com/office/drawing/2014/main" val="20001"/>
                    </a:ext>
                  </a:extLst>
                </a:gridCol>
                <a:gridCol w="3202625">
                  <a:extLst>
                    <a:ext uri="{9D8B030D-6E8A-4147-A177-3AD203B41FA5}">
                      <a16:colId xmlns:a16="http://schemas.microsoft.com/office/drawing/2014/main" val="20002"/>
                    </a:ext>
                  </a:extLst>
                </a:gridCol>
              </a:tblGrid>
              <a:tr h="311150">
                <a:tc gridSpan="3">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Prompt Scoring Guidance </a:t>
                      </a:r>
                      <a:endParaRPr sz="1200" b="1" u="none" strike="noStrike" cap="none">
                        <a:latin typeface="Calibri"/>
                        <a:ea typeface="Calibri"/>
                        <a:cs typeface="Calibri"/>
                        <a:sym typeface="Calibri"/>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705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latin typeface="Calibri"/>
                          <a:ea typeface="Calibri"/>
                          <a:cs typeface="Calibri"/>
                          <a:sym typeface="Calibri"/>
                        </a:rPr>
                        <a:t>Score</a:t>
                      </a:r>
                      <a:endParaRPr sz="1000" b="1"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Components of Student Response (SEP, CCC, and/or DCI) </a:t>
                      </a:r>
                      <a:endParaRPr sz="1000" b="1" u="none" strike="noStrike" cap="none" dirty="0">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latin typeface="Calibri"/>
                          <a:ea typeface="Calibri"/>
                          <a:cs typeface="Calibri"/>
                          <a:sym typeface="Calibri"/>
                        </a:rPr>
                        <a:t>Example Responses/Look Fors</a:t>
                      </a:r>
                      <a:endParaRPr sz="1000" b="1"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2478375">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latin typeface="Calibri"/>
                          <a:ea typeface="Calibri"/>
                          <a:cs typeface="Calibri"/>
                          <a:sym typeface="Calibri"/>
                        </a:rPr>
                        <a:t>+1</a:t>
                      </a:r>
                      <a:endParaRPr sz="10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0000FF"/>
                          </a:solidFill>
                          <a:latin typeface="Calibri"/>
                          <a:ea typeface="Calibri"/>
                          <a:cs typeface="Calibri"/>
                          <a:sym typeface="Calibri"/>
                        </a:rPr>
                        <a:t>Students should provide an alternative </a:t>
                      </a:r>
                      <a:r>
                        <a:rPr lang="en-US" sz="1000" b="0" i="0" u="none" strike="noStrike" cap="none" dirty="0">
                          <a:solidFill>
                            <a:schemeClr val="accent3">
                              <a:lumMod val="50000"/>
                            </a:schemeClr>
                          </a:solidFill>
                          <a:latin typeface="Calibri"/>
                          <a:ea typeface="Calibri"/>
                          <a:cs typeface="Calibri"/>
                          <a:sym typeface="Calibri"/>
                        </a:rPr>
                        <a:t>solution </a:t>
                      </a:r>
                      <a:r>
                        <a:rPr lang="en-US" sz="1000" u="none" strike="noStrike" cap="none" dirty="0">
                          <a:solidFill>
                            <a:schemeClr val="accent3">
                              <a:lumMod val="50000"/>
                            </a:schemeClr>
                          </a:solidFill>
                          <a:latin typeface="Calibri"/>
                          <a:ea typeface="Calibri"/>
                          <a:cs typeface="Calibri"/>
                          <a:sym typeface="Calibri"/>
                        </a:rPr>
                        <a:t>to the components of the camera (light bulb, wire, batteries, and/or switch</a:t>
                      </a:r>
                      <a:r>
                        <a:rPr lang="en-US" sz="1000" u="none" strike="noStrike" cap="none" dirty="0">
                          <a:solidFill>
                            <a:schemeClr val="accent6">
                              <a:lumMod val="50000"/>
                            </a:schemeClr>
                          </a:solidFill>
                          <a:latin typeface="Calibri"/>
                          <a:ea typeface="Calibri"/>
                          <a:cs typeface="Calibri"/>
                          <a:sym typeface="Calibri"/>
                        </a:rPr>
                        <a:t>) that would change the function of the camera--creating a way to cause the flash to shine brighter when used. </a:t>
                      </a:r>
                      <a:r>
                        <a:rPr lang="en-US" sz="1000" u="none" strike="noStrike" cap="none" dirty="0">
                          <a:latin typeface="Calibri"/>
                          <a:ea typeface="Calibri"/>
                          <a:cs typeface="Calibri"/>
                          <a:sym typeface="Calibri"/>
                        </a:rPr>
                        <a:t>(DCI, SEP, CCC)</a:t>
                      </a:r>
                      <a:endParaRPr sz="1000" u="none" strike="noStrike" cap="none" dirty="0">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a:solidFill>
                            <a:schemeClr val="dk1"/>
                          </a:solidFill>
                          <a:latin typeface="Calibri"/>
                          <a:ea typeface="Calibri"/>
                          <a:cs typeface="Calibri"/>
                          <a:sym typeface="Calibri"/>
                        </a:rPr>
                        <a:t>I would change the camera design from using one battery to using two batteries to see if that would make the flash shine brighter when the camera takes a picture.</a:t>
                      </a:r>
                      <a:endParaRPr sz="800" u="none" strike="noStrike" cap="none">
                        <a:solidFill>
                          <a:srgbClr val="FF00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endParaRPr sz="1000" u="none" strike="noStrike" cap="none">
                        <a:solidFill>
                          <a:srgbClr val="FF00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endParaRPr sz="10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r>
                        <a:rPr lang="en-US" sz="1000" u="none" strike="noStrike" cap="none">
                          <a:latin typeface="Calibri"/>
                          <a:ea typeface="Calibri"/>
                          <a:cs typeface="Calibri"/>
                          <a:sym typeface="Calibri"/>
                        </a:rPr>
                        <a:t>Possible Diagrams of a Model using two batteries:</a:t>
                      </a:r>
                      <a:endParaRPr sz="1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1068725">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latin typeface="Calibri"/>
                          <a:ea typeface="Calibri"/>
                          <a:cs typeface="Calibri"/>
                          <a:sym typeface="Calibri"/>
                        </a:rPr>
                        <a:t>+1</a:t>
                      </a:r>
                      <a:endParaRPr sz="1000" b="1" u="none" strike="noStrike" cap="none">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b="0" i="0" u="none" strike="noStrike" cap="none" dirty="0">
                          <a:solidFill>
                            <a:srgbClr val="0000FF"/>
                          </a:solidFill>
                          <a:latin typeface="Calibri"/>
                          <a:ea typeface="Calibri"/>
                          <a:cs typeface="Calibri"/>
                          <a:sym typeface="Calibri"/>
                        </a:rPr>
                        <a:t>Students should provide reasoning, based on their experience and understanding of exploring and building a variety of closed circuits, to support their suggested alternative solution </a:t>
                      </a:r>
                      <a:r>
                        <a:rPr lang="en-US" sz="1000" u="none" strike="noStrike" cap="none" dirty="0">
                          <a:solidFill>
                            <a:schemeClr val="accent3">
                              <a:lumMod val="50000"/>
                            </a:schemeClr>
                          </a:solidFill>
                          <a:latin typeface="Calibri"/>
                          <a:ea typeface="Calibri"/>
                          <a:cs typeface="Calibri"/>
                          <a:sym typeface="Calibri"/>
                        </a:rPr>
                        <a:t>to altering one or mover of  the components of the camera (light bulb, wire, batteries, and/or switch)</a:t>
                      </a:r>
                      <a:r>
                        <a:rPr lang="en-US" sz="1000" u="none" strike="noStrike" cap="none" dirty="0">
                          <a:solidFill>
                            <a:schemeClr val="dk1"/>
                          </a:solidFill>
                          <a:latin typeface="Calibri"/>
                          <a:ea typeface="Calibri"/>
                          <a:cs typeface="Calibri"/>
                          <a:sym typeface="Calibri"/>
                        </a:rPr>
                        <a:t> </a:t>
                      </a:r>
                      <a:r>
                        <a:rPr lang="en-US" sz="1000" u="none" strike="noStrike" cap="none" dirty="0">
                          <a:solidFill>
                            <a:schemeClr val="accent6">
                              <a:lumMod val="50000"/>
                            </a:schemeClr>
                          </a:solidFill>
                          <a:latin typeface="Calibri"/>
                          <a:ea typeface="Calibri"/>
                          <a:cs typeface="Calibri"/>
                          <a:sym typeface="Calibri"/>
                        </a:rPr>
                        <a:t>that would change the function of the camera--creating a way to cause the flash to shine brighter when used</a:t>
                      </a:r>
                      <a:r>
                        <a:rPr lang="en-US" sz="1000" u="none" strike="noStrike" cap="none" dirty="0">
                          <a:solidFill>
                            <a:schemeClr val="dk1"/>
                          </a:solidFill>
                          <a:latin typeface="Calibri"/>
                          <a:ea typeface="Calibri"/>
                          <a:cs typeface="Calibri"/>
                          <a:sym typeface="Calibri"/>
                        </a:rPr>
                        <a:t>. (DCI, SEP, CCC)</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sym typeface="Calibri"/>
                        </a:rPr>
                        <a:t>I think that using two batteries in our camera instead of one battery would make the light shine brighter when the flash works because there would be more energy going through the camera’s circuit.  There is more energy because we are using more batteries as our power source.  The camera system would use more energy to make the flash look brighter when the button is pressed.</a:t>
                      </a:r>
                      <a:endParaRPr sz="800"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bl>
          </a:graphicData>
        </a:graphic>
      </p:graphicFrame>
      <p:pic>
        <p:nvPicPr>
          <p:cNvPr id="210" name="Google Shape;210;g8b56dd700c_4_109" descr="Circuit with a light bulb, switch, and a battery all connected with wire"/>
          <p:cNvPicPr preferRelativeResize="0"/>
          <p:nvPr/>
        </p:nvPicPr>
        <p:blipFill rotWithShape="1">
          <a:blip r:embed="rId4">
            <a:alphaModFix/>
          </a:blip>
          <a:srcRect/>
          <a:stretch/>
        </p:blipFill>
        <p:spPr>
          <a:xfrm>
            <a:off x="4065975" y="6946025"/>
            <a:ext cx="1046376" cy="633400"/>
          </a:xfrm>
          <a:prstGeom prst="rect">
            <a:avLst/>
          </a:prstGeom>
          <a:noFill/>
          <a:ln>
            <a:noFill/>
          </a:ln>
        </p:spPr>
      </p:pic>
      <p:pic>
        <p:nvPicPr>
          <p:cNvPr id="211" name="Google Shape;211;g8b56dd700c_4_109" descr="Two batteries and a light bulb, battery A has it's positive end connected to battery B's positive, and negative attached to negative with wire, Battery B has it's positive and negative ends connected to the light bulb. "/>
          <p:cNvPicPr preferRelativeResize="0"/>
          <p:nvPr/>
        </p:nvPicPr>
        <p:blipFill rotWithShape="1">
          <a:blip r:embed="rId5">
            <a:alphaModFix/>
          </a:blip>
          <a:srcRect/>
          <a:stretch/>
        </p:blipFill>
        <p:spPr>
          <a:xfrm>
            <a:off x="5196701" y="7049475"/>
            <a:ext cx="785370" cy="584700"/>
          </a:xfrm>
          <a:prstGeom prst="rect">
            <a:avLst/>
          </a:prstGeom>
          <a:noFill/>
          <a:ln>
            <a:noFill/>
          </a:ln>
        </p:spPr>
      </p:pic>
      <p:pic>
        <p:nvPicPr>
          <p:cNvPr id="212" name="Google Shape;212;g8b56dd700c_4_109" descr="Two baterries and a light bulb, Battery A possitive is connected to Battery B negative, Battery A negative is attached to the light bulb, Battery B positive is attached to the light bulb."/>
          <p:cNvPicPr preferRelativeResize="0"/>
          <p:nvPr/>
        </p:nvPicPr>
        <p:blipFill rotWithShape="1">
          <a:blip r:embed="rId6">
            <a:alphaModFix/>
          </a:blip>
          <a:srcRect/>
          <a:stretch/>
        </p:blipFill>
        <p:spPr>
          <a:xfrm>
            <a:off x="6253525" y="7049475"/>
            <a:ext cx="785375" cy="645747"/>
          </a:xfrm>
          <a:prstGeom prst="rect">
            <a:avLst/>
          </a:prstGeom>
          <a:noFill/>
          <a:ln>
            <a:noFill/>
          </a:ln>
        </p:spPr>
      </p:pic>
      <p:sp>
        <p:nvSpPr>
          <p:cNvPr id="203" name="Google Shape;203;g8b56dd700c_4_109"/>
          <p:cNvSpPr txBox="1"/>
          <p:nvPr/>
        </p:nvSpPr>
        <p:spPr>
          <a:xfrm>
            <a:off x="7225075" y="9595949"/>
            <a:ext cx="201788" cy="172921"/>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10</a:t>
            </a:fld>
            <a:endParaRPr sz="800" b="0" i="0" u="none" strike="noStrike" cap="none" dirty="0">
              <a:solidFill>
                <a:srgbClr val="293983"/>
              </a:solidFill>
              <a:latin typeface="Arial Black"/>
              <a:ea typeface="Arial Black"/>
              <a:cs typeface="Arial Black"/>
              <a:sym typeface="Arial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 name="Title 1">
            <a:extLst>
              <a:ext uri="{FF2B5EF4-FFF2-40B4-BE49-F238E27FC236}">
                <a16:creationId xmlns:a16="http://schemas.microsoft.com/office/drawing/2014/main" id="{A22DA9D1-2993-7E0A-EF08-9B31F2396FEF}"/>
              </a:ext>
            </a:extLst>
          </p:cNvPr>
          <p:cNvSpPr>
            <a:spLocks noGrp="1"/>
          </p:cNvSpPr>
          <p:nvPr>
            <p:ph type="title" idx="4294967295"/>
          </p:nvPr>
        </p:nvSpPr>
        <p:spPr>
          <a:xfrm>
            <a:off x="388620" y="-276999"/>
            <a:ext cx="6995160" cy="276999"/>
          </a:xfrm>
        </p:spPr>
        <p:txBody>
          <a:bodyPr spcFirstLastPara="1" wrap="square" lIns="0" tIns="0" rIns="0" bIns="0" anchor="b" anchorCtr="0">
            <a:spAutoFit/>
          </a:bodyPr>
          <a:lstStyle/>
          <a:p>
            <a:r>
              <a:rPr lang="en-US" dirty="0"/>
              <a:t>Part B – Cont.</a:t>
            </a:r>
          </a:p>
        </p:txBody>
      </p:sp>
      <p:sp>
        <p:nvSpPr>
          <p:cNvPr id="218" name="Google Shape;218;g8bba15b370_0_42">
            <a:extLst>
              <a:ext uri="{C183D7F6-B498-43B3-948B-1728B52AA6E4}">
                <adec:decorative xmlns:adec="http://schemas.microsoft.com/office/drawing/2017/decorative" val="1"/>
              </a:ext>
            </a:extLst>
          </p:cNvPr>
          <p:cNvSpPr/>
          <p:nvPr/>
        </p:nvSpPr>
        <p:spPr>
          <a:xfrm>
            <a:off x="0" y="12049"/>
            <a:ext cx="7772400" cy="813300"/>
          </a:xfrm>
          <a:prstGeom prst="rect">
            <a:avLst/>
          </a:prstGeom>
          <a:solidFill>
            <a:srgbClr val="F2F2F2"/>
          </a:solidFill>
          <a:ln w="9525" cap="flat" cmpd="sng">
            <a:solidFill>
              <a:srgbClr val="B7B7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 name="Google Shape;219;g8bba15b370_0_42"/>
          <p:cNvSpPr txBox="1"/>
          <p:nvPr/>
        </p:nvSpPr>
        <p:spPr>
          <a:xfrm>
            <a:off x="2286000" y="153949"/>
            <a:ext cx="4524300" cy="584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Tennessee District Science Network </a:t>
            </a:r>
            <a:r>
              <a:rPr lang="en-US" sz="1600" b="1" i="0" u="none" strike="noStrike" cap="none">
                <a:solidFill>
                  <a:schemeClr val="dk1"/>
                </a:solidFill>
                <a:latin typeface="Calibri"/>
                <a:ea typeface="Calibri"/>
                <a:cs typeface="Calibri"/>
                <a:sym typeface="Calibri"/>
              </a:rPr>
              <a:t>Task Library</a:t>
            </a:r>
            <a:endParaRPr sz="1400" b="0" i="0" u="none" strike="noStrike" cap="none">
              <a:solidFill>
                <a:srgbClr val="000000"/>
              </a:solidFill>
              <a:latin typeface="Arial"/>
              <a:ea typeface="Arial"/>
              <a:cs typeface="Arial"/>
              <a:sym typeface="Arial"/>
            </a:endParaRPr>
          </a:p>
        </p:txBody>
      </p:sp>
      <p:pic>
        <p:nvPicPr>
          <p:cNvPr id="220" name="Google Shape;220;g8bba15b370_0_42" descr="Image result for creative commons tennessee stars logo"/>
          <p:cNvPicPr preferRelativeResize="0"/>
          <p:nvPr/>
        </p:nvPicPr>
        <p:blipFill rotWithShape="1">
          <a:blip r:embed="rId3">
            <a:alphaModFix/>
          </a:blip>
          <a:srcRect l="28891" t="20468" r="35948" b="20796"/>
          <a:stretch/>
        </p:blipFill>
        <p:spPr>
          <a:xfrm>
            <a:off x="6972367" y="188418"/>
            <a:ext cx="441300" cy="442500"/>
          </a:xfrm>
          <a:prstGeom prst="flowChartConnector">
            <a:avLst/>
          </a:prstGeom>
          <a:noFill/>
          <a:ln>
            <a:noFill/>
          </a:ln>
        </p:spPr>
      </p:pic>
      <p:sp>
        <p:nvSpPr>
          <p:cNvPr id="217" name="Google Shape;217;g8bba15b370_0_42"/>
          <p:cNvSpPr txBox="1"/>
          <p:nvPr/>
        </p:nvSpPr>
        <p:spPr>
          <a:xfrm>
            <a:off x="405200" y="907264"/>
            <a:ext cx="7221000" cy="516900"/>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Clr>
                <a:schemeClr val="dk1"/>
              </a:buClr>
              <a:buSzPts val="1700"/>
              <a:buFont typeface="Arial"/>
              <a:buNone/>
            </a:pPr>
            <a:r>
              <a:rPr lang="en-US" sz="1700" b="1" i="0" u="none" strike="noStrike" cap="none" dirty="0">
                <a:solidFill>
                  <a:schemeClr val="dk1"/>
                </a:solidFill>
                <a:latin typeface="Calibri"/>
                <a:ea typeface="Calibri"/>
                <a:cs typeface="Calibri"/>
                <a:sym typeface="Calibri"/>
              </a:rPr>
              <a:t>Toy Engineer Design Task Teacher </a:t>
            </a:r>
            <a:r>
              <a:rPr lang="en-US" sz="17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Guide</a:t>
            </a:r>
            <a:endParaRPr sz="1700" b="1" i="0"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chemeClr val="dk1"/>
              </a:buClr>
              <a:buSzPts val="1400"/>
              <a:buFont typeface="Arial"/>
              <a:buNone/>
            </a:pPr>
            <a:r>
              <a:rPr lang="en-US" sz="1400" b="0" i="1" u="none" strike="noStrike" cap="none" dirty="0">
                <a:solidFill>
                  <a:schemeClr val="dk1"/>
                </a:solidFill>
                <a:latin typeface="Calibri"/>
                <a:ea typeface="Calibri"/>
                <a:cs typeface="Calibri"/>
                <a:sym typeface="Calibri"/>
              </a:rPr>
              <a:t>Third Grade Physical Science</a:t>
            </a:r>
            <a:endParaRPr sz="1400" b="0" i="1"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rgbClr val="000000"/>
              </a:buClr>
              <a:buSzPts val="1700"/>
              <a:buFont typeface="Arial"/>
              <a:buNone/>
            </a:pPr>
            <a:endParaRPr sz="1700" b="1" i="0" u="none" strike="noStrike" cap="none" dirty="0">
              <a:solidFill>
                <a:schemeClr val="dk1"/>
              </a:solidFill>
              <a:latin typeface="Calibri"/>
              <a:ea typeface="Calibri"/>
              <a:cs typeface="Calibri"/>
              <a:sym typeface="Calibri"/>
            </a:endParaRPr>
          </a:p>
        </p:txBody>
      </p:sp>
      <p:sp>
        <p:nvSpPr>
          <p:cNvPr id="222" name="Google Shape;222;g8bba15b370_0_42"/>
          <p:cNvSpPr txBox="1"/>
          <p:nvPr/>
        </p:nvSpPr>
        <p:spPr>
          <a:xfrm>
            <a:off x="456908" y="1823420"/>
            <a:ext cx="7181700" cy="309300"/>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a:solidFill>
                  <a:srgbClr val="293983"/>
                </a:solidFill>
                <a:latin typeface="Calibri"/>
                <a:ea typeface="Calibri"/>
                <a:cs typeface="Calibri"/>
                <a:sym typeface="Calibri"/>
              </a:rPr>
              <a:t>Part B - Continued </a:t>
            </a:r>
            <a:endParaRPr sz="900" b="0" i="0" u="none" strike="noStrike" cap="none" dirty="0">
              <a:solidFill>
                <a:srgbClr val="231F20"/>
              </a:solidFill>
              <a:latin typeface="Calibri"/>
              <a:ea typeface="Calibri"/>
              <a:cs typeface="Calibri"/>
              <a:sym typeface="Calibri"/>
            </a:endParaRPr>
          </a:p>
          <a:p>
            <a:pPr marL="12700" marR="212090" lvl="0" indent="0" algn="l" rtl="0">
              <a:lnSpc>
                <a:spcPct val="120300"/>
              </a:lnSpc>
              <a:spcBef>
                <a:spcPts val="795"/>
              </a:spcBef>
              <a:spcAft>
                <a:spcPts val="0"/>
              </a:spcAft>
              <a:buClr>
                <a:srgbClr val="000000"/>
              </a:buClr>
              <a:buSzPts val="1300"/>
              <a:buFont typeface="Arial"/>
              <a:buNone/>
            </a:pPr>
            <a:endParaRPr sz="1300" b="1" i="0" u="none" strike="noStrike" cap="none" dirty="0">
              <a:solidFill>
                <a:srgbClr val="293983"/>
              </a:solidFill>
              <a:latin typeface="Tahoma"/>
              <a:ea typeface="Tahoma"/>
              <a:cs typeface="Tahoma"/>
              <a:sym typeface="Tahoma"/>
            </a:endParaRPr>
          </a:p>
        </p:txBody>
      </p:sp>
      <p:graphicFrame>
        <p:nvGraphicFramePr>
          <p:cNvPr id="223" name="Google Shape;223;g8bba15b370_0_42"/>
          <p:cNvGraphicFramePr/>
          <p:nvPr>
            <p:extLst>
              <p:ext uri="{D42A27DB-BD31-4B8C-83A1-F6EECF244321}">
                <p14:modId xmlns:p14="http://schemas.microsoft.com/office/powerpoint/2010/main" val="1633169408"/>
              </p:ext>
            </p:extLst>
          </p:nvPr>
        </p:nvGraphicFramePr>
        <p:xfrm>
          <a:off x="457525" y="2132720"/>
          <a:ext cx="6767550" cy="4328100"/>
        </p:xfrm>
        <a:graphic>
          <a:graphicData uri="http://schemas.openxmlformats.org/drawingml/2006/table">
            <a:tbl>
              <a:tblPr firstRow="1">
                <a:noFill/>
                <a:tableStyleId>{3A53561C-E1F6-4333-8043-C520F6A7AD6B}</a:tableStyleId>
              </a:tblPr>
              <a:tblGrid>
                <a:gridCol w="578000">
                  <a:extLst>
                    <a:ext uri="{9D8B030D-6E8A-4147-A177-3AD203B41FA5}">
                      <a16:colId xmlns:a16="http://schemas.microsoft.com/office/drawing/2014/main" val="20000"/>
                    </a:ext>
                  </a:extLst>
                </a:gridCol>
                <a:gridCol w="3037625">
                  <a:extLst>
                    <a:ext uri="{9D8B030D-6E8A-4147-A177-3AD203B41FA5}">
                      <a16:colId xmlns:a16="http://schemas.microsoft.com/office/drawing/2014/main" val="20001"/>
                    </a:ext>
                  </a:extLst>
                </a:gridCol>
                <a:gridCol w="3151925">
                  <a:extLst>
                    <a:ext uri="{9D8B030D-6E8A-4147-A177-3AD203B41FA5}">
                      <a16:colId xmlns:a16="http://schemas.microsoft.com/office/drawing/2014/main" val="20002"/>
                    </a:ext>
                  </a:extLst>
                </a:gridCol>
              </a:tblGrid>
              <a:tr h="1897350">
                <a:tc gridSpan="2">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Incomplete Student Response - Example A</a:t>
                      </a: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Calibri"/>
                          <a:ea typeface="Calibri"/>
                          <a:cs typeface="Calibri"/>
                          <a:sym typeface="Calibri"/>
                        </a:rPr>
                        <a:t>I would add a battery so that there are 2 batteries. That would make the light brighter.</a:t>
                      </a: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Score and Score Rationale, if applicable: </a:t>
                      </a: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+1 out of +2</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Student knows that you can add a battery and it will brighten the light but does not explain why.</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Feedback &amp; Next Steps for Students to Make Progress:</a:t>
                      </a: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-More hands-on experiences with making and testing  circuits  and the role of a battery  </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-Circuit simulations.</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-Support in understanding energy sources</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506825">
                <a:tc gridSpan="2">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latin typeface="Calibri"/>
                          <a:ea typeface="Calibri"/>
                          <a:cs typeface="Calibri"/>
                          <a:sym typeface="Calibri"/>
                        </a:rPr>
                        <a:t>Incomplete Student Response - Example B</a:t>
                      </a:r>
                      <a:endParaRPr sz="10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a:latin typeface="Calibri"/>
                          <a:ea typeface="Calibri"/>
                          <a:cs typeface="Calibri"/>
                          <a:sym typeface="Calibri"/>
                        </a:rPr>
                        <a:t>A student might offer using two light bulbs as a solution to having a brighter flash.  </a:t>
                      </a:r>
                      <a:endParaRPr sz="1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Score and Score Rationale, if applicable: </a:t>
                      </a: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0 out of +2</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The question was to make one light brighter</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Feedback &amp; Next Steps for Students to Make Progress:</a:t>
                      </a: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-More hands-on experiences with making and testing circuits</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-Circuit simulations</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-Support in understanding energy sources</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24" name="Google Shape;224;g8bba15b370_0_42" descr="Two light bulbs, a switch, and a battery connected by wire"/>
          <p:cNvPicPr preferRelativeResize="0"/>
          <p:nvPr/>
        </p:nvPicPr>
        <p:blipFill rotWithShape="1">
          <a:blip r:embed="rId4">
            <a:alphaModFix/>
          </a:blip>
          <a:srcRect/>
          <a:stretch/>
        </p:blipFill>
        <p:spPr>
          <a:xfrm>
            <a:off x="1346508" y="4605370"/>
            <a:ext cx="1457325" cy="1198225"/>
          </a:xfrm>
          <a:prstGeom prst="rect">
            <a:avLst/>
          </a:prstGeom>
          <a:noFill/>
          <a:ln>
            <a:noFill/>
          </a:ln>
        </p:spPr>
      </p:pic>
      <p:sp>
        <p:nvSpPr>
          <p:cNvPr id="10" name="Google Shape;203;g8b56dd700c_4_109">
            <a:extLst>
              <a:ext uri="{FF2B5EF4-FFF2-40B4-BE49-F238E27FC236}">
                <a16:creationId xmlns:a16="http://schemas.microsoft.com/office/drawing/2014/main" id="{E8631839-8656-4BEF-B505-B4CBE08533E5}"/>
              </a:ext>
            </a:extLst>
          </p:cNvPr>
          <p:cNvSpPr txBox="1"/>
          <p:nvPr/>
        </p:nvSpPr>
        <p:spPr>
          <a:xfrm>
            <a:off x="7225075" y="9595949"/>
            <a:ext cx="201788" cy="172921"/>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11</a:t>
            </a:fld>
            <a:endParaRPr sz="800" b="0" i="0" u="none" strike="noStrike" cap="none" dirty="0">
              <a:solidFill>
                <a:srgbClr val="293983"/>
              </a:solidFill>
              <a:latin typeface="Arial Black"/>
              <a:ea typeface="Arial Black"/>
              <a:cs typeface="Arial Black"/>
              <a:sym typeface="Arial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28"/>
        <p:cNvGrpSpPr/>
        <p:nvPr/>
      </p:nvGrpSpPr>
      <p:grpSpPr>
        <a:xfrm>
          <a:off x="0" y="0"/>
          <a:ext cx="0" cy="0"/>
          <a:chOff x="0" y="0"/>
          <a:chExt cx="0" cy="0"/>
        </a:xfrm>
      </p:grpSpPr>
      <p:sp>
        <p:nvSpPr>
          <p:cNvPr id="2" name="Title 1">
            <a:extLst>
              <a:ext uri="{FF2B5EF4-FFF2-40B4-BE49-F238E27FC236}">
                <a16:creationId xmlns:a16="http://schemas.microsoft.com/office/drawing/2014/main" id="{B1EB4DD4-F3A6-6F98-ED4F-3649542EF1E0}"/>
              </a:ext>
            </a:extLst>
          </p:cNvPr>
          <p:cNvSpPr>
            <a:spLocks noGrp="1"/>
          </p:cNvSpPr>
          <p:nvPr>
            <p:ph type="title" idx="4294967295"/>
          </p:nvPr>
        </p:nvSpPr>
        <p:spPr>
          <a:xfrm>
            <a:off x="388620" y="-276999"/>
            <a:ext cx="6995160" cy="276999"/>
          </a:xfrm>
        </p:spPr>
        <p:txBody>
          <a:bodyPr spcFirstLastPara="1" wrap="square" lIns="0" tIns="0" rIns="0" bIns="0" anchor="b" anchorCtr="0">
            <a:spAutoFit/>
          </a:bodyPr>
          <a:lstStyle/>
          <a:p>
            <a:r>
              <a:rPr lang="en-US" dirty="0"/>
              <a:t>Part C</a:t>
            </a:r>
          </a:p>
        </p:txBody>
      </p:sp>
      <p:sp>
        <p:nvSpPr>
          <p:cNvPr id="232" name="Google Shape;232;g8ef1dc3a35_0_37">
            <a:extLst>
              <a:ext uri="{C183D7F6-B498-43B3-948B-1728B52AA6E4}">
                <adec:decorative xmlns:adec="http://schemas.microsoft.com/office/drawing/2017/decorative" val="1"/>
              </a:ext>
            </a:extLst>
          </p:cNvPr>
          <p:cNvSpPr/>
          <p:nvPr/>
        </p:nvSpPr>
        <p:spPr>
          <a:xfrm>
            <a:off x="0" y="12049"/>
            <a:ext cx="7772400" cy="813300"/>
          </a:xfrm>
          <a:prstGeom prst="rect">
            <a:avLst/>
          </a:prstGeom>
          <a:solidFill>
            <a:srgbClr val="F2F2F2"/>
          </a:solidFill>
          <a:ln w="9525" cap="flat" cmpd="sng">
            <a:solidFill>
              <a:srgbClr val="B7B7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 name="Google Shape;233;g8ef1dc3a35_0_37"/>
          <p:cNvSpPr txBox="1"/>
          <p:nvPr/>
        </p:nvSpPr>
        <p:spPr>
          <a:xfrm>
            <a:off x="2286000" y="153949"/>
            <a:ext cx="4524300" cy="584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Tennessee District Science Network </a:t>
            </a:r>
            <a:r>
              <a:rPr lang="en-US" sz="1600" b="1" i="0" u="none" strike="noStrike" cap="none">
                <a:solidFill>
                  <a:schemeClr val="dk1"/>
                </a:solidFill>
                <a:latin typeface="Calibri"/>
                <a:ea typeface="Calibri"/>
                <a:cs typeface="Calibri"/>
                <a:sym typeface="Calibri"/>
              </a:rPr>
              <a:t>Task Library</a:t>
            </a:r>
            <a:endParaRPr sz="1400" b="0" i="0" u="none" strike="noStrike" cap="none">
              <a:solidFill>
                <a:srgbClr val="000000"/>
              </a:solidFill>
              <a:latin typeface="Arial"/>
              <a:ea typeface="Arial"/>
              <a:cs typeface="Arial"/>
              <a:sym typeface="Arial"/>
            </a:endParaRPr>
          </a:p>
        </p:txBody>
      </p:sp>
      <p:pic>
        <p:nvPicPr>
          <p:cNvPr id="234" name="Google Shape;234;g8ef1dc3a35_0_37" descr="Image result for creative commons tennessee stars logo"/>
          <p:cNvPicPr preferRelativeResize="0"/>
          <p:nvPr/>
        </p:nvPicPr>
        <p:blipFill rotWithShape="1">
          <a:blip r:embed="rId3">
            <a:alphaModFix/>
          </a:blip>
          <a:srcRect l="28891" t="20468" r="35948" b="20796"/>
          <a:stretch/>
        </p:blipFill>
        <p:spPr>
          <a:xfrm>
            <a:off x="6972367" y="188418"/>
            <a:ext cx="441300" cy="442500"/>
          </a:xfrm>
          <a:prstGeom prst="flowChartConnector">
            <a:avLst/>
          </a:prstGeom>
          <a:noFill/>
          <a:ln>
            <a:noFill/>
          </a:ln>
        </p:spPr>
      </p:pic>
      <p:sp>
        <p:nvSpPr>
          <p:cNvPr id="229" name="Google Shape;229;g8ef1dc3a35_0_37"/>
          <p:cNvSpPr txBox="1"/>
          <p:nvPr/>
        </p:nvSpPr>
        <p:spPr>
          <a:xfrm>
            <a:off x="405200" y="907264"/>
            <a:ext cx="7221000" cy="5169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chemeClr val="dk1"/>
              </a:buClr>
              <a:buSzPts val="1700"/>
              <a:buFont typeface="Arial"/>
              <a:buNone/>
            </a:pPr>
            <a:r>
              <a:rPr lang="en-US" sz="1700" b="1" i="0" u="none" strike="noStrike" cap="none" dirty="0">
                <a:solidFill>
                  <a:schemeClr val="dk1"/>
                </a:solidFill>
                <a:latin typeface="Calibri"/>
                <a:ea typeface="Calibri"/>
                <a:cs typeface="Calibri"/>
                <a:sym typeface="Calibri"/>
              </a:rPr>
              <a:t>Toy Engineer Design Task Teacher </a:t>
            </a:r>
            <a:r>
              <a:rPr lang="en-US" sz="17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Guide</a:t>
            </a:r>
            <a:endParaRPr sz="1700" b="1" i="0"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chemeClr val="dk1"/>
              </a:buClr>
              <a:buSzPts val="1400"/>
              <a:buFont typeface="Arial"/>
              <a:buNone/>
            </a:pPr>
            <a:r>
              <a:rPr lang="en-US" sz="1400" b="0" i="1" u="none" strike="noStrike" cap="none" dirty="0">
                <a:solidFill>
                  <a:schemeClr val="dk1"/>
                </a:solidFill>
                <a:latin typeface="Calibri"/>
                <a:ea typeface="Calibri"/>
                <a:cs typeface="Calibri"/>
                <a:sym typeface="Calibri"/>
              </a:rPr>
              <a:t>Third Grade Physical Science</a:t>
            </a:r>
            <a:endParaRPr sz="1700" b="1" i="0"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rgbClr val="000000"/>
              </a:buClr>
              <a:buSzPts val="1700"/>
              <a:buFont typeface="Arial"/>
              <a:buNone/>
            </a:pPr>
            <a:endParaRPr sz="1700" b="1" i="0" u="none" strike="noStrike" cap="none" dirty="0">
              <a:solidFill>
                <a:schemeClr val="dk1"/>
              </a:solidFill>
              <a:latin typeface="Calibri"/>
              <a:ea typeface="Calibri"/>
              <a:cs typeface="Calibri"/>
              <a:sym typeface="Calibri"/>
            </a:endParaRPr>
          </a:p>
        </p:txBody>
      </p:sp>
      <p:sp>
        <p:nvSpPr>
          <p:cNvPr id="238" name="Google Shape;238;g8ef1dc3a35_0_37"/>
          <p:cNvSpPr txBox="1"/>
          <p:nvPr/>
        </p:nvSpPr>
        <p:spPr>
          <a:xfrm>
            <a:off x="464035" y="1539389"/>
            <a:ext cx="7073230" cy="1609500"/>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a:solidFill>
                  <a:srgbClr val="293983"/>
                </a:solidFill>
                <a:latin typeface="Calibri"/>
                <a:ea typeface="Calibri"/>
                <a:cs typeface="Calibri"/>
                <a:sym typeface="Calibri"/>
              </a:rPr>
              <a:t>Part C</a:t>
            </a:r>
            <a:endParaRPr sz="1300" b="1" i="0" u="none" strike="noStrike" cap="none" dirty="0">
              <a:solidFill>
                <a:srgbClr val="293983"/>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100" b="0" i="0" u="none" strike="noStrike" cap="none" dirty="0">
                <a:solidFill>
                  <a:schemeClr val="dk1"/>
                </a:solidFill>
                <a:latin typeface="Calibri"/>
                <a:ea typeface="Calibri"/>
                <a:cs typeface="Calibri"/>
                <a:sym typeface="Calibri"/>
              </a:rPr>
              <a:t>The Build-A-Toy Company owner has asked to see the different prototypes the team has designed.  Your team needs to make sure all the parts of your camera work together before your boss looks over the different designs. </a:t>
            </a: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100" b="0" i="0" u="none" strike="noStrike" cap="none" dirty="0">
                <a:solidFill>
                  <a:schemeClr val="dk1"/>
                </a:solidFill>
                <a:latin typeface="Calibri"/>
                <a:ea typeface="Calibri"/>
                <a:cs typeface="Calibri"/>
                <a:sym typeface="Calibri"/>
              </a:rPr>
              <a:t>Oops! You tested the four designs below and none of them work!  </a:t>
            </a: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100" b="0" i="0" u="none" strike="noStrike" cap="none" dirty="0">
                <a:solidFill>
                  <a:schemeClr val="dk1"/>
                </a:solidFill>
                <a:latin typeface="Calibri"/>
                <a:ea typeface="Calibri"/>
                <a:cs typeface="Calibri"/>
                <a:sym typeface="Calibri"/>
              </a:rPr>
              <a:t>Redesign two out of the four designs below and write on the models to show how you would solve the problem before you show your boss.</a:t>
            </a:r>
            <a:endParaRPr sz="1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1" i="0" u="none" strike="noStrike" cap="none" dirty="0">
              <a:solidFill>
                <a:srgbClr val="293983"/>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300" b="1" i="0" u="none" strike="noStrike" cap="none" dirty="0">
              <a:solidFill>
                <a:srgbClr val="293983"/>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300" b="1" i="0" u="none" strike="noStrike" cap="none" dirty="0">
              <a:solidFill>
                <a:srgbClr val="293983"/>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300" b="1" i="0" u="none" strike="noStrike" cap="none" dirty="0">
              <a:solidFill>
                <a:srgbClr val="293983"/>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300" b="1" i="0" u="none" strike="noStrike" cap="none" dirty="0">
              <a:solidFill>
                <a:srgbClr val="293983"/>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300" b="1" i="0" u="none" strike="noStrike" cap="none" dirty="0">
              <a:solidFill>
                <a:srgbClr val="293983"/>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300" b="1" i="0" u="none" strike="noStrike" cap="none" dirty="0">
              <a:solidFill>
                <a:srgbClr val="293983"/>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300" b="1" i="0" u="none" strike="noStrike" cap="none" dirty="0">
              <a:solidFill>
                <a:srgbClr val="293983"/>
              </a:solidFill>
              <a:latin typeface="Calibri"/>
              <a:ea typeface="Calibri"/>
              <a:cs typeface="Calibri"/>
              <a:sym typeface="Calibri"/>
            </a:endParaRPr>
          </a:p>
          <a:p>
            <a:pPr marL="12700" marR="212090" lvl="0" indent="0" algn="l" rtl="0">
              <a:lnSpc>
                <a:spcPct val="120300"/>
              </a:lnSpc>
              <a:spcBef>
                <a:spcPts val="795"/>
              </a:spcBef>
              <a:spcAft>
                <a:spcPts val="0"/>
              </a:spcAft>
              <a:buClr>
                <a:srgbClr val="000000"/>
              </a:buClr>
              <a:buSzPts val="1300"/>
              <a:buFont typeface="Arial"/>
              <a:buNone/>
            </a:pPr>
            <a:endParaRPr sz="1300" b="1" i="0" u="none" strike="noStrike" cap="none" dirty="0">
              <a:solidFill>
                <a:srgbClr val="293983"/>
              </a:solidFill>
              <a:latin typeface="Calibri"/>
              <a:ea typeface="Calibri"/>
              <a:cs typeface="Calibri"/>
              <a:sym typeface="Calibri"/>
            </a:endParaRPr>
          </a:p>
        </p:txBody>
      </p:sp>
      <p:grpSp>
        <p:nvGrpSpPr>
          <p:cNvPr id="240" name="Google Shape;240;g8ef1dc3a35_0_37" descr="Option 1 - A light bulb, battery, and switch connected with wire, the switch is open"/>
          <p:cNvGrpSpPr/>
          <p:nvPr/>
        </p:nvGrpSpPr>
        <p:grpSpPr>
          <a:xfrm>
            <a:off x="975300" y="3303850"/>
            <a:ext cx="2301449" cy="1584901"/>
            <a:chOff x="975300" y="3303850"/>
            <a:chExt cx="2301449" cy="1584901"/>
          </a:xfrm>
        </p:grpSpPr>
        <p:pic>
          <p:nvPicPr>
            <p:cNvPr id="241" name="Google Shape;241;g8ef1dc3a35_0_37"/>
            <p:cNvPicPr preferRelativeResize="0"/>
            <p:nvPr/>
          </p:nvPicPr>
          <p:blipFill rotWithShape="1">
            <a:blip r:embed="rId4">
              <a:alphaModFix/>
            </a:blip>
            <a:srcRect/>
            <a:stretch/>
          </p:blipFill>
          <p:spPr>
            <a:xfrm>
              <a:off x="975300" y="3593510"/>
              <a:ext cx="2301449" cy="1295241"/>
            </a:xfrm>
            <a:prstGeom prst="rect">
              <a:avLst/>
            </a:prstGeom>
            <a:noFill/>
            <a:ln>
              <a:noFill/>
            </a:ln>
          </p:spPr>
        </p:pic>
        <p:sp>
          <p:nvSpPr>
            <p:cNvPr id="242" name="Google Shape;242;g8ef1dc3a35_0_37"/>
            <p:cNvSpPr txBox="1"/>
            <p:nvPr/>
          </p:nvSpPr>
          <p:spPr>
            <a:xfrm>
              <a:off x="975300" y="3303850"/>
              <a:ext cx="876300" cy="31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Option 1</a:t>
              </a:r>
              <a:endParaRPr sz="1100" b="1" i="0" u="none" strike="noStrike" cap="none">
                <a:solidFill>
                  <a:srgbClr val="000000"/>
                </a:solidFill>
                <a:latin typeface="Calibri"/>
                <a:ea typeface="Calibri"/>
                <a:cs typeface="Calibri"/>
                <a:sym typeface="Calibri"/>
              </a:endParaRPr>
            </a:p>
          </p:txBody>
        </p:sp>
      </p:grpSp>
      <p:grpSp>
        <p:nvGrpSpPr>
          <p:cNvPr id="249" name="Google Shape;249;g8ef1dc3a35_0_37" descr="Option 2 - A light bulb, 2 batteries, and a switch that is open"/>
          <p:cNvGrpSpPr/>
          <p:nvPr/>
        </p:nvGrpSpPr>
        <p:grpSpPr>
          <a:xfrm>
            <a:off x="3555974" y="3288263"/>
            <a:ext cx="2175328" cy="1914738"/>
            <a:chOff x="3555974" y="3288263"/>
            <a:chExt cx="2175328" cy="1914738"/>
          </a:xfrm>
        </p:grpSpPr>
        <p:pic>
          <p:nvPicPr>
            <p:cNvPr id="250" name="Google Shape;250;g8ef1dc3a35_0_37"/>
            <p:cNvPicPr preferRelativeResize="0"/>
            <p:nvPr/>
          </p:nvPicPr>
          <p:blipFill rotWithShape="1">
            <a:blip r:embed="rId5">
              <a:alphaModFix/>
            </a:blip>
            <a:srcRect/>
            <a:stretch/>
          </p:blipFill>
          <p:spPr>
            <a:xfrm>
              <a:off x="3555974" y="3593500"/>
              <a:ext cx="2175328" cy="1609501"/>
            </a:xfrm>
            <a:prstGeom prst="rect">
              <a:avLst/>
            </a:prstGeom>
            <a:noFill/>
            <a:ln>
              <a:noFill/>
            </a:ln>
          </p:spPr>
        </p:pic>
        <p:sp>
          <p:nvSpPr>
            <p:cNvPr id="251" name="Google Shape;251;g8ef1dc3a35_0_37"/>
            <p:cNvSpPr txBox="1"/>
            <p:nvPr/>
          </p:nvSpPr>
          <p:spPr>
            <a:xfrm>
              <a:off x="3581550" y="3288263"/>
              <a:ext cx="838200" cy="16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Option 2</a:t>
              </a:r>
              <a:endParaRPr sz="1100" b="1" i="0" u="none" strike="noStrike" cap="none">
                <a:solidFill>
                  <a:srgbClr val="000000"/>
                </a:solidFill>
                <a:latin typeface="Calibri"/>
                <a:ea typeface="Calibri"/>
                <a:cs typeface="Calibri"/>
                <a:sym typeface="Calibri"/>
              </a:endParaRPr>
            </a:p>
          </p:txBody>
        </p:sp>
      </p:grpSp>
      <p:grpSp>
        <p:nvGrpSpPr>
          <p:cNvPr id="246" name="Google Shape;246;g8ef1dc3a35_0_37" descr="Option 3 - Light bulb, battery and switch, the switch is open"/>
          <p:cNvGrpSpPr/>
          <p:nvPr/>
        </p:nvGrpSpPr>
        <p:grpSpPr>
          <a:xfrm>
            <a:off x="975300" y="5754125"/>
            <a:ext cx="2127399" cy="1713500"/>
            <a:chOff x="975300" y="5754125"/>
            <a:chExt cx="2127399" cy="1713500"/>
          </a:xfrm>
        </p:grpSpPr>
        <p:pic>
          <p:nvPicPr>
            <p:cNvPr id="247" name="Google Shape;247;g8ef1dc3a35_0_37"/>
            <p:cNvPicPr preferRelativeResize="0"/>
            <p:nvPr/>
          </p:nvPicPr>
          <p:blipFill rotWithShape="1">
            <a:blip r:embed="rId6">
              <a:alphaModFix/>
            </a:blip>
            <a:srcRect/>
            <a:stretch/>
          </p:blipFill>
          <p:spPr>
            <a:xfrm>
              <a:off x="975300" y="6042376"/>
              <a:ext cx="2127399" cy="1425249"/>
            </a:xfrm>
            <a:prstGeom prst="rect">
              <a:avLst/>
            </a:prstGeom>
            <a:noFill/>
            <a:ln>
              <a:noFill/>
            </a:ln>
          </p:spPr>
        </p:pic>
        <p:sp>
          <p:nvSpPr>
            <p:cNvPr id="248" name="Google Shape;248;g8ef1dc3a35_0_37"/>
            <p:cNvSpPr txBox="1"/>
            <p:nvPr/>
          </p:nvSpPr>
          <p:spPr>
            <a:xfrm>
              <a:off x="1018725" y="5754125"/>
              <a:ext cx="695400" cy="1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Option 3</a:t>
              </a:r>
              <a:endParaRPr sz="1100" b="1" i="0" u="none" strike="noStrike" cap="none">
                <a:solidFill>
                  <a:srgbClr val="000000"/>
                </a:solidFill>
                <a:latin typeface="Calibri"/>
                <a:ea typeface="Calibri"/>
                <a:cs typeface="Calibri"/>
                <a:sym typeface="Calibri"/>
              </a:endParaRPr>
            </a:p>
          </p:txBody>
        </p:sp>
      </p:grpSp>
      <p:grpSp>
        <p:nvGrpSpPr>
          <p:cNvPr id="243" name="Google Shape;243;g8ef1dc3a35_0_37" descr="Circuit with battery, light bulb, and switch, the switch is open but the lightbulb is still lit up"/>
          <p:cNvGrpSpPr/>
          <p:nvPr/>
        </p:nvGrpSpPr>
        <p:grpSpPr>
          <a:xfrm>
            <a:off x="3548075" y="5754125"/>
            <a:ext cx="2191115" cy="1612078"/>
            <a:chOff x="3548075" y="5754125"/>
            <a:chExt cx="2191115" cy="1612078"/>
          </a:xfrm>
        </p:grpSpPr>
        <p:pic>
          <p:nvPicPr>
            <p:cNvPr id="244" name="Google Shape;244;g8ef1dc3a35_0_37"/>
            <p:cNvPicPr preferRelativeResize="0"/>
            <p:nvPr/>
          </p:nvPicPr>
          <p:blipFill rotWithShape="1">
            <a:blip r:embed="rId7">
              <a:alphaModFix/>
            </a:blip>
            <a:srcRect/>
            <a:stretch/>
          </p:blipFill>
          <p:spPr>
            <a:xfrm>
              <a:off x="3548075" y="6042378"/>
              <a:ext cx="2191115" cy="1323825"/>
            </a:xfrm>
            <a:prstGeom prst="rect">
              <a:avLst/>
            </a:prstGeom>
            <a:noFill/>
            <a:ln>
              <a:noFill/>
            </a:ln>
          </p:spPr>
        </p:pic>
        <p:sp>
          <p:nvSpPr>
            <p:cNvPr id="245" name="Google Shape;245;g8ef1dc3a35_0_37"/>
            <p:cNvSpPr txBox="1"/>
            <p:nvPr/>
          </p:nvSpPr>
          <p:spPr>
            <a:xfrm>
              <a:off x="3555975" y="5754125"/>
              <a:ext cx="8049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Option 4 </a:t>
              </a:r>
              <a:endParaRPr sz="1100" b="1" i="0" u="none" strike="noStrike" cap="none">
                <a:solidFill>
                  <a:srgbClr val="000000"/>
                </a:solidFill>
                <a:latin typeface="Calibri"/>
                <a:ea typeface="Calibri"/>
                <a:cs typeface="Calibri"/>
                <a:sym typeface="Calibri"/>
              </a:endParaRPr>
            </a:p>
          </p:txBody>
        </p:sp>
      </p:grpSp>
      <p:sp>
        <p:nvSpPr>
          <p:cNvPr id="235" name="Google Shape;235;g8ef1dc3a35_0_37"/>
          <p:cNvSpPr txBox="1"/>
          <p:nvPr/>
        </p:nvSpPr>
        <p:spPr>
          <a:xfrm>
            <a:off x="7260336" y="9595950"/>
            <a:ext cx="166527" cy="169842"/>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12</a:t>
            </a:fld>
            <a:endParaRPr sz="800" b="0" i="0" u="none" strike="noStrike" cap="none" dirty="0">
              <a:solidFill>
                <a:srgbClr val="293983"/>
              </a:solidFill>
              <a:latin typeface="Arial Black"/>
              <a:ea typeface="Arial Black"/>
              <a:cs typeface="Arial Black"/>
              <a:sym typeface="Arial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55"/>
        <p:cNvGrpSpPr/>
        <p:nvPr/>
      </p:nvGrpSpPr>
      <p:grpSpPr>
        <a:xfrm>
          <a:off x="0" y="0"/>
          <a:ext cx="0" cy="0"/>
          <a:chOff x="0" y="0"/>
          <a:chExt cx="0" cy="0"/>
        </a:xfrm>
      </p:grpSpPr>
      <p:sp>
        <p:nvSpPr>
          <p:cNvPr id="2" name="Title 1">
            <a:extLst>
              <a:ext uri="{FF2B5EF4-FFF2-40B4-BE49-F238E27FC236}">
                <a16:creationId xmlns:a16="http://schemas.microsoft.com/office/drawing/2014/main" id="{91A888F5-929D-5472-8860-1175638DDAF7}"/>
              </a:ext>
            </a:extLst>
          </p:cNvPr>
          <p:cNvSpPr>
            <a:spLocks noGrp="1"/>
          </p:cNvSpPr>
          <p:nvPr>
            <p:ph type="title" idx="4294967295"/>
          </p:nvPr>
        </p:nvSpPr>
        <p:spPr>
          <a:xfrm>
            <a:off x="388620" y="-276999"/>
            <a:ext cx="6995160" cy="276999"/>
          </a:xfrm>
        </p:spPr>
        <p:txBody>
          <a:bodyPr spcFirstLastPara="1" wrap="square" lIns="0" tIns="0" rIns="0" bIns="0" anchor="b" anchorCtr="0">
            <a:spAutoFit/>
          </a:bodyPr>
          <a:lstStyle/>
          <a:p>
            <a:r>
              <a:rPr lang="en-US" dirty="0"/>
              <a:t>Part C – Continued</a:t>
            </a:r>
          </a:p>
        </p:txBody>
      </p:sp>
      <p:sp>
        <p:nvSpPr>
          <p:cNvPr id="259" name="Google Shape;259;g8de964eb99_0_61">
            <a:extLst>
              <a:ext uri="{C183D7F6-B498-43B3-948B-1728B52AA6E4}">
                <adec:decorative xmlns:adec="http://schemas.microsoft.com/office/drawing/2017/decorative" val="1"/>
              </a:ext>
            </a:extLst>
          </p:cNvPr>
          <p:cNvSpPr/>
          <p:nvPr/>
        </p:nvSpPr>
        <p:spPr>
          <a:xfrm>
            <a:off x="0" y="12049"/>
            <a:ext cx="7772400" cy="813300"/>
          </a:xfrm>
          <a:prstGeom prst="rect">
            <a:avLst/>
          </a:prstGeom>
          <a:solidFill>
            <a:srgbClr val="F2F2F2"/>
          </a:solidFill>
          <a:ln w="9525" cap="flat" cmpd="sng">
            <a:solidFill>
              <a:srgbClr val="B7B7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g8de964eb99_0_61"/>
          <p:cNvSpPr txBox="1"/>
          <p:nvPr/>
        </p:nvSpPr>
        <p:spPr>
          <a:xfrm>
            <a:off x="2286000" y="153949"/>
            <a:ext cx="4524300" cy="584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Tennessee District Science Network </a:t>
            </a:r>
            <a:r>
              <a:rPr lang="en-US" sz="1600" b="1" i="0" u="none" strike="noStrike" cap="none">
                <a:solidFill>
                  <a:schemeClr val="dk1"/>
                </a:solidFill>
                <a:latin typeface="Calibri"/>
                <a:ea typeface="Calibri"/>
                <a:cs typeface="Calibri"/>
                <a:sym typeface="Calibri"/>
              </a:rPr>
              <a:t>Task Library</a:t>
            </a:r>
            <a:endParaRPr sz="1400" b="0" i="0" u="none" strike="noStrike" cap="none">
              <a:solidFill>
                <a:srgbClr val="000000"/>
              </a:solidFill>
              <a:latin typeface="Arial"/>
              <a:ea typeface="Arial"/>
              <a:cs typeface="Arial"/>
              <a:sym typeface="Arial"/>
            </a:endParaRPr>
          </a:p>
        </p:txBody>
      </p:sp>
      <p:pic>
        <p:nvPicPr>
          <p:cNvPr id="261" name="Google Shape;261;g8de964eb99_0_61" descr="Image result for creative commons tennessee stars logo"/>
          <p:cNvPicPr preferRelativeResize="0"/>
          <p:nvPr/>
        </p:nvPicPr>
        <p:blipFill rotWithShape="1">
          <a:blip r:embed="rId3">
            <a:alphaModFix/>
          </a:blip>
          <a:srcRect l="28891" t="20468" r="35948" b="20796"/>
          <a:stretch/>
        </p:blipFill>
        <p:spPr>
          <a:xfrm>
            <a:off x="6972367" y="188418"/>
            <a:ext cx="441300" cy="442500"/>
          </a:xfrm>
          <a:prstGeom prst="flowChartConnector">
            <a:avLst/>
          </a:prstGeom>
          <a:noFill/>
          <a:ln>
            <a:noFill/>
          </a:ln>
        </p:spPr>
      </p:pic>
      <p:sp>
        <p:nvSpPr>
          <p:cNvPr id="256" name="Google Shape;256;g8de964eb99_0_61"/>
          <p:cNvSpPr txBox="1"/>
          <p:nvPr/>
        </p:nvSpPr>
        <p:spPr>
          <a:xfrm>
            <a:off x="405200" y="907264"/>
            <a:ext cx="7221000" cy="5169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chemeClr val="dk1"/>
              </a:buClr>
              <a:buSzPts val="1700"/>
              <a:buFont typeface="Arial"/>
              <a:buNone/>
            </a:pPr>
            <a:r>
              <a:rPr lang="en-US" sz="1700" b="1" i="0" u="none" strike="noStrike" cap="none" dirty="0">
                <a:solidFill>
                  <a:schemeClr val="dk1"/>
                </a:solidFill>
                <a:latin typeface="Calibri"/>
                <a:ea typeface="Calibri"/>
                <a:cs typeface="Calibri"/>
                <a:sym typeface="Calibri"/>
              </a:rPr>
              <a:t>Toy Engineer Design Task Teacher </a:t>
            </a:r>
            <a:r>
              <a:rPr lang="en-US" sz="17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Guide</a:t>
            </a:r>
            <a:endParaRPr sz="1700" b="1" i="0"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chemeClr val="dk1"/>
              </a:buClr>
              <a:buSzPts val="1400"/>
              <a:buFont typeface="Arial"/>
              <a:buNone/>
            </a:pPr>
            <a:r>
              <a:rPr lang="en-US" sz="1400" b="0" i="1" u="none" strike="noStrike" cap="none" dirty="0">
                <a:solidFill>
                  <a:schemeClr val="dk1"/>
                </a:solidFill>
                <a:latin typeface="Calibri"/>
                <a:ea typeface="Calibri"/>
                <a:cs typeface="Calibri"/>
                <a:sym typeface="Calibri"/>
              </a:rPr>
              <a:t>Third Grade Physical Science</a:t>
            </a:r>
            <a:endParaRPr sz="1700" b="1" i="0"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rgbClr val="000000"/>
              </a:buClr>
              <a:buSzPts val="1700"/>
              <a:buFont typeface="Arial"/>
              <a:buNone/>
            </a:pPr>
            <a:endParaRPr sz="1700" b="1" i="0" u="none" strike="noStrike" cap="none" dirty="0">
              <a:solidFill>
                <a:schemeClr val="dk1"/>
              </a:solidFill>
              <a:latin typeface="Calibri"/>
              <a:ea typeface="Calibri"/>
              <a:cs typeface="Calibri"/>
              <a:sym typeface="Calibri"/>
            </a:endParaRPr>
          </a:p>
        </p:txBody>
      </p:sp>
      <p:sp>
        <p:nvSpPr>
          <p:cNvPr id="265" name="Google Shape;265;g8de964eb99_0_61"/>
          <p:cNvSpPr txBox="1"/>
          <p:nvPr/>
        </p:nvSpPr>
        <p:spPr>
          <a:xfrm>
            <a:off x="424850" y="1590950"/>
            <a:ext cx="7181700" cy="220500"/>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a:solidFill>
                  <a:srgbClr val="293983"/>
                </a:solidFill>
                <a:latin typeface="Calibri"/>
                <a:ea typeface="Calibri"/>
                <a:cs typeface="Calibri"/>
                <a:sym typeface="Calibri"/>
              </a:rPr>
              <a:t>Part C - Continued</a:t>
            </a:r>
            <a:endParaRPr sz="1000" b="0" i="0" u="none" strike="noStrike" cap="none" dirty="0">
              <a:solidFill>
                <a:srgbClr val="231F2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a:solidFill>
                  <a:srgbClr val="293983"/>
                </a:solidFill>
                <a:latin typeface="Calibri"/>
                <a:ea typeface="Calibri"/>
                <a:cs typeface="Calibri"/>
                <a:sym typeface="Calibri"/>
              </a:rPr>
              <a:t>Rubric Scoring Template</a:t>
            </a:r>
            <a:endParaRPr sz="1000" b="0" i="0" u="none" strike="noStrike" cap="none" dirty="0">
              <a:solidFill>
                <a:srgbClr val="231F20"/>
              </a:solidFill>
              <a:latin typeface="Calibri"/>
              <a:ea typeface="Calibri"/>
              <a:cs typeface="Calibri"/>
              <a:sym typeface="Calibri"/>
            </a:endParaRPr>
          </a:p>
          <a:p>
            <a:pPr marL="0" marR="212090" lvl="0" indent="0" algn="l" rtl="0">
              <a:lnSpc>
                <a:spcPct val="120300"/>
              </a:lnSpc>
              <a:spcBef>
                <a:spcPts val="795"/>
              </a:spcBef>
              <a:spcAft>
                <a:spcPts val="0"/>
              </a:spcAft>
              <a:buClr>
                <a:srgbClr val="000000"/>
              </a:buClr>
              <a:buSzPts val="900"/>
              <a:buFont typeface="Arial"/>
              <a:buNone/>
            </a:pPr>
            <a:endParaRPr sz="900" b="0" i="0" u="none" strike="noStrike" cap="none" dirty="0">
              <a:solidFill>
                <a:srgbClr val="231F20"/>
              </a:solidFill>
              <a:latin typeface="Calibri"/>
              <a:ea typeface="Calibri"/>
              <a:cs typeface="Calibri"/>
              <a:sym typeface="Calibri"/>
            </a:endParaRPr>
          </a:p>
          <a:p>
            <a:pPr marL="12700" marR="212090" lvl="0" indent="0" algn="l" rtl="0">
              <a:lnSpc>
                <a:spcPct val="120300"/>
              </a:lnSpc>
              <a:spcBef>
                <a:spcPts val="795"/>
              </a:spcBef>
              <a:spcAft>
                <a:spcPts val="0"/>
              </a:spcAft>
              <a:buClr>
                <a:srgbClr val="000000"/>
              </a:buClr>
              <a:buSzPts val="1300"/>
              <a:buFont typeface="Arial"/>
              <a:buNone/>
            </a:pPr>
            <a:endParaRPr sz="1300" b="1" i="0" u="none" strike="noStrike" cap="none" dirty="0">
              <a:solidFill>
                <a:srgbClr val="293983"/>
              </a:solidFill>
              <a:latin typeface="Calibri"/>
              <a:ea typeface="Calibri"/>
              <a:cs typeface="Calibri"/>
              <a:sym typeface="Calibri"/>
            </a:endParaRPr>
          </a:p>
        </p:txBody>
      </p:sp>
      <p:graphicFrame>
        <p:nvGraphicFramePr>
          <p:cNvPr id="267" name="Google Shape;267;g8de964eb99_0_61"/>
          <p:cNvGraphicFramePr/>
          <p:nvPr>
            <p:extLst>
              <p:ext uri="{D42A27DB-BD31-4B8C-83A1-F6EECF244321}">
                <p14:modId xmlns:p14="http://schemas.microsoft.com/office/powerpoint/2010/main" val="2920765039"/>
              </p:ext>
            </p:extLst>
          </p:nvPr>
        </p:nvGraphicFramePr>
        <p:xfrm>
          <a:off x="405187" y="2077495"/>
          <a:ext cx="7181700" cy="2047490"/>
        </p:xfrm>
        <a:graphic>
          <a:graphicData uri="http://schemas.openxmlformats.org/drawingml/2006/table">
            <a:tbl>
              <a:tblPr firstRow="1">
                <a:noFill/>
                <a:tableStyleId>{3A53561C-E1F6-4333-8043-C520F6A7AD6B}</a:tableStyleId>
              </a:tblPr>
              <a:tblGrid>
                <a:gridCol w="884117">
                  <a:extLst>
                    <a:ext uri="{9D8B030D-6E8A-4147-A177-3AD203B41FA5}">
                      <a16:colId xmlns:a16="http://schemas.microsoft.com/office/drawing/2014/main" val="20000"/>
                    </a:ext>
                  </a:extLst>
                </a:gridCol>
                <a:gridCol w="6297583">
                  <a:extLst>
                    <a:ext uri="{9D8B030D-6E8A-4147-A177-3AD203B41FA5}">
                      <a16:colId xmlns:a16="http://schemas.microsoft.com/office/drawing/2014/main" val="20001"/>
                    </a:ext>
                  </a:extLst>
                </a:gridCol>
              </a:tblGrid>
              <a:tr h="351276">
                <a:tc gridSpan="2">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dirty="0">
                          <a:latin typeface="Tahoma"/>
                          <a:ea typeface="Tahoma"/>
                          <a:cs typeface="Tahoma"/>
                          <a:sym typeface="Tahoma"/>
                        </a:rPr>
                        <a:t>This prompt assesses: </a:t>
                      </a:r>
                      <a:endParaRPr sz="1200" b="1" u="none" strike="noStrike" cap="none" dirty="0">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549151">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accent6">
                              <a:lumMod val="50000"/>
                            </a:schemeClr>
                          </a:solidFill>
                          <a:latin typeface="Tahoma"/>
                          <a:ea typeface="Tahoma"/>
                          <a:cs typeface="Tahoma"/>
                          <a:sym typeface="Tahoma"/>
                        </a:rPr>
                        <a:t>TN Standard</a:t>
                      </a:r>
                      <a:endParaRPr sz="1000" b="1" u="none" strike="noStrike" cap="none" dirty="0">
                        <a:solidFill>
                          <a:schemeClr val="accent6">
                            <a:lumMod val="50000"/>
                          </a:schemeClr>
                        </a:solidFill>
                        <a:latin typeface="Tahoma"/>
                        <a:ea typeface="Tahoma"/>
                        <a:cs typeface="Tahoma"/>
                        <a:sym typeface="Tahoma"/>
                      </a:endParaRPr>
                    </a:p>
                  </a:txBody>
                  <a:tcPr marL="91425" marR="91425" marT="91425" marB="91425"/>
                </a:tc>
                <a:tc>
                  <a:txBody>
                    <a:bodyPr/>
                    <a:lstStyle/>
                    <a:p>
                      <a:pPr marL="0" marR="0" lvl="0" indent="0" algn="l" rtl="0">
                        <a:lnSpc>
                          <a:spcPct val="107916"/>
                        </a:lnSpc>
                        <a:spcBef>
                          <a:spcPts val="0"/>
                        </a:spcBef>
                        <a:spcAft>
                          <a:spcPts val="0"/>
                        </a:spcAft>
                        <a:buClr>
                          <a:schemeClr val="dk1"/>
                        </a:buClr>
                        <a:buSzPts val="1100"/>
                        <a:buFont typeface="Arial"/>
                        <a:buNone/>
                      </a:pPr>
                      <a:r>
                        <a:rPr lang="en-US" sz="1000" b="1"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3.PS3.2</a:t>
                      </a:r>
                      <a:r>
                        <a:rPr lang="en-US" sz="1100" u="none" strike="noStrike" cap="none">
                          <a:solidFill>
                            <a:schemeClr val="dk1"/>
                          </a:solidFill>
                          <a:latin typeface="Calibri"/>
                          <a:ea typeface="Calibri"/>
                          <a:cs typeface="Calibri"/>
                          <a:sym typeface="Calibri"/>
                        </a:rPr>
                        <a:t>: </a:t>
                      </a:r>
                      <a:r>
                        <a:rPr lang="en-US" sz="1000" u="none" strike="noStrike" cap="none">
                          <a:solidFill>
                            <a:schemeClr val="dk1"/>
                          </a:solidFill>
                          <a:latin typeface="Calibri"/>
                          <a:ea typeface="Calibri"/>
                          <a:cs typeface="Calibri"/>
                          <a:sym typeface="Calibri"/>
                        </a:rPr>
                        <a:t>Apply scientific ideas to design and refine a device that converts electrical energy to another form of energy, using open or closed simple circuits. </a:t>
                      </a:r>
                      <a:endParaRPr sz="1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490776">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chemeClr val="dk2"/>
                          </a:solidFill>
                          <a:latin typeface="Tahoma"/>
                          <a:ea typeface="Tahoma"/>
                          <a:cs typeface="Tahoma"/>
                          <a:sym typeface="Tahoma"/>
                        </a:rPr>
                        <a:t>SEP</a:t>
                      </a:r>
                      <a:endParaRPr sz="1000" b="1" u="none" strike="noStrike" cap="none">
                        <a:solidFill>
                          <a:schemeClr val="dk2"/>
                        </a:solidFill>
                        <a:latin typeface="Tahoma"/>
                        <a:ea typeface="Tahoma"/>
                        <a:cs typeface="Tahoma"/>
                        <a:sym typeface="Tahoma"/>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Constructing Explanations and Designing Solutions</a:t>
                      </a:r>
                      <a:endParaRPr sz="1000" u="none" strike="noStrike" cap="none" dirty="0">
                        <a:solidFill>
                          <a:schemeClr val="dk1"/>
                        </a:solidFill>
                        <a:latin typeface="Calibri"/>
                        <a:ea typeface="Calibri"/>
                        <a:cs typeface="Calibri"/>
                        <a:sym typeface="Calibri"/>
                      </a:endParaRPr>
                    </a:p>
                    <a:p>
                      <a:pPr marL="284163" marR="0" lvl="0" indent="-165100" algn="l" rtl="0">
                        <a:lnSpc>
                          <a:spcPct val="115000"/>
                        </a:lnSpc>
                        <a:spcBef>
                          <a:spcPts val="0"/>
                        </a:spcBef>
                        <a:spcAft>
                          <a:spcPts val="0"/>
                        </a:spcAft>
                        <a:buClr>
                          <a:schemeClr val="dk1"/>
                        </a:buClr>
                        <a:buSzPts val="1000"/>
                        <a:buFont typeface="Calibri"/>
                        <a:buChar char="●"/>
                      </a:pPr>
                      <a:r>
                        <a:rPr lang="en-US" sz="1000" u="none" strike="noStrike" cap="none" dirty="0">
                          <a:solidFill>
                            <a:schemeClr val="dk1"/>
                          </a:solidFill>
                          <a:latin typeface="Calibri"/>
                          <a:ea typeface="Calibri"/>
                          <a:cs typeface="Calibri"/>
                          <a:sym typeface="Calibri"/>
                        </a:rPr>
                        <a:t>Apply scientific ideas to solve design problems</a:t>
                      </a:r>
                      <a:endParaRPr sz="1400"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609526">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rgbClr val="38761D"/>
                          </a:solidFill>
                          <a:latin typeface="Tahoma"/>
                          <a:ea typeface="Tahoma"/>
                          <a:cs typeface="Tahoma"/>
                          <a:sym typeface="Tahoma"/>
                        </a:rPr>
                        <a:t>CCC</a:t>
                      </a:r>
                      <a:endParaRPr sz="1000" b="1" u="none" strike="noStrike" cap="none" dirty="0">
                        <a:solidFill>
                          <a:srgbClr val="38761D"/>
                        </a:solidFill>
                        <a:latin typeface="Tahoma"/>
                        <a:ea typeface="Tahoma"/>
                        <a:cs typeface="Tahoma"/>
                        <a:sym typeface="Tahoma"/>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sym typeface="Calibri"/>
                        </a:rPr>
                        <a:t>System and System Models </a:t>
                      </a:r>
                      <a:endParaRPr sz="1000" u="none" strike="noStrike" cap="none" dirty="0">
                        <a:solidFill>
                          <a:schemeClr val="dk1"/>
                        </a:solidFill>
                        <a:latin typeface="Calibri"/>
                        <a:ea typeface="Calibri"/>
                        <a:cs typeface="Calibri"/>
                        <a:sym typeface="Calibri"/>
                      </a:endParaRPr>
                    </a:p>
                    <a:p>
                      <a:pPr marL="284163" marR="0" lvl="0" indent="-174625" algn="l" rtl="0">
                        <a:lnSpc>
                          <a:spcPct val="115000"/>
                        </a:lnSpc>
                        <a:spcBef>
                          <a:spcPts val="0"/>
                        </a:spcBef>
                        <a:spcAft>
                          <a:spcPts val="0"/>
                        </a:spcAft>
                        <a:buClr>
                          <a:schemeClr val="dk1"/>
                        </a:buClr>
                        <a:buSzPts val="1000"/>
                        <a:buFont typeface="Calibri"/>
                        <a:buChar char="●"/>
                      </a:pPr>
                      <a:r>
                        <a:rPr lang="en-US" sz="1000" u="none" strike="noStrike" cap="none" dirty="0">
                          <a:solidFill>
                            <a:schemeClr val="dk1"/>
                          </a:solidFill>
                          <a:latin typeface="Calibri"/>
                          <a:ea typeface="Calibri"/>
                          <a:cs typeface="Calibri"/>
                          <a:sym typeface="Calibri"/>
                        </a:rPr>
                        <a:t>A system is a group of related parts that make up a whole and can carry out functions its individual parts cannot.</a:t>
                      </a:r>
                      <a:endParaRPr sz="1000"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graphicFrame>
        <p:nvGraphicFramePr>
          <p:cNvPr id="268" name="Google Shape;268;g8de964eb99_0_61"/>
          <p:cNvGraphicFramePr/>
          <p:nvPr>
            <p:extLst>
              <p:ext uri="{D42A27DB-BD31-4B8C-83A1-F6EECF244321}">
                <p14:modId xmlns:p14="http://schemas.microsoft.com/office/powerpoint/2010/main" val="3232283328"/>
              </p:ext>
            </p:extLst>
          </p:nvPr>
        </p:nvGraphicFramePr>
        <p:xfrm>
          <a:off x="405187" y="4228538"/>
          <a:ext cx="7181699" cy="5370430"/>
        </p:xfrm>
        <a:graphic>
          <a:graphicData uri="http://schemas.openxmlformats.org/drawingml/2006/table">
            <a:tbl>
              <a:tblPr firstRow="1">
                <a:noFill/>
                <a:tableStyleId>{3A53561C-E1F6-4333-8043-C520F6A7AD6B}</a:tableStyleId>
              </a:tblPr>
              <a:tblGrid>
                <a:gridCol w="587433">
                  <a:extLst>
                    <a:ext uri="{9D8B030D-6E8A-4147-A177-3AD203B41FA5}">
                      <a16:colId xmlns:a16="http://schemas.microsoft.com/office/drawing/2014/main" val="20000"/>
                    </a:ext>
                  </a:extLst>
                </a:gridCol>
                <a:gridCol w="3249449">
                  <a:extLst>
                    <a:ext uri="{9D8B030D-6E8A-4147-A177-3AD203B41FA5}">
                      <a16:colId xmlns:a16="http://schemas.microsoft.com/office/drawing/2014/main" val="20001"/>
                    </a:ext>
                  </a:extLst>
                </a:gridCol>
                <a:gridCol w="3344817">
                  <a:extLst>
                    <a:ext uri="{9D8B030D-6E8A-4147-A177-3AD203B41FA5}">
                      <a16:colId xmlns:a16="http://schemas.microsoft.com/office/drawing/2014/main" val="20002"/>
                    </a:ext>
                  </a:extLst>
                </a:gridCol>
              </a:tblGrid>
              <a:tr h="386775">
                <a:tc gridSpan="3">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dirty="0">
                          <a:latin typeface="Calibri"/>
                          <a:ea typeface="Calibri"/>
                          <a:cs typeface="Calibri"/>
                          <a:sym typeface="Calibri"/>
                        </a:rPr>
                        <a:t>Prompt Scoring Guidance </a:t>
                      </a:r>
                      <a:endParaRPr sz="1200" b="1" u="none" strike="noStrike" cap="none" dirty="0">
                        <a:latin typeface="Calibri"/>
                        <a:ea typeface="Calibri"/>
                        <a:cs typeface="Calibri"/>
                        <a:sym typeface="Calibri"/>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8425">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latin typeface="Calibri"/>
                          <a:ea typeface="Calibri"/>
                          <a:cs typeface="Calibri"/>
                          <a:sym typeface="Calibri"/>
                        </a:rPr>
                        <a:t>Score</a:t>
                      </a:r>
                      <a:endParaRPr sz="1000" b="1"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latin typeface="Calibri"/>
                          <a:ea typeface="Calibri"/>
                          <a:cs typeface="Calibri"/>
                          <a:sym typeface="Calibri"/>
                        </a:rPr>
                        <a:t>Components of Student Response (SEP, CCC, and/or DCI) </a:t>
                      </a:r>
                      <a:endParaRPr sz="1000" b="1"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latin typeface="Calibri"/>
                          <a:ea typeface="Calibri"/>
                          <a:cs typeface="Calibri"/>
                          <a:sym typeface="Calibri"/>
                        </a:rPr>
                        <a:t>Example Responses/Look Fors</a:t>
                      </a:r>
                      <a:endParaRPr sz="1000" b="1"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809775">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latin typeface="Calibri"/>
                          <a:ea typeface="Calibri"/>
                          <a:cs typeface="Calibri"/>
                          <a:sym typeface="Calibri"/>
                        </a:rPr>
                        <a:t>+1</a:t>
                      </a:r>
                      <a:endParaRPr sz="1000" b="1" u="none" strike="noStrike" cap="none">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Option 1: </a:t>
                      </a: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r>
                        <a:rPr lang="en-US" sz="1000" u="none" strike="noStrike" cap="none" dirty="0">
                          <a:solidFill>
                            <a:schemeClr val="dk1"/>
                          </a:solidFill>
                          <a:latin typeface="Calibri"/>
                          <a:ea typeface="Calibri"/>
                          <a:cs typeface="Calibri"/>
                          <a:sym typeface="Calibri"/>
                        </a:rPr>
                        <a:t>Students acknowledge in some way that the </a:t>
                      </a:r>
                      <a:r>
                        <a:rPr lang="en-US" sz="1000" u="none" strike="noStrike" cap="none" dirty="0">
                          <a:solidFill>
                            <a:schemeClr val="accent3">
                              <a:lumMod val="50000"/>
                            </a:schemeClr>
                          </a:solidFill>
                          <a:latin typeface="Calibri"/>
                          <a:ea typeface="Calibri"/>
                          <a:cs typeface="Calibri"/>
                          <a:sym typeface="Calibri"/>
                        </a:rPr>
                        <a:t>wires are not correctly connected to the light bulb. </a:t>
                      </a:r>
                      <a:r>
                        <a:rPr lang="en-US" sz="1000" u="none" strike="noStrike" cap="none" dirty="0">
                          <a:solidFill>
                            <a:schemeClr val="accent6">
                              <a:lumMod val="50000"/>
                            </a:schemeClr>
                          </a:solidFill>
                          <a:latin typeface="Calibri"/>
                          <a:ea typeface="Calibri"/>
                          <a:cs typeface="Calibri"/>
                          <a:sym typeface="Calibri"/>
                        </a:rPr>
                        <a:t>Students should also recommend a redesign</a:t>
                      </a:r>
                      <a:r>
                        <a:rPr lang="en-US" sz="1000" u="none" strike="noStrike" cap="none" dirty="0">
                          <a:solidFill>
                            <a:srgbClr val="FF9900"/>
                          </a:solidFill>
                          <a:latin typeface="Calibri"/>
                          <a:ea typeface="Calibri"/>
                          <a:cs typeface="Calibri"/>
                          <a:sym typeface="Calibri"/>
                        </a:rPr>
                        <a:t> </a:t>
                      </a:r>
                      <a:r>
                        <a:rPr lang="en-US" sz="1000" u="none" strike="noStrike" cap="none" dirty="0">
                          <a:solidFill>
                            <a:srgbClr val="0000FF"/>
                          </a:solidFill>
                          <a:latin typeface="Calibri"/>
                          <a:ea typeface="Calibri"/>
                          <a:cs typeface="Calibri"/>
                          <a:sym typeface="Calibri"/>
                        </a:rPr>
                        <a:t>to make the circuit function properly</a:t>
                      </a:r>
                      <a:r>
                        <a:rPr lang="en-US" sz="1000" u="none" strike="noStrike" cap="none" dirty="0">
                          <a:solidFill>
                            <a:schemeClr val="dk1"/>
                          </a:solidFill>
                          <a:latin typeface="Calibri"/>
                          <a:ea typeface="Calibri"/>
                          <a:cs typeface="Calibri"/>
                          <a:sym typeface="Calibri"/>
                        </a:rPr>
                        <a:t>. (DCI, SEP, CCC)</a:t>
                      </a:r>
                      <a:endParaRPr sz="1000" u="none" strike="noStrike" cap="none" dirty="0">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900" u="none" strike="noStrike" cap="none" dirty="0">
                          <a:solidFill>
                            <a:schemeClr val="dk1"/>
                          </a:solidFill>
                          <a:latin typeface="Calibri"/>
                          <a:ea typeface="Calibri"/>
                          <a:cs typeface="Calibri"/>
                          <a:sym typeface="Calibri"/>
                        </a:rPr>
                        <a:t>If a student chooses option 1:</a:t>
                      </a:r>
                      <a:endParaRPr sz="9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r>
                        <a:rPr lang="en-US" sz="900" u="none" strike="noStrike" cap="none" dirty="0">
                          <a:solidFill>
                            <a:schemeClr val="dk1"/>
                          </a:solidFill>
                          <a:latin typeface="Calibri"/>
                          <a:ea typeface="Calibri"/>
                          <a:cs typeface="Calibri"/>
                          <a:sym typeface="Calibri"/>
                        </a:rPr>
                        <a:t>You are looking for students to demonstrate the knowledge of a complete circuit by identifying that the light bulb is not connected correctly. The student should identify that the electricity has to flow through the light bulb. </a:t>
                      </a:r>
                      <a:endParaRPr sz="9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endParaRPr sz="8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r>
                        <a:rPr lang="en-US" sz="900" u="none" strike="noStrike" cap="none" dirty="0">
                          <a:solidFill>
                            <a:schemeClr val="dk1"/>
                          </a:solidFill>
                          <a:latin typeface="Calibri"/>
                          <a:ea typeface="Calibri"/>
                          <a:cs typeface="Calibri"/>
                          <a:sym typeface="Calibri"/>
                        </a:rPr>
                        <a:t>Students may acknowledge that the battery will overheat with the switch not connecting the light bulb. </a:t>
                      </a:r>
                      <a:endParaRPr sz="9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endParaRPr sz="8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r>
                        <a:rPr lang="en-US" sz="900" u="none" strike="noStrike" cap="none" dirty="0">
                          <a:solidFill>
                            <a:schemeClr val="dk1"/>
                          </a:solidFill>
                          <a:latin typeface="Calibri"/>
                          <a:ea typeface="Calibri"/>
                          <a:cs typeface="Calibri"/>
                          <a:sym typeface="Calibri"/>
                        </a:rPr>
                        <a:t>Students need to redesign the model by drawing over the existing model. See complete answer for option 1 on next slide.</a:t>
                      </a:r>
                      <a:endParaRPr sz="900" u="none" strike="noStrike" cap="none" dirty="0">
                        <a:solidFill>
                          <a:schemeClr val="dk1"/>
                        </a:solidFill>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809775">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latin typeface="Calibri"/>
                          <a:ea typeface="Calibri"/>
                          <a:cs typeface="Calibri"/>
                          <a:sym typeface="Calibri"/>
                        </a:rPr>
                        <a:t>+1</a:t>
                      </a:r>
                      <a:endParaRPr sz="1000" b="1" u="none" strike="noStrike" cap="none">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Option 2:</a:t>
                      </a: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Calibri"/>
                          <a:ea typeface="Calibri"/>
                          <a:cs typeface="Calibri"/>
                          <a:sym typeface="Calibri"/>
                        </a:rPr>
                        <a:t>Students should acknowledge in some way that the </a:t>
                      </a:r>
                      <a:r>
                        <a:rPr lang="en-US" sz="1000" u="none" strike="noStrike" cap="none" dirty="0">
                          <a:solidFill>
                            <a:schemeClr val="accent3">
                              <a:lumMod val="50000"/>
                            </a:schemeClr>
                          </a:solidFill>
                          <a:latin typeface="Calibri"/>
                          <a:ea typeface="Calibri"/>
                          <a:cs typeface="Calibri"/>
                          <a:sym typeface="Calibri"/>
                        </a:rPr>
                        <a:t>batteries are not connected correctly to allow for the proper </a:t>
                      </a:r>
                      <a:r>
                        <a:rPr lang="en-US" sz="1000" u="none" strike="noStrike" cap="none" dirty="0">
                          <a:solidFill>
                            <a:schemeClr val="accent6">
                              <a:lumMod val="50000"/>
                            </a:schemeClr>
                          </a:solidFill>
                          <a:latin typeface="Calibri"/>
                          <a:ea typeface="Calibri"/>
                          <a:cs typeface="Calibri"/>
                          <a:sym typeface="Calibri"/>
                        </a:rPr>
                        <a:t>flow of electricity.  Students should also recommend a redesign</a:t>
                      </a:r>
                      <a:r>
                        <a:rPr lang="en-US" sz="1000" u="none" strike="noStrike" cap="none" dirty="0">
                          <a:solidFill>
                            <a:schemeClr val="dk1"/>
                          </a:solidFill>
                          <a:latin typeface="Calibri"/>
                          <a:ea typeface="Calibri"/>
                          <a:cs typeface="Calibri"/>
                          <a:sym typeface="Calibri"/>
                        </a:rPr>
                        <a:t> </a:t>
                      </a:r>
                      <a:r>
                        <a:rPr lang="en-US" sz="1000" u="none" strike="noStrike" cap="none" dirty="0">
                          <a:solidFill>
                            <a:srgbClr val="0000FF"/>
                          </a:solidFill>
                          <a:latin typeface="Calibri"/>
                          <a:ea typeface="Calibri"/>
                          <a:cs typeface="Calibri"/>
                          <a:sym typeface="Calibri"/>
                        </a:rPr>
                        <a:t>to make the circuit function properly.</a:t>
                      </a:r>
                      <a:r>
                        <a:rPr lang="en-US" sz="1000" u="none" strike="noStrike" cap="none" dirty="0">
                          <a:solidFill>
                            <a:schemeClr val="dk1"/>
                          </a:solidFill>
                          <a:latin typeface="Calibri"/>
                          <a:ea typeface="Calibri"/>
                          <a:cs typeface="Calibri"/>
                          <a:sym typeface="Calibri"/>
                        </a:rPr>
                        <a:t> (DCI, SEP, CCC)</a:t>
                      </a:r>
                      <a:endParaRPr sz="1000" b="1"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dirty="0">
                          <a:solidFill>
                            <a:schemeClr val="dk1"/>
                          </a:solidFill>
                          <a:latin typeface="Calibri"/>
                          <a:ea typeface="Calibri"/>
                          <a:cs typeface="Calibri"/>
                          <a:sym typeface="Calibri"/>
                        </a:rPr>
                        <a:t>If a student chooses option 2:</a:t>
                      </a:r>
                      <a:endParaRPr sz="9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US" sz="900" u="none" strike="noStrike" cap="none" dirty="0">
                          <a:solidFill>
                            <a:schemeClr val="dk1"/>
                          </a:solidFill>
                          <a:latin typeface="Calibri"/>
                          <a:ea typeface="Calibri"/>
                          <a:cs typeface="Calibri"/>
                          <a:sym typeface="Calibri"/>
                        </a:rPr>
                        <a:t>You are looking for students to demonstrate knowledge of how electricity comes from batteries. They have to be oriented in the same direction for the flow of electrons to reach the light. In this current configuration for option 2 the two batteries facing each other will simply cancel each other out and the circuit will not look like it is working. </a:t>
                      </a:r>
                      <a:endParaRPr sz="9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8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r>
                        <a:rPr lang="en-US" sz="900" u="none" strike="noStrike" cap="none" dirty="0">
                          <a:solidFill>
                            <a:schemeClr val="dk1"/>
                          </a:solidFill>
                          <a:latin typeface="Calibri"/>
                          <a:ea typeface="Calibri"/>
                          <a:cs typeface="Calibri"/>
                          <a:sym typeface="Calibri"/>
                        </a:rPr>
                        <a:t>Students need to redesign the model by drawing over the existing model. See complete answer for option 2 on next slide.</a:t>
                      </a:r>
                      <a:endParaRPr sz="900" u="none" strike="noStrike" cap="none" dirty="0">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809775">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latin typeface="Calibri"/>
                          <a:ea typeface="Calibri"/>
                          <a:cs typeface="Calibri"/>
                          <a:sym typeface="Calibri"/>
                        </a:rPr>
                        <a:t>+1</a:t>
                      </a:r>
                      <a:endParaRPr sz="1000" b="1" u="none" strike="noStrike" cap="none">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Option 3:</a:t>
                      </a: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Calibri"/>
                          <a:ea typeface="Calibri"/>
                          <a:cs typeface="Calibri"/>
                          <a:sym typeface="Calibri"/>
                        </a:rPr>
                        <a:t>Students should acknowledge in some way that the </a:t>
                      </a:r>
                      <a:r>
                        <a:rPr lang="en-US" sz="1000" u="none" strike="noStrike" cap="none" dirty="0">
                          <a:solidFill>
                            <a:schemeClr val="accent3">
                              <a:lumMod val="50000"/>
                            </a:schemeClr>
                          </a:solidFill>
                          <a:latin typeface="Calibri"/>
                          <a:ea typeface="Calibri"/>
                          <a:cs typeface="Calibri"/>
                          <a:sym typeface="Calibri"/>
                        </a:rPr>
                        <a:t>wires are not correctly connected to the light bulb thus the circuit does not work.</a:t>
                      </a:r>
                      <a:r>
                        <a:rPr lang="en-US" sz="1000" u="none" strike="noStrike" cap="none" dirty="0">
                          <a:solidFill>
                            <a:schemeClr val="accent6">
                              <a:lumMod val="50000"/>
                            </a:schemeClr>
                          </a:solidFill>
                          <a:latin typeface="Calibri"/>
                          <a:ea typeface="Calibri"/>
                          <a:cs typeface="Calibri"/>
                          <a:sym typeface="Calibri"/>
                        </a:rPr>
                        <a:t>  Students should also recommend a redesign</a:t>
                      </a:r>
                      <a:r>
                        <a:rPr lang="en-US" sz="1000" u="none" strike="noStrike" cap="none" dirty="0">
                          <a:solidFill>
                            <a:schemeClr val="dk1"/>
                          </a:solidFill>
                          <a:latin typeface="Calibri"/>
                          <a:ea typeface="Calibri"/>
                          <a:cs typeface="Calibri"/>
                          <a:sym typeface="Calibri"/>
                        </a:rPr>
                        <a:t> to</a:t>
                      </a:r>
                      <a:r>
                        <a:rPr lang="en-US" sz="1000" u="none" strike="noStrike" cap="none" dirty="0">
                          <a:solidFill>
                            <a:srgbClr val="0000FF"/>
                          </a:solidFill>
                          <a:latin typeface="Calibri"/>
                          <a:ea typeface="Calibri"/>
                          <a:cs typeface="Calibri"/>
                          <a:sym typeface="Calibri"/>
                        </a:rPr>
                        <a:t> make the circuit function properly</a:t>
                      </a:r>
                      <a:r>
                        <a:rPr lang="en-US" sz="1000" u="none" strike="noStrike" cap="none" dirty="0">
                          <a:solidFill>
                            <a:schemeClr val="dk1"/>
                          </a:solidFill>
                          <a:latin typeface="Calibri"/>
                          <a:ea typeface="Calibri"/>
                          <a:cs typeface="Calibri"/>
                          <a:sym typeface="Calibri"/>
                        </a:rPr>
                        <a:t>. (DCI, SEP, CCC)</a:t>
                      </a:r>
                      <a:endParaRPr sz="1000" b="1"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dirty="0">
                          <a:solidFill>
                            <a:schemeClr val="dk1"/>
                          </a:solidFill>
                          <a:latin typeface="Calibri"/>
                          <a:ea typeface="Calibri"/>
                          <a:cs typeface="Calibri"/>
                          <a:sym typeface="Calibri"/>
                        </a:rPr>
                        <a:t>If a student chooses option 3:</a:t>
                      </a:r>
                      <a:endParaRPr sz="9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US" sz="900" u="none" strike="noStrike" cap="none" dirty="0">
                          <a:solidFill>
                            <a:schemeClr val="dk1"/>
                          </a:solidFill>
                          <a:latin typeface="Calibri"/>
                          <a:ea typeface="Calibri"/>
                          <a:cs typeface="Calibri"/>
                          <a:sym typeface="Calibri"/>
                        </a:rPr>
                        <a:t>You are looking for students to demonstrate the knowledge of a complete circuit by identifying that the light bulb is not connected correctly. The student should at some point identify that the electricity has to flow through the light bulb. </a:t>
                      </a:r>
                      <a:endParaRPr sz="9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8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r>
                        <a:rPr lang="en-US" sz="900" u="none" strike="noStrike" cap="none" dirty="0">
                          <a:solidFill>
                            <a:schemeClr val="dk1"/>
                          </a:solidFill>
                          <a:latin typeface="Calibri"/>
                          <a:ea typeface="Calibri"/>
                          <a:cs typeface="Calibri"/>
                          <a:sym typeface="Calibri"/>
                        </a:rPr>
                        <a:t>Students need to redesign the model by drawing over the existing model. See complete answer for option 3 on next slide.</a:t>
                      </a:r>
                      <a:endParaRPr sz="900" b="1" u="none" strike="noStrike" cap="none" dirty="0">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62" name="Google Shape;262;g8de964eb99_0_61"/>
          <p:cNvSpPr txBox="1"/>
          <p:nvPr/>
        </p:nvSpPr>
        <p:spPr>
          <a:xfrm>
            <a:off x="7205472" y="9595949"/>
            <a:ext cx="221391" cy="192391"/>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13</a:t>
            </a:fld>
            <a:endParaRPr sz="800" b="0" i="0" u="none" strike="noStrike" cap="none" dirty="0">
              <a:solidFill>
                <a:srgbClr val="293983"/>
              </a:solidFill>
              <a:latin typeface="Arial Black"/>
              <a:ea typeface="Arial Black"/>
              <a:cs typeface="Arial Black"/>
              <a:sym typeface="Arial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72"/>
        <p:cNvGrpSpPr/>
        <p:nvPr/>
      </p:nvGrpSpPr>
      <p:grpSpPr>
        <a:xfrm>
          <a:off x="0" y="0"/>
          <a:ext cx="0" cy="0"/>
          <a:chOff x="0" y="0"/>
          <a:chExt cx="0" cy="0"/>
        </a:xfrm>
      </p:grpSpPr>
      <p:sp>
        <p:nvSpPr>
          <p:cNvPr id="2" name="Title 1">
            <a:extLst>
              <a:ext uri="{FF2B5EF4-FFF2-40B4-BE49-F238E27FC236}">
                <a16:creationId xmlns:a16="http://schemas.microsoft.com/office/drawing/2014/main" id="{34CBB484-F1F5-27A5-1603-67A6D02B11D8}"/>
              </a:ext>
            </a:extLst>
          </p:cNvPr>
          <p:cNvSpPr>
            <a:spLocks noGrp="1"/>
          </p:cNvSpPr>
          <p:nvPr>
            <p:ph type="title" idx="4294967295"/>
          </p:nvPr>
        </p:nvSpPr>
        <p:spPr>
          <a:xfrm>
            <a:off x="388620" y="-276999"/>
            <a:ext cx="6995160" cy="276999"/>
          </a:xfrm>
        </p:spPr>
        <p:txBody>
          <a:bodyPr spcFirstLastPara="1" wrap="square" lIns="0" tIns="0" rIns="0" bIns="0" anchor="b" anchorCtr="0">
            <a:spAutoFit/>
          </a:bodyPr>
          <a:lstStyle/>
          <a:p>
            <a:r>
              <a:rPr lang="en-US" dirty="0"/>
              <a:t>Part C – Cont.</a:t>
            </a:r>
          </a:p>
        </p:txBody>
      </p:sp>
      <p:sp>
        <p:nvSpPr>
          <p:cNvPr id="276" name="Google Shape;276;g8bba15b370_0_26">
            <a:extLst>
              <a:ext uri="{C183D7F6-B498-43B3-948B-1728B52AA6E4}">
                <adec:decorative xmlns:adec="http://schemas.microsoft.com/office/drawing/2017/decorative" val="1"/>
              </a:ext>
            </a:extLst>
          </p:cNvPr>
          <p:cNvSpPr/>
          <p:nvPr/>
        </p:nvSpPr>
        <p:spPr>
          <a:xfrm>
            <a:off x="0" y="12049"/>
            <a:ext cx="7772400" cy="813300"/>
          </a:xfrm>
          <a:prstGeom prst="rect">
            <a:avLst/>
          </a:prstGeom>
          <a:solidFill>
            <a:srgbClr val="F2F2F2"/>
          </a:solidFill>
          <a:ln w="9525" cap="flat" cmpd="sng">
            <a:solidFill>
              <a:srgbClr val="B7B7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7" name="Google Shape;277;g8bba15b370_0_26"/>
          <p:cNvSpPr txBox="1"/>
          <p:nvPr/>
        </p:nvSpPr>
        <p:spPr>
          <a:xfrm>
            <a:off x="2286000" y="153949"/>
            <a:ext cx="4524300" cy="584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Tennessee District Science Network </a:t>
            </a:r>
            <a:r>
              <a:rPr lang="en-US" sz="1600" b="1" i="0" u="none" strike="noStrike" cap="none">
                <a:solidFill>
                  <a:schemeClr val="dk1"/>
                </a:solidFill>
                <a:latin typeface="Calibri"/>
                <a:ea typeface="Calibri"/>
                <a:cs typeface="Calibri"/>
                <a:sym typeface="Calibri"/>
              </a:rPr>
              <a:t>Task Library</a:t>
            </a:r>
            <a:endParaRPr sz="1400" b="0" i="0" u="none" strike="noStrike" cap="none">
              <a:solidFill>
                <a:srgbClr val="000000"/>
              </a:solidFill>
              <a:latin typeface="Arial"/>
              <a:ea typeface="Arial"/>
              <a:cs typeface="Arial"/>
              <a:sym typeface="Arial"/>
            </a:endParaRPr>
          </a:p>
        </p:txBody>
      </p:sp>
      <p:pic>
        <p:nvPicPr>
          <p:cNvPr id="278" name="Google Shape;278;g8bba15b370_0_26" descr="Image result for creative commons tennessee stars logo"/>
          <p:cNvPicPr preferRelativeResize="0"/>
          <p:nvPr/>
        </p:nvPicPr>
        <p:blipFill rotWithShape="1">
          <a:blip r:embed="rId3">
            <a:alphaModFix/>
          </a:blip>
          <a:srcRect l="28891" t="20468" r="35948" b="20796"/>
          <a:stretch/>
        </p:blipFill>
        <p:spPr>
          <a:xfrm>
            <a:off x="6972367" y="188418"/>
            <a:ext cx="441300" cy="442500"/>
          </a:xfrm>
          <a:prstGeom prst="flowChartConnector">
            <a:avLst/>
          </a:prstGeom>
          <a:noFill/>
          <a:ln>
            <a:noFill/>
          </a:ln>
        </p:spPr>
      </p:pic>
      <p:sp>
        <p:nvSpPr>
          <p:cNvPr id="273" name="Google Shape;273;g8bba15b370_0_26"/>
          <p:cNvSpPr txBox="1"/>
          <p:nvPr/>
        </p:nvSpPr>
        <p:spPr>
          <a:xfrm>
            <a:off x="405200" y="907264"/>
            <a:ext cx="7221000" cy="5169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chemeClr val="dk1"/>
              </a:buClr>
              <a:buSzPts val="1700"/>
              <a:buFont typeface="Arial"/>
              <a:buNone/>
            </a:pPr>
            <a:r>
              <a:rPr lang="en-US" sz="1700" b="1" i="0" u="none" strike="noStrike" cap="none" dirty="0">
                <a:solidFill>
                  <a:schemeClr val="dk1"/>
                </a:solidFill>
                <a:latin typeface="Calibri"/>
                <a:ea typeface="Calibri"/>
                <a:cs typeface="Calibri"/>
                <a:sym typeface="Calibri"/>
              </a:rPr>
              <a:t>Toy Engineer Design Task Teacher </a:t>
            </a:r>
            <a:r>
              <a:rPr lang="en-US" sz="17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Guide</a:t>
            </a:r>
            <a:endParaRPr sz="1700" b="1" i="0"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chemeClr val="dk1"/>
              </a:buClr>
              <a:buSzPts val="1400"/>
              <a:buFont typeface="Arial"/>
              <a:buNone/>
            </a:pPr>
            <a:r>
              <a:rPr lang="en-US" sz="1400" b="0" i="1" u="none" strike="noStrike" cap="none" dirty="0">
                <a:solidFill>
                  <a:schemeClr val="dk1"/>
                </a:solidFill>
                <a:latin typeface="Calibri"/>
                <a:ea typeface="Calibri"/>
                <a:cs typeface="Calibri"/>
                <a:sym typeface="Calibri"/>
              </a:rPr>
              <a:t>Third Grade Physical Science</a:t>
            </a:r>
            <a:endParaRPr sz="1700" b="1" i="0"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rgbClr val="000000"/>
              </a:buClr>
              <a:buSzPts val="1700"/>
              <a:buFont typeface="Arial"/>
              <a:buNone/>
            </a:pPr>
            <a:endParaRPr sz="1700" b="1" i="0" u="none" strike="noStrike" cap="none" dirty="0">
              <a:solidFill>
                <a:schemeClr val="dk1"/>
              </a:solidFill>
              <a:latin typeface="Calibri"/>
              <a:ea typeface="Calibri"/>
              <a:cs typeface="Calibri"/>
              <a:sym typeface="Calibri"/>
            </a:endParaRPr>
          </a:p>
        </p:txBody>
      </p:sp>
      <p:sp>
        <p:nvSpPr>
          <p:cNvPr id="282" name="Google Shape;282;g8bba15b370_0_26"/>
          <p:cNvSpPr txBox="1"/>
          <p:nvPr/>
        </p:nvSpPr>
        <p:spPr>
          <a:xfrm>
            <a:off x="424850" y="1396145"/>
            <a:ext cx="7181700" cy="248700"/>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a:solidFill>
                  <a:srgbClr val="293983"/>
                </a:solidFill>
                <a:latin typeface="Calibri"/>
                <a:ea typeface="Calibri"/>
                <a:cs typeface="Calibri"/>
                <a:sym typeface="Calibri"/>
              </a:rPr>
              <a:t>Part C - Continued </a:t>
            </a: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300" b="1" i="0" u="none" strike="noStrike" cap="none" dirty="0">
              <a:solidFill>
                <a:srgbClr val="293983"/>
              </a:solidFill>
              <a:latin typeface="Calibri"/>
              <a:ea typeface="Calibri"/>
              <a:cs typeface="Calibri"/>
              <a:sym typeface="Calibri"/>
            </a:endParaRPr>
          </a:p>
          <a:p>
            <a:pPr marL="12700" marR="212090" lvl="0" indent="0" algn="l" rtl="0">
              <a:lnSpc>
                <a:spcPct val="120300"/>
              </a:lnSpc>
              <a:spcBef>
                <a:spcPts val="795"/>
              </a:spcBef>
              <a:spcAft>
                <a:spcPts val="0"/>
              </a:spcAft>
              <a:buClr>
                <a:srgbClr val="000000"/>
              </a:buClr>
              <a:buSzPts val="1300"/>
              <a:buFont typeface="Arial"/>
              <a:buNone/>
            </a:pPr>
            <a:endParaRPr sz="1300" b="1" i="0" u="none" strike="noStrike" cap="none" dirty="0">
              <a:solidFill>
                <a:srgbClr val="293983"/>
              </a:solidFill>
              <a:latin typeface="Calibri"/>
              <a:ea typeface="Calibri"/>
              <a:cs typeface="Calibri"/>
              <a:sym typeface="Calibri"/>
            </a:endParaRPr>
          </a:p>
        </p:txBody>
      </p:sp>
      <p:graphicFrame>
        <p:nvGraphicFramePr>
          <p:cNvPr id="284" name="Google Shape;284;g8bba15b370_0_26"/>
          <p:cNvGraphicFramePr/>
          <p:nvPr>
            <p:extLst>
              <p:ext uri="{D42A27DB-BD31-4B8C-83A1-F6EECF244321}">
                <p14:modId xmlns:p14="http://schemas.microsoft.com/office/powerpoint/2010/main" val="256827857"/>
              </p:ext>
            </p:extLst>
          </p:nvPr>
        </p:nvGraphicFramePr>
        <p:xfrm>
          <a:off x="424850" y="1630017"/>
          <a:ext cx="6767550" cy="7973999"/>
        </p:xfrm>
        <a:graphic>
          <a:graphicData uri="http://schemas.openxmlformats.org/drawingml/2006/table">
            <a:tbl>
              <a:tblPr firstRow="1">
                <a:noFill/>
                <a:tableStyleId>{3A53561C-E1F6-4333-8043-C520F6A7AD6B}</a:tableStyleId>
              </a:tblPr>
              <a:tblGrid>
                <a:gridCol w="578000">
                  <a:extLst>
                    <a:ext uri="{9D8B030D-6E8A-4147-A177-3AD203B41FA5}">
                      <a16:colId xmlns:a16="http://schemas.microsoft.com/office/drawing/2014/main" val="20000"/>
                    </a:ext>
                  </a:extLst>
                </a:gridCol>
                <a:gridCol w="3037625">
                  <a:extLst>
                    <a:ext uri="{9D8B030D-6E8A-4147-A177-3AD203B41FA5}">
                      <a16:colId xmlns:a16="http://schemas.microsoft.com/office/drawing/2014/main" val="20001"/>
                    </a:ext>
                  </a:extLst>
                </a:gridCol>
                <a:gridCol w="3151925">
                  <a:extLst>
                    <a:ext uri="{9D8B030D-6E8A-4147-A177-3AD203B41FA5}">
                      <a16:colId xmlns:a16="http://schemas.microsoft.com/office/drawing/2014/main" val="20002"/>
                    </a:ext>
                  </a:extLst>
                </a:gridCol>
              </a:tblGrid>
              <a:tr h="450833">
                <a:tc gridSpan="3">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dirty="0">
                          <a:latin typeface="Calibri"/>
                          <a:ea typeface="Calibri"/>
                          <a:cs typeface="Calibri"/>
                          <a:sym typeface="Calibri"/>
                        </a:rPr>
                        <a:t>Prompt Scoring Guidance </a:t>
                      </a:r>
                      <a:endParaRPr sz="1200" b="1" u="none" strike="noStrike" cap="none" dirty="0">
                        <a:latin typeface="Calibri"/>
                        <a:ea typeface="Calibri"/>
                        <a:cs typeface="Calibri"/>
                        <a:sym typeface="Calibri"/>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4266">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latin typeface="Calibri"/>
                          <a:ea typeface="Calibri"/>
                          <a:cs typeface="Calibri"/>
                          <a:sym typeface="Calibri"/>
                        </a:rPr>
                        <a:t>Score</a:t>
                      </a:r>
                      <a:endParaRPr sz="1000" b="1" u="none" strike="noStrike" cap="none">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Components of Student Response (SEP, CCC, and/or DCI) </a:t>
                      </a:r>
                      <a:endParaRPr sz="1000" b="1" u="none" strike="noStrike" cap="none" dirty="0">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latin typeface="Calibri"/>
                          <a:ea typeface="Calibri"/>
                          <a:cs typeface="Calibri"/>
                          <a:sym typeface="Calibri"/>
                        </a:rPr>
                        <a:t>Example Responses/Look Fors</a:t>
                      </a:r>
                      <a:endParaRPr sz="1000" b="1" u="none" strike="noStrike" cap="none">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850974">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latin typeface="Calibri"/>
                          <a:ea typeface="Calibri"/>
                          <a:cs typeface="Calibri"/>
                          <a:sym typeface="Calibri"/>
                        </a:rPr>
                        <a:t>+1</a:t>
                      </a:r>
                      <a:endParaRPr sz="1000" b="1" u="none" strike="noStrike" cap="none">
                        <a:latin typeface="Calibri"/>
                        <a:ea typeface="Calibri"/>
                        <a:cs typeface="Calibri"/>
                        <a:sym typeface="Calibri"/>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Option 4: </a:t>
                      </a: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Calibri"/>
                          <a:ea typeface="Calibri"/>
                          <a:cs typeface="Calibri"/>
                          <a:sym typeface="Calibri"/>
                        </a:rPr>
                        <a:t>Students should acknowledge that </a:t>
                      </a:r>
                      <a:r>
                        <a:rPr lang="en-US" sz="1000" u="none" strike="noStrike" cap="none" dirty="0">
                          <a:solidFill>
                            <a:schemeClr val="accent3">
                              <a:lumMod val="50000"/>
                            </a:schemeClr>
                          </a:solidFill>
                          <a:latin typeface="Calibri"/>
                          <a:ea typeface="Calibri"/>
                          <a:cs typeface="Calibri"/>
                          <a:sym typeface="Calibri"/>
                        </a:rPr>
                        <a:t>the battery is directly connected to the bulb thus skipping the switch. The switch is not installed correctly.  </a:t>
                      </a:r>
                      <a:r>
                        <a:rPr lang="en-US" sz="1000" u="none" strike="noStrike" cap="none" dirty="0">
                          <a:solidFill>
                            <a:schemeClr val="accent6">
                              <a:lumMod val="50000"/>
                            </a:schemeClr>
                          </a:solidFill>
                          <a:latin typeface="Calibri"/>
                          <a:ea typeface="Calibri"/>
                          <a:cs typeface="Calibri"/>
                          <a:sym typeface="Calibri"/>
                        </a:rPr>
                        <a:t>Students should also recommend a redesign</a:t>
                      </a:r>
                      <a:r>
                        <a:rPr lang="en-US" sz="1000" u="none" strike="noStrike" cap="none" dirty="0">
                          <a:solidFill>
                            <a:schemeClr val="dk1"/>
                          </a:solidFill>
                          <a:latin typeface="Calibri"/>
                          <a:ea typeface="Calibri"/>
                          <a:cs typeface="Calibri"/>
                          <a:sym typeface="Calibri"/>
                        </a:rPr>
                        <a:t> to </a:t>
                      </a:r>
                      <a:r>
                        <a:rPr lang="en-US" sz="1000" u="none" strike="noStrike" cap="none" dirty="0">
                          <a:solidFill>
                            <a:srgbClr val="0000FF"/>
                          </a:solidFill>
                          <a:latin typeface="Calibri"/>
                          <a:ea typeface="Calibri"/>
                          <a:cs typeface="Calibri"/>
                          <a:sym typeface="Calibri"/>
                        </a:rPr>
                        <a:t>make the circuit function properly</a:t>
                      </a:r>
                      <a:r>
                        <a:rPr lang="en-US" sz="1000" u="none" strike="noStrike" cap="none" dirty="0">
                          <a:solidFill>
                            <a:schemeClr val="dk1"/>
                          </a:solidFill>
                          <a:latin typeface="Calibri"/>
                          <a:ea typeface="Calibri"/>
                          <a:cs typeface="Calibri"/>
                          <a:sym typeface="Calibri"/>
                        </a:rPr>
                        <a:t>. (DCI, SEP, CCC)</a:t>
                      </a:r>
                      <a:endParaRPr sz="1000" u="none" strike="noStrike" cap="none" dirty="0">
                        <a:latin typeface="Calibri"/>
                        <a:ea typeface="Calibri"/>
                        <a:cs typeface="Calibri"/>
                        <a:sym typeface="Calibri"/>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Calibri"/>
                          <a:ea typeface="Calibri"/>
                          <a:cs typeface="Calibri"/>
                          <a:sym typeface="Calibri"/>
                        </a:rPr>
                        <a:t>If a student chooses options 4:</a:t>
                      </a: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Calibri"/>
                          <a:ea typeface="Calibri"/>
                          <a:cs typeface="Calibri"/>
                          <a:sym typeface="Calibri"/>
                        </a:rPr>
                        <a:t>You are looking for students to demonstrate the knowledge that the switch must be incorporated into the outside of the circuit by including the switch through the middle of the circuit the flow of electricity does not make it to the light bulb. Students should demonstrate in their redesign a place where they moved the switch. </a:t>
                      </a: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r>
                        <a:rPr lang="en-US" sz="1000" b="0" i="0" u="none" strike="noStrike" cap="none" dirty="0">
                          <a:solidFill>
                            <a:srgbClr val="000000"/>
                          </a:solidFill>
                          <a:latin typeface="Calibri"/>
                          <a:ea typeface="Calibri"/>
                          <a:cs typeface="Calibri"/>
                          <a:sym typeface="Calibri"/>
                        </a:rPr>
                        <a:t>Students need to redesign the model by drawing over the existing model. See complete answer for option 4 below.</a:t>
                      </a:r>
                      <a:endParaRPr sz="1000" b="0" i="0" u="none" strike="noStrike" cap="none" dirty="0">
                        <a:solidFill>
                          <a:srgbClr val="000000"/>
                        </a:solidFill>
                        <a:latin typeface="Calibri"/>
                        <a:ea typeface="Calibri"/>
                        <a:cs typeface="Calibri"/>
                        <a:sym typeface="Calibri"/>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4971480">
                <a:tc gridSpan="2">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Score and Score Rationale, if applicable: </a:t>
                      </a: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+2 to +4 points depending on number of student answers teacher would like students to provide, however, students were only requested to pick two. </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Feedback/Questions to support next level thinking for students: </a:t>
                      </a: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This student has demonstrated mastery. All examples include a proposed redesign drawn on the models and an explanation of what needs to happen for the flow of electricity. </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This student even demonstrates a connected idea of magnetism related to flow of electrons. </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To support next level thinking for this student you should have them explore parallel and series circuits. They will thrive given the opportunity to expand upon what they already know. </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bl>
          </a:graphicData>
        </a:graphic>
      </p:graphicFrame>
      <p:pic>
        <p:nvPicPr>
          <p:cNvPr id="287" name="Google Shape;287;g8bba15b370_0_26" descr="Option 1 - Student Response"/>
          <p:cNvPicPr preferRelativeResize="0"/>
          <p:nvPr/>
        </p:nvPicPr>
        <p:blipFill rotWithShape="1">
          <a:blip r:embed="rId4">
            <a:alphaModFix/>
          </a:blip>
          <a:srcRect/>
          <a:stretch/>
        </p:blipFill>
        <p:spPr>
          <a:xfrm>
            <a:off x="757575" y="4744013"/>
            <a:ext cx="2760516" cy="964825"/>
          </a:xfrm>
          <a:prstGeom prst="rect">
            <a:avLst/>
          </a:prstGeom>
          <a:noFill/>
          <a:ln>
            <a:noFill/>
          </a:ln>
        </p:spPr>
      </p:pic>
      <p:pic>
        <p:nvPicPr>
          <p:cNvPr id="285" name="Google Shape;285;g8bba15b370_0_26" descr="Option 2 - Student Response"/>
          <p:cNvPicPr preferRelativeResize="0"/>
          <p:nvPr/>
        </p:nvPicPr>
        <p:blipFill rotWithShape="1">
          <a:blip r:embed="rId5">
            <a:alphaModFix/>
          </a:blip>
          <a:srcRect/>
          <a:stretch/>
        </p:blipFill>
        <p:spPr>
          <a:xfrm>
            <a:off x="757575" y="5862763"/>
            <a:ext cx="2760526" cy="1414261"/>
          </a:xfrm>
          <a:prstGeom prst="rect">
            <a:avLst/>
          </a:prstGeom>
          <a:noFill/>
          <a:ln>
            <a:noFill/>
          </a:ln>
        </p:spPr>
      </p:pic>
      <p:pic>
        <p:nvPicPr>
          <p:cNvPr id="286" name="Google Shape;286;g8bba15b370_0_26" descr="Option 3 - Student Response"/>
          <p:cNvPicPr preferRelativeResize="0"/>
          <p:nvPr/>
        </p:nvPicPr>
        <p:blipFill rotWithShape="1">
          <a:blip r:embed="rId6">
            <a:alphaModFix/>
          </a:blip>
          <a:srcRect/>
          <a:stretch/>
        </p:blipFill>
        <p:spPr>
          <a:xfrm>
            <a:off x="757575" y="7335688"/>
            <a:ext cx="2913874" cy="1092695"/>
          </a:xfrm>
          <a:prstGeom prst="rect">
            <a:avLst/>
          </a:prstGeom>
          <a:noFill/>
          <a:ln>
            <a:noFill/>
          </a:ln>
        </p:spPr>
      </p:pic>
      <p:pic>
        <p:nvPicPr>
          <p:cNvPr id="288" name="Google Shape;288;g8bba15b370_0_26" descr="Option 4 - Student Response"/>
          <p:cNvPicPr preferRelativeResize="0"/>
          <p:nvPr/>
        </p:nvPicPr>
        <p:blipFill rotWithShape="1">
          <a:blip r:embed="rId7">
            <a:alphaModFix/>
          </a:blip>
          <a:srcRect/>
          <a:stretch/>
        </p:blipFill>
        <p:spPr>
          <a:xfrm>
            <a:off x="770663" y="8487053"/>
            <a:ext cx="2887696" cy="1018425"/>
          </a:xfrm>
          <a:prstGeom prst="rect">
            <a:avLst/>
          </a:prstGeom>
          <a:noFill/>
          <a:ln>
            <a:noFill/>
          </a:ln>
        </p:spPr>
      </p:pic>
      <p:sp>
        <p:nvSpPr>
          <p:cNvPr id="279" name="Google Shape;279;g8bba15b370_0_26"/>
          <p:cNvSpPr txBox="1"/>
          <p:nvPr/>
        </p:nvSpPr>
        <p:spPr>
          <a:xfrm>
            <a:off x="7260336" y="9595950"/>
            <a:ext cx="166527" cy="151554"/>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14</a:t>
            </a:fld>
            <a:endParaRPr sz="800" b="0" i="0" u="none" strike="noStrike" cap="none" dirty="0">
              <a:solidFill>
                <a:srgbClr val="293983"/>
              </a:solidFill>
              <a:latin typeface="Arial Black"/>
              <a:ea typeface="Arial Black"/>
              <a:cs typeface="Arial Black"/>
              <a:sym typeface="Arial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 name="Title 1">
            <a:extLst>
              <a:ext uri="{FF2B5EF4-FFF2-40B4-BE49-F238E27FC236}">
                <a16:creationId xmlns:a16="http://schemas.microsoft.com/office/drawing/2014/main" id="{99A30DAE-8C8D-DF82-1F41-1BA1B9077DB5}"/>
              </a:ext>
            </a:extLst>
          </p:cNvPr>
          <p:cNvSpPr>
            <a:spLocks noGrp="1"/>
          </p:cNvSpPr>
          <p:nvPr>
            <p:ph type="title" idx="4294967295"/>
          </p:nvPr>
        </p:nvSpPr>
        <p:spPr>
          <a:xfrm>
            <a:off x="388620" y="-276999"/>
            <a:ext cx="6995160" cy="276999"/>
          </a:xfrm>
        </p:spPr>
        <p:txBody>
          <a:bodyPr spcFirstLastPara="1" wrap="square" lIns="0" tIns="0" rIns="0" bIns="0" anchor="b" anchorCtr="0">
            <a:spAutoFit/>
          </a:bodyPr>
          <a:lstStyle/>
          <a:p>
            <a:r>
              <a:rPr lang="en-US" dirty="0"/>
              <a:t>Part C – (continued)</a:t>
            </a:r>
          </a:p>
        </p:txBody>
      </p:sp>
      <p:sp>
        <p:nvSpPr>
          <p:cNvPr id="294" name="Google Shape;294;g8ed053a62b_1_0">
            <a:extLst>
              <a:ext uri="{C183D7F6-B498-43B3-948B-1728B52AA6E4}">
                <adec:decorative xmlns:adec="http://schemas.microsoft.com/office/drawing/2017/decorative" val="1"/>
              </a:ext>
            </a:extLst>
          </p:cNvPr>
          <p:cNvSpPr/>
          <p:nvPr/>
        </p:nvSpPr>
        <p:spPr>
          <a:xfrm>
            <a:off x="0" y="12049"/>
            <a:ext cx="7772400" cy="813300"/>
          </a:xfrm>
          <a:prstGeom prst="rect">
            <a:avLst/>
          </a:prstGeom>
          <a:solidFill>
            <a:srgbClr val="F2F2F2"/>
          </a:solidFill>
          <a:ln w="9525" cap="flat" cmpd="sng">
            <a:solidFill>
              <a:srgbClr val="B7B7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5" name="Google Shape;295;g8ed053a62b_1_0"/>
          <p:cNvSpPr txBox="1"/>
          <p:nvPr/>
        </p:nvSpPr>
        <p:spPr>
          <a:xfrm>
            <a:off x="2286000" y="153949"/>
            <a:ext cx="4524300" cy="584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Tennessee District Science Network </a:t>
            </a:r>
            <a:r>
              <a:rPr lang="en-US" sz="1600" b="1" i="0" u="none" strike="noStrike" cap="none">
                <a:solidFill>
                  <a:schemeClr val="dk1"/>
                </a:solidFill>
                <a:latin typeface="Calibri"/>
                <a:ea typeface="Calibri"/>
                <a:cs typeface="Calibri"/>
                <a:sym typeface="Calibri"/>
              </a:rPr>
              <a:t>Task Library</a:t>
            </a:r>
            <a:endParaRPr sz="1400" b="0" i="0" u="none" strike="noStrike" cap="none">
              <a:solidFill>
                <a:srgbClr val="000000"/>
              </a:solidFill>
              <a:latin typeface="Arial"/>
              <a:ea typeface="Arial"/>
              <a:cs typeface="Arial"/>
              <a:sym typeface="Arial"/>
            </a:endParaRPr>
          </a:p>
        </p:txBody>
      </p:sp>
      <p:pic>
        <p:nvPicPr>
          <p:cNvPr id="296" name="Google Shape;296;g8ed053a62b_1_0" descr="Image result for creative commons tennessee stars logo"/>
          <p:cNvPicPr preferRelativeResize="0"/>
          <p:nvPr/>
        </p:nvPicPr>
        <p:blipFill rotWithShape="1">
          <a:blip r:embed="rId3">
            <a:alphaModFix/>
          </a:blip>
          <a:srcRect l="28891" t="20468" r="35948" b="20796"/>
          <a:stretch/>
        </p:blipFill>
        <p:spPr>
          <a:xfrm>
            <a:off x="6972367" y="188418"/>
            <a:ext cx="441300" cy="442500"/>
          </a:xfrm>
          <a:prstGeom prst="flowChartConnector">
            <a:avLst/>
          </a:prstGeom>
          <a:noFill/>
          <a:ln>
            <a:noFill/>
          </a:ln>
        </p:spPr>
      </p:pic>
      <p:sp>
        <p:nvSpPr>
          <p:cNvPr id="293" name="Google Shape;293;g8ed053a62b_1_0"/>
          <p:cNvSpPr txBox="1"/>
          <p:nvPr/>
        </p:nvSpPr>
        <p:spPr>
          <a:xfrm>
            <a:off x="405200" y="907264"/>
            <a:ext cx="7221000" cy="516900"/>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Clr>
                <a:schemeClr val="dk1"/>
              </a:buClr>
              <a:buSzPts val="1700"/>
              <a:buFont typeface="Arial"/>
              <a:buNone/>
            </a:pPr>
            <a:r>
              <a:rPr lang="en-US" sz="1700" b="1" i="0" u="none" strike="noStrike" cap="none" dirty="0">
                <a:solidFill>
                  <a:schemeClr val="dk1"/>
                </a:solidFill>
                <a:latin typeface="Calibri"/>
                <a:ea typeface="Calibri"/>
                <a:cs typeface="Calibri"/>
                <a:sym typeface="Calibri"/>
              </a:rPr>
              <a:t>Toy Engineer Design Task Teacher </a:t>
            </a:r>
            <a:r>
              <a:rPr lang="en-US" sz="17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Guide</a:t>
            </a:r>
            <a:endParaRPr sz="1700" b="1" i="0"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chemeClr val="dk1"/>
              </a:buClr>
              <a:buSzPts val="1400"/>
              <a:buFont typeface="Arial"/>
              <a:buNone/>
            </a:pPr>
            <a:r>
              <a:rPr lang="en-US" sz="1400" b="0" i="1" u="none" strike="noStrike" cap="none" dirty="0">
                <a:solidFill>
                  <a:schemeClr val="dk1"/>
                </a:solidFill>
                <a:latin typeface="Calibri"/>
                <a:ea typeface="Calibri"/>
                <a:cs typeface="Calibri"/>
                <a:sym typeface="Calibri"/>
              </a:rPr>
              <a:t>Third Grade Physical Science</a:t>
            </a:r>
            <a:endParaRPr sz="1400" b="0" i="1"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rgbClr val="000000"/>
              </a:buClr>
              <a:buSzPts val="1700"/>
              <a:buFont typeface="Arial"/>
              <a:buNone/>
            </a:pPr>
            <a:endParaRPr sz="1700" b="1" i="0" u="none" strike="noStrike" cap="none" dirty="0">
              <a:solidFill>
                <a:schemeClr val="dk1"/>
              </a:solidFill>
              <a:latin typeface="Calibri"/>
              <a:ea typeface="Calibri"/>
              <a:cs typeface="Calibri"/>
              <a:sym typeface="Calibri"/>
            </a:endParaRPr>
          </a:p>
        </p:txBody>
      </p:sp>
      <p:sp>
        <p:nvSpPr>
          <p:cNvPr id="298" name="Google Shape;298;g8ed053a62b_1_0"/>
          <p:cNvSpPr txBox="1"/>
          <p:nvPr/>
        </p:nvSpPr>
        <p:spPr>
          <a:xfrm>
            <a:off x="424850" y="1452575"/>
            <a:ext cx="7181700" cy="261900"/>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a:solidFill>
                  <a:srgbClr val="293983"/>
                </a:solidFill>
                <a:latin typeface="Calibri"/>
                <a:ea typeface="Calibri"/>
                <a:cs typeface="Calibri"/>
                <a:sym typeface="Calibri"/>
              </a:rPr>
              <a:t>Part C - Continued </a:t>
            </a:r>
            <a:endParaRPr sz="900" b="0" i="0" u="none" strike="noStrike" cap="none" dirty="0">
              <a:solidFill>
                <a:srgbClr val="231F20"/>
              </a:solidFill>
              <a:latin typeface="Calibri"/>
              <a:ea typeface="Calibri"/>
              <a:cs typeface="Calibri"/>
              <a:sym typeface="Calibri"/>
            </a:endParaRPr>
          </a:p>
          <a:p>
            <a:pPr marL="12700" marR="212090" lvl="0" indent="0" algn="l" rtl="0">
              <a:lnSpc>
                <a:spcPct val="120300"/>
              </a:lnSpc>
              <a:spcBef>
                <a:spcPts val="795"/>
              </a:spcBef>
              <a:spcAft>
                <a:spcPts val="0"/>
              </a:spcAft>
              <a:buClr>
                <a:srgbClr val="000000"/>
              </a:buClr>
              <a:buSzPts val="1300"/>
              <a:buFont typeface="Arial"/>
              <a:buNone/>
            </a:pPr>
            <a:endParaRPr sz="1300" b="1" i="0" u="none" strike="noStrike" cap="none" dirty="0">
              <a:solidFill>
                <a:srgbClr val="293983"/>
              </a:solidFill>
              <a:latin typeface="Tahoma"/>
              <a:ea typeface="Tahoma"/>
              <a:cs typeface="Tahoma"/>
              <a:sym typeface="Tahoma"/>
            </a:endParaRPr>
          </a:p>
        </p:txBody>
      </p:sp>
      <p:graphicFrame>
        <p:nvGraphicFramePr>
          <p:cNvPr id="299" name="Google Shape;299;g8ed053a62b_1_0"/>
          <p:cNvGraphicFramePr/>
          <p:nvPr>
            <p:extLst>
              <p:ext uri="{D42A27DB-BD31-4B8C-83A1-F6EECF244321}">
                <p14:modId xmlns:p14="http://schemas.microsoft.com/office/powerpoint/2010/main" val="3246951261"/>
              </p:ext>
            </p:extLst>
          </p:nvPr>
        </p:nvGraphicFramePr>
        <p:xfrm>
          <a:off x="425466" y="1817025"/>
          <a:ext cx="6834869" cy="5669250"/>
        </p:xfrm>
        <a:graphic>
          <a:graphicData uri="http://schemas.openxmlformats.org/drawingml/2006/table">
            <a:tbl>
              <a:tblPr firstRow="1">
                <a:noFill/>
                <a:tableStyleId>{3A53561C-E1F6-4333-8043-C520F6A7AD6B}</a:tableStyleId>
              </a:tblPr>
              <a:tblGrid>
                <a:gridCol w="583750">
                  <a:extLst>
                    <a:ext uri="{9D8B030D-6E8A-4147-A177-3AD203B41FA5}">
                      <a16:colId xmlns:a16="http://schemas.microsoft.com/office/drawing/2014/main" val="20000"/>
                    </a:ext>
                  </a:extLst>
                </a:gridCol>
                <a:gridCol w="3067841">
                  <a:extLst>
                    <a:ext uri="{9D8B030D-6E8A-4147-A177-3AD203B41FA5}">
                      <a16:colId xmlns:a16="http://schemas.microsoft.com/office/drawing/2014/main" val="20001"/>
                    </a:ext>
                  </a:extLst>
                </a:gridCol>
                <a:gridCol w="3183278">
                  <a:extLst>
                    <a:ext uri="{9D8B030D-6E8A-4147-A177-3AD203B41FA5}">
                      <a16:colId xmlns:a16="http://schemas.microsoft.com/office/drawing/2014/main" val="20002"/>
                    </a:ext>
                  </a:extLst>
                </a:gridCol>
              </a:tblGrid>
              <a:tr h="381000">
                <a:tc gridSpan="2">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Incomplete Student Response - Example A</a:t>
                      </a: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Score and Score Rationale, if applicable: </a:t>
                      </a: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+1 out of 2</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This student demonstrates basic knowledge of an open and closed circuit but has failed to offer a potential solution to any of the options. </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Feedback &amp; Next Steps for Students to Make Progress:</a:t>
                      </a: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-More hands-on experiences with making and testing  circuits and the role of a battery  </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-circuit simulations</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-support in understanding energy sources</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-additional support with understanding how a light bulb works</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 additional instruction with how electricity flows through a circuit</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302" name="Google Shape;302;g8ed053a62b_1_0" descr="Option 1 - Student Response"/>
          <p:cNvPicPr preferRelativeResize="0"/>
          <p:nvPr/>
        </p:nvPicPr>
        <p:blipFill rotWithShape="1">
          <a:blip r:embed="rId4">
            <a:alphaModFix/>
          </a:blip>
          <a:srcRect/>
          <a:stretch/>
        </p:blipFill>
        <p:spPr>
          <a:xfrm>
            <a:off x="512069" y="2188366"/>
            <a:ext cx="3222769" cy="1155238"/>
          </a:xfrm>
          <a:prstGeom prst="rect">
            <a:avLst/>
          </a:prstGeom>
          <a:noFill/>
          <a:ln>
            <a:noFill/>
          </a:ln>
        </p:spPr>
      </p:pic>
      <p:pic>
        <p:nvPicPr>
          <p:cNvPr id="303" name="Google Shape;303;g8ed053a62b_1_0" descr="Option 2 - Student Response"/>
          <p:cNvPicPr preferRelativeResize="0"/>
          <p:nvPr/>
        </p:nvPicPr>
        <p:blipFill rotWithShape="1">
          <a:blip r:embed="rId5">
            <a:alphaModFix/>
          </a:blip>
          <a:srcRect/>
          <a:stretch/>
        </p:blipFill>
        <p:spPr>
          <a:xfrm>
            <a:off x="512065" y="3457953"/>
            <a:ext cx="3222775" cy="1205270"/>
          </a:xfrm>
          <a:prstGeom prst="rect">
            <a:avLst/>
          </a:prstGeom>
          <a:noFill/>
          <a:ln>
            <a:noFill/>
          </a:ln>
        </p:spPr>
      </p:pic>
      <p:pic>
        <p:nvPicPr>
          <p:cNvPr id="301" name="Google Shape;301;g8ed053a62b_1_0" descr="Option 3 - Student Response"/>
          <p:cNvPicPr preferRelativeResize="0"/>
          <p:nvPr/>
        </p:nvPicPr>
        <p:blipFill rotWithShape="1">
          <a:blip r:embed="rId6">
            <a:alphaModFix/>
          </a:blip>
          <a:srcRect/>
          <a:stretch/>
        </p:blipFill>
        <p:spPr>
          <a:xfrm>
            <a:off x="512065" y="4777541"/>
            <a:ext cx="3222774" cy="1279409"/>
          </a:xfrm>
          <a:prstGeom prst="rect">
            <a:avLst/>
          </a:prstGeom>
          <a:noFill/>
          <a:ln>
            <a:noFill/>
          </a:ln>
        </p:spPr>
      </p:pic>
      <p:pic>
        <p:nvPicPr>
          <p:cNvPr id="300" name="Google Shape;300;g8ed053a62b_1_0" descr="Option 4 - Student Response"/>
          <p:cNvPicPr preferRelativeResize="0"/>
          <p:nvPr/>
        </p:nvPicPr>
        <p:blipFill rotWithShape="1">
          <a:blip r:embed="rId7">
            <a:alphaModFix/>
          </a:blip>
          <a:srcRect/>
          <a:stretch/>
        </p:blipFill>
        <p:spPr>
          <a:xfrm>
            <a:off x="512065" y="6171266"/>
            <a:ext cx="3222776" cy="1172541"/>
          </a:xfrm>
          <a:prstGeom prst="rect">
            <a:avLst/>
          </a:prstGeom>
          <a:noFill/>
          <a:ln>
            <a:noFill/>
          </a:ln>
        </p:spPr>
      </p:pic>
      <p:sp>
        <p:nvSpPr>
          <p:cNvPr id="13" name="Google Shape;279;g8bba15b370_0_26">
            <a:extLst>
              <a:ext uri="{FF2B5EF4-FFF2-40B4-BE49-F238E27FC236}">
                <a16:creationId xmlns:a16="http://schemas.microsoft.com/office/drawing/2014/main" id="{E4D7CCAB-31B6-4D87-B73E-1045F4BE4F57}"/>
              </a:ext>
            </a:extLst>
          </p:cNvPr>
          <p:cNvSpPr txBox="1"/>
          <p:nvPr/>
        </p:nvSpPr>
        <p:spPr>
          <a:xfrm>
            <a:off x="7260336" y="9595950"/>
            <a:ext cx="166527" cy="151554"/>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15</a:t>
            </a:fld>
            <a:endParaRPr sz="800" b="0" i="0" u="none" strike="noStrike" cap="none" dirty="0">
              <a:solidFill>
                <a:srgbClr val="293983"/>
              </a:solidFill>
              <a:latin typeface="Arial Black"/>
              <a:ea typeface="Arial Black"/>
              <a:cs typeface="Arial Black"/>
              <a:sym typeface="Arial Black"/>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2" name="Title 1">
            <a:extLst>
              <a:ext uri="{FF2B5EF4-FFF2-40B4-BE49-F238E27FC236}">
                <a16:creationId xmlns:a16="http://schemas.microsoft.com/office/drawing/2014/main" id="{7C3081AE-71A5-4E96-8FD5-26CE45D62B2D}"/>
              </a:ext>
            </a:extLst>
          </p:cNvPr>
          <p:cNvSpPr>
            <a:spLocks noGrp="1"/>
          </p:cNvSpPr>
          <p:nvPr>
            <p:ph type="title" idx="4294967295"/>
          </p:nvPr>
        </p:nvSpPr>
        <p:spPr>
          <a:xfrm>
            <a:off x="388620" y="-276999"/>
            <a:ext cx="6995160" cy="276999"/>
          </a:xfrm>
        </p:spPr>
        <p:txBody>
          <a:bodyPr spcFirstLastPara="1" wrap="square" lIns="0" tIns="0" rIns="0" bIns="0" anchor="b" anchorCtr="0">
            <a:spAutoFit/>
          </a:bodyPr>
          <a:lstStyle/>
          <a:p>
            <a:r>
              <a:rPr lang="en-US" dirty="0"/>
              <a:t>Part C – (cont.)</a:t>
            </a:r>
          </a:p>
        </p:txBody>
      </p:sp>
      <p:sp>
        <p:nvSpPr>
          <p:cNvPr id="309" name="Google Shape;309;g8ed053a62b_1_14">
            <a:extLst>
              <a:ext uri="{C183D7F6-B498-43B3-948B-1728B52AA6E4}">
                <adec:decorative xmlns:adec="http://schemas.microsoft.com/office/drawing/2017/decorative" val="1"/>
              </a:ext>
            </a:extLst>
          </p:cNvPr>
          <p:cNvSpPr/>
          <p:nvPr/>
        </p:nvSpPr>
        <p:spPr>
          <a:xfrm>
            <a:off x="0" y="12049"/>
            <a:ext cx="7772400" cy="813300"/>
          </a:xfrm>
          <a:prstGeom prst="rect">
            <a:avLst/>
          </a:prstGeom>
          <a:solidFill>
            <a:srgbClr val="F2F2F2"/>
          </a:solidFill>
          <a:ln w="9525" cap="flat" cmpd="sng">
            <a:solidFill>
              <a:srgbClr val="B7B7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0" name="Google Shape;310;g8ed053a62b_1_14"/>
          <p:cNvSpPr txBox="1"/>
          <p:nvPr/>
        </p:nvSpPr>
        <p:spPr>
          <a:xfrm>
            <a:off x="2286000" y="153949"/>
            <a:ext cx="4524300" cy="584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Tennessee District Science Network </a:t>
            </a:r>
            <a:r>
              <a:rPr lang="en-US" sz="1600" b="1" i="0" u="none" strike="noStrike" cap="none">
                <a:solidFill>
                  <a:schemeClr val="dk1"/>
                </a:solidFill>
                <a:latin typeface="Calibri"/>
                <a:ea typeface="Calibri"/>
                <a:cs typeface="Calibri"/>
                <a:sym typeface="Calibri"/>
              </a:rPr>
              <a:t>Task Library</a:t>
            </a:r>
            <a:endParaRPr sz="1400" b="0" i="0" u="none" strike="noStrike" cap="none">
              <a:solidFill>
                <a:srgbClr val="000000"/>
              </a:solidFill>
              <a:latin typeface="Arial"/>
              <a:ea typeface="Arial"/>
              <a:cs typeface="Arial"/>
              <a:sym typeface="Arial"/>
            </a:endParaRPr>
          </a:p>
        </p:txBody>
      </p:sp>
      <p:pic>
        <p:nvPicPr>
          <p:cNvPr id="311" name="Google Shape;311;g8ed053a62b_1_14" descr="Image result for creative commons tennessee stars logo"/>
          <p:cNvPicPr preferRelativeResize="0"/>
          <p:nvPr/>
        </p:nvPicPr>
        <p:blipFill rotWithShape="1">
          <a:blip r:embed="rId3">
            <a:alphaModFix/>
          </a:blip>
          <a:srcRect l="28891" t="20468" r="35948" b="20796"/>
          <a:stretch/>
        </p:blipFill>
        <p:spPr>
          <a:xfrm>
            <a:off x="6972367" y="188418"/>
            <a:ext cx="441300" cy="442500"/>
          </a:xfrm>
          <a:prstGeom prst="flowChartConnector">
            <a:avLst/>
          </a:prstGeom>
          <a:noFill/>
          <a:ln>
            <a:noFill/>
          </a:ln>
        </p:spPr>
      </p:pic>
      <p:sp>
        <p:nvSpPr>
          <p:cNvPr id="308" name="Google Shape;308;g8ed053a62b_1_14"/>
          <p:cNvSpPr txBox="1"/>
          <p:nvPr/>
        </p:nvSpPr>
        <p:spPr>
          <a:xfrm>
            <a:off x="405200" y="907264"/>
            <a:ext cx="7221000" cy="516900"/>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Clr>
                <a:schemeClr val="dk1"/>
              </a:buClr>
              <a:buSzPts val="1700"/>
              <a:buFont typeface="Arial"/>
              <a:buNone/>
            </a:pPr>
            <a:r>
              <a:rPr lang="en-US" sz="1700" b="1" i="0" u="none" strike="noStrike" cap="none" dirty="0">
                <a:solidFill>
                  <a:schemeClr val="dk1"/>
                </a:solidFill>
                <a:latin typeface="Calibri"/>
                <a:ea typeface="Calibri"/>
                <a:cs typeface="Calibri"/>
                <a:sym typeface="Calibri"/>
              </a:rPr>
              <a:t>Toy Engineer Design Task Teacher </a:t>
            </a:r>
            <a:r>
              <a:rPr lang="en-US" sz="17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Guide</a:t>
            </a:r>
            <a:endParaRPr sz="1700" b="1" i="0"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chemeClr val="dk1"/>
              </a:buClr>
              <a:buSzPts val="1400"/>
              <a:buFont typeface="Arial"/>
              <a:buNone/>
            </a:pPr>
            <a:r>
              <a:rPr lang="en-US" sz="1400" b="0" i="1" u="none" strike="noStrike" cap="none" dirty="0">
                <a:solidFill>
                  <a:schemeClr val="dk1"/>
                </a:solidFill>
                <a:latin typeface="Calibri"/>
                <a:ea typeface="Calibri"/>
                <a:cs typeface="Calibri"/>
                <a:sym typeface="Calibri"/>
              </a:rPr>
              <a:t>Third Grade Physical Science</a:t>
            </a:r>
            <a:endParaRPr sz="1400" b="0" i="1"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rgbClr val="000000"/>
              </a:buClr>
              <a:buSzPts val="1700"/>
              <a:buFont typeface="Arial"/>
              <a:buNone/>
            </a:pPr>
            <a:endParaRPr sz="1700" b="1" i="0" u="none" strike="noStrike" cap="none" dirty="0">
              <a:solidFill>
                <a:schemeClr val="dk1"/>
              </a:solidFill>
              <a:latin typeface="Calibri"/>
              <a:ea typeface="Calibri"/>
              <a:cs typeface="Calibri"/>
              <a:sym typeface="Calibri"/>
            </a:endParaRPr>
          </a:p>
        </p:txBody>
      </p:sp>
      <p:sp>
        <p:nvSpPr>
          <p:cNvPr id="313" name="Google Shape;313;g8ed053a62b_1_14"/>
          <p:cNvSpPr txBox="1"/>
          <p:nvPr/>
        </p:nvSpPr>
        <p:spPr>
          <a:xfrm>
            <a:off x="424850" y="1639100"/>
            <a:ext cx="7181700" cy="442500"/>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a:solidFill>
                  <a:srgbClr val="293983"/>
                </a:solidFill>
                <a:latin typeface="Calibri"/>
                <a:ea typeface="Calibri"/>
                <a:cs typeface="Calibri"/>
                <a:sym typeface="Calibri"/>
              </a:rPr>
              <a:t>Part C - Continued </a:t>
            </a:r>
            <a:endParaRPr sz="900" b="0" i="0" u="none" strike="noStrike" cap="none" dirty="0">
              <a:solidFill>
                <a:srgbClr val="231F20"/>
              </a:solidFill>
              <a:latin typeface="Calibri"/>
              <a:ea typeface="Calibri"/>
              <a:cs typeface="Calibri"/>
              <a:sym typeface="Calibri"/>
            </a:endParaRPr>
          </a:p>
          <a:p>
            <a:pPr marL="12700" marR="212090" lvl="0" indent="0" algn="l" rtl="0">
              <a:lnSpc>
                <a:spcPct val="120300"/>
              </a:lnSpc>
              <a:spcBef>
                <a:spcPts val="795"/>
              </a:spcBef>
              <a:spcAft>
                <a:spcPts val="0"/>
              </a:spcAft>
              <a:buClr>
                <a:srgbClr val="000000"/>
              </a:buClr>
              <a:buSzPts val="1300"/>
              <a:buFont typeface="Arial"/>
              <a:buNone/>
            </a:pPr>
            <a:endParaRPr sz="1300" b="1" i="0" u="none" strike="noStrike" cap="none" dirty="0">
              <a:solidFill>
                <a:srgbClr val="293983"/>
              </a:solidFill>
              <a:latin typeface="Tahoma"/>
              <a:ea typeface="Tahoma"/>
              <a:cs typeface="Tahoma"/>
              <a:sym typeface="Tahoma"/>
            </a:endParaRPr>
          </a:p>
        </p:txBody>
      </p:sp>
      <p:graphicFrame>
        <p:nvGraphicFramePr>
          <p:cNvPr id="314" name="Google Shape;314;g8ed053a62b_1_14"/>
          <p:cNvGraphicFramePr/>
          <p:nvPr>
            <p:extLst>
              <p:ext uri="{D42A27DB-BD31-4B8C-83A1-F6EECF244321}">
                <p14:modId xmlns:p14="http://schemas.microsoft.com/office/powerpoint/2010/main" val="878315441"/>
              </p:ext>
            </p:extLst>
          </p:nvPr>
        </p:nvGraphicFramePr>
        <p:xfrm>
          <a:off x="347912" y="2179292"/>
          <a:ext cx="6999637" cy="6238014"/>
        </p:xfrm>
        <a:graphic>
          <a:graphicData uri="http://schemas.openxmlformats.org/drawingml/2006/table">
            <a:tbl>
              <a:tblPr firstRow="1">
                <a:noFill/>
                <a:tableStyleId>{3A53561C-E1F6-4333-8043-C520F6A7AD6B}</a:tableStyleId>
              </a:tblPr>
              <a:tblGrid>
                <a:gridCol w="597822">
                  <a:extLst>
                    <a:ext uri="{9D8B030D-6E8A-4147-A177-3AD203B41FA5}">
                      <a16:colId xmlns:a16="http://schemas.microsoft.com/office/drawing/2014/main" val="20000"/>
                    </a:ext>
                  </a:extLst>
                </a:gridCol>
                <a:gridCol w="3141798">
                  <a:extLst>
                    <a:ext uri="{9D8B030D-6E8A-4147-A177-3AD203B41FA5}">
                      <a16:colId xmlns:a16="http://schemas.microsoft.com/office/drawing/2014/main" val="20001"/>
                    </a:ext>
                  </a:extLst>
                </a:gridCol>
                <a:gridCol w="3260017">
                  <a:extLst>
                    <a:ext uri="{9D8B030D-6E8A-4147-A177-3AD203B41FA5}">
                      <a16:colId xmlns:a16="http://schemas.microsoft.com/office/drawing/2014/main" val="20002"/>
                    </a:ext>
                  </a:extLst>
                </a:gridCol>
              </a:tblGrid>
              <a:tr h="6238014">
                <a:tc gridSpan="2">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Incomplete Student Response - Example B</a:t>
                      </a: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Score and Score Rationale, if applicable: </a:t>
                      </a: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+2 out of 4</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This student demonstrates the basic knowledge of how open and closed circuits work and the CCC of individual parts. They need additional support in the SEP of solving design problems. </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It is anticipated that the majority of students will demonstrate this level of mastery. They know what they need to do but fail to demonstrate the appropriate vocabulary and did not illustrate solutions. </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In option 4, you can see that the student does not demonstrate the knowledge of how electricity flows through a circuit. If the switch were closed, the light bulb would stop working and the battery would heat up as the flow of electricity would completely miss the light bulb. </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Feedback &amp; Next Steps for Students to Make Progress:</a:t>
                      </a: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r>
                        <a:rPr lang="en-US" sz="1000" u="none" strike="noStrike" cap="none" dirty="0">
                          <a:solidFill>
                            <a:schemeClr val="dk1"/>
                          </a:solidFill>
                          <a:latin typeface="Calibri"/>
                          <a:ea typeface="Calibri"/>
                          <a:cs typeface="Calibri"/>
                          <a:sym typeface="Calibri"/>
                        </a:rPr>
                        <a:t>-More hands-on experiences with making and testing  circuits </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r>
                        <a:rPr lang="en-US" sz="1000" u="none" strike="noStrike" cap="none" dirty="0">
                          <a:solidFill>
                            <a:schemeClr val="dk1"/>
                          </a:solidFill>
                          <a:latin typeface="Calibri"/>
                          <a:ea typeface="Calibri"/>
                          <a:cs typeface="Calibri"/>
                          <a:sym typeface="Calibri"/>
                        </a:rPr>
                        <a:t>-circuit simulations</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r>
                        <a:rPr lang="en-US" sz="1000" u="none" strike="noStrike" cap="none" dirty="0">
                          <a:solidFill>
                            <a:schemeClr val="dk1"/>
                          </a:solidFill>
                          <a:latin typeface="Calibri"/>
                          <a:ea typeface="Calibri"/>
                          <a:cs typeface="Calibri"/>
                          <a:sym typeface="Calibri"/>
                        </a:rPr>
                        <a:t>-support in understanding energy sources</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r>
                        <a:rPr lang="en-US" sz="1000" u="none" strike="noStrike" cap="none" dirty="0">
                          <a:solidFill>
                            <a:schemeClr val="dk1"/>
                          </a:solidFill>
                          <a:latin typeface="Calibri"/>
                          <a:ea typeface="Calibri"/>
                          <a:cs typeface="Calibri"/>
                          <a:sym typeface="Calibri"/>
                        </a:rPr>
                        <a:t>-additional instruction with how electricity flows through a circuit</a:t>
                      </a: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315" name="Google Shape;315;g8ed053a62b_1_14" descr="Option 1 - Student incomplete response "/>
          <p:cNvPicPr preferRelativeResize="0"/>
          <p:nvPr/>
        </p:nvPicPr>
        <p:blipFill rotWithShape="1">
          <a:blip r:embed="rId4">
            <a:alphaModFix/>
          </a:blip>
          <a:srcRect/>
          <a:stretch/>
        </p:blipFill>
        <p:spPr>
          <a:xfrm>
            <a:off x="424850" y="2626205"/>
            <a:ext cx="3356326" cy="831911"/>
          </a:xfrm>
          <a:prstGeom prst="rect">
            <a:avLst/>
          </a:prstGeom>
          <a:noFill/>
          <a:ln>
            <a:noFill/>
          </a:ln>
        </p:spPr>
      </p:pic>
      <p:pic>
        <p:nvPicPr>
          <p:cNvPr id="316" name="Google Shape;316;g8ed053a62b_1_14" descr="Option 2 - Student incomplete response"/>
          <p:cNvPicPr preferRelativeResize="0"/>
          <p:nvPr/>
        </p:nvPicPr>
        <p:blipFill rotWithShape="1">
          <a:blip r:embed="rId5">
            <a:alphaModFix/>
          </a:blip>
          <a:srcRect/>
          <a:stretch/>
        </p:blipFill>
        <p:spPr>
          <a:xfrm>
            <a:off x="424850" y="3626999"/>
            <a:ext cx="3356325" cy="927023"/>
          </a:xfrm>
          <a:prstGeom prst="rect">
            <a:avLst/>
          </a:prstGeom>
          <a:noFill/>
          <a:ln>
            <a:noFill/>
          </a:ln>
        </p:spPr>
      </p:pic>
      <p:pic>
        <p:nvPicPr>
          <p:cNvPr id="317" name="Google Shape;317;g8ed053a62b_1_14" descr="Option 3 - Student incomplete response"/>
          <p:cNvPicPr preferRelativeResize="0"/>
          <p:nvPr/>
        </p:nvPicPr>
        <p:blipFill rotWithShape="1">
          <a:blip r:embed="rId6">
            <a:alphaModFix/>
          </a:blip>
          <a:srcRect/>
          <a:stretch/>
        </p:blipFill>
        <p:spPr>
          <a:xfrm>
            <a:off x="424850" y="4722898"/>
            <a:ext cx="3356325" cy="957100"/>
          </a:xfrm>
          <a:prstGeom prst="rect">
            <a:avLst/>
          </a:prstGeom>
          <a:noFill/>
          <a:ln>
            <a:noFill/>
          </a:ln>
        </p:spPr>
      </p:pic>
      <p:pic>
        <p:nvPicPr>
          <p:cNvPr id="318" name="Google Shape;318;g8ed053a62b_1_14" descr="Option 4 - Student incomplete response"/>
          <p:cNvPicPr preferRelativeResize="0"/>
          <p:nvPr/>
        </p:nvPicPr>
        <p:blipFill rotWithShape="1">
          <a:blip r:embed="rId7">
            <a:alphaModFix/>
          </a:blip>
          <a:srcRect/>
          <a:stretch/>
        </p:blipFill>
        <p:spPr>
          <a:xfrm>
            <a:off x="424850" y="5807585"/>
            <a:ext cx="3356323" cy="936025"/>
          </a:xfrm>
          <a:prstGeom prst="rect">
            <a:avLst/>
          </a:prstGeom>
          <a:noFill/>
          <a:ln>
            <a:noFill/>
          </a:ln>
        </p:spPr>
      </p:pic>
      <p:graphicFrame>
        <p:nvGraphicFramePr>
          <p:cNvPr id="14" name="Table 13">
            <a:extLst>
              <a:ext uri="{FF2B5EF4-FFF2-40B4-BE49-F238E27FC236}">
                <a16:creationId xmlns:a16="http://schemas.microsoft.com/office/drawing/2014/main" id="{040E225C-09E0-4B81-B3FC-42BAFE4D55CF}"/>
              </a:ext>
            </a:extLst>
          </p:cNvPr>
          <p:cNvGraphicFramePr>
            <a:graphicFrameLocks noGrp="1"/>
          </p:cNvGraphicFramePr>
          <p:nvPr>
            <p:extLst>
              <p:ext uri="{D42A27DB-BD31-4B8C-83A1-F6EECF244321}">
                <p14:modId xmlns:p14="http://schemas.microsoft.com/office/powerpoint/2010/main" val="3010694891"/>
              </p:ext>
            </p:extLst>
          </p:nvPr>
        </p:nvGraphicFramePr>
        <p:xfrm>
          <a:off x="1262450" y="8872053"/>
          <a:ext cx="6010275" cy="558165"/>
        </p:xfrm>
        <a:graphic>
          <a:graphicData uri="http://schemas.openxmlformats.org/drawingml/2006/table">
            <a:tbl>
              <a:tblPr firstRow="1" firstCol="1" bandRow="1"/>
              <a:tblGrid>
                <a:gridCol w="6010275">
                  <a:extLst>
                    <a:ext uri="{9D8B030D-6E8A-4147-A177-3AD203B41FA5}">
                      <a16:colId xmlns:a16="http://schemas.microsoft.com/office/drawing/2014/main" val="3983233254"/>
                    </a:ext>
                  </a:extLst>
                </a:gridCol>
              </a:tblGrid>
              <a:tr h="558165">
                <a:tc>
                  <a:txBody>
                    <a:bodyPr/>
                    <a:lstStyle/>
                    <a:p>
                      <a:pPr marL="0" marR="0" algn="just">
                        <a:lnSpc>
                          <a:spcPct val="115000"/>
                        </a:lnSpc>
                        <a:spcBef>
                          <a:spcPts val="0"/>
                        </a:spcBef>
                        <a:spcAft>
                          <a:spcPts val="0"/>
                        </a:spcAft>
                      </a:pPr>
                      <a:r>
                        <a:rPr lang="en-US" sz="600" dirty="0">
                          <a:effectLst/>
                        </a:rPr>
                        <a:t>These materials were developed by the Tennessee District Science Network, a NextGenScience network that included educators six districts in TN, with support from </a:t>
                      </a:r>
                      <a:r>
                        <a:rPr lang="en-US" sz="600" dirty="0" err="1">
                          <a:effectLst/>
                        </a:rPr>
                        <a:t>Arconic</a:t>
                      </a:r>
                      <a:r>
                        <a:rPr lang="en-US" sz="600" dirty="0">
                          <a:effectLst/>
                        </a:rPr>
                        <a:t> Foundation. Except where otherwise noted, this work is licensed under the Creative Commons Attribution-</a:t>
                      </a:r>
                      <a:r>
                        <a:rPr lang="en-US" sz="600" dirty="0" err="1">
                          <a:effectLst/>
                        </a:rPr>
                        <a:t>NonCommercial</a:t>
                      </a:r>
                      <a:r>
                        <a:rPr lang="en-US" sz="600" dirty="0">
                          <a:effectLst/>
                        </a:rPr>
                        <a:t> 4.0 International License. </a:t>
                      </a:r>
                      <a:endParaRPr lang="en-US" sz="1100" dirty="0">
                        <a:effectLst/>
                        <a:latin typeface="Arial" panose="020B0604020202020204" pitchFamily="34" charset="0"/>
                        <a:ea typeface="Arial" panose="020B0604020202020204" pitchFamily="34" charset="0"/>
                      </a:endParaRPr>
                    </a:p>
                  </a:txBody>
                  <a:tcPr marL="9525" marR="9525" marT="9525" marB="95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2305719366"/>
                  </a:ext>
                </a:extLst>
              </a:tr>
            </a:tbl>
          </a:graphicData>
        </a:graphic>
      </p:graphicFrame>
      <p:sp>
        <p:nvSpPr>
          <p:cNvPr id="13" name="Google Shape;279;g8bba15b370_0_26">
            <a:extLst>
              <a:ext uri="{FF2B5EF4-FFF2-40B4-BE49-F238E27FC236}">
                <a16:creationId xmlns:a16="http://schemas.microsoft.com/office/drawing/2014/main" id="{17A5EECE-5B24-41E5-80C1-345D7FF2D670}"/>
              </a:ext>
            </a:extLst>
          </p:cNvPr>
          <p:cNvSpPr txBox="1"/>
          <p:nvPr/>
        </p:nvSpPr>
        <p:spPr>
          <a:xfrm>
            <a:off x="7260336" y="9595950"/>
            <a:ext cx="166527" cy="151554"/>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16</a:t>
            </a:fld>
            <a:endParaRPr sz="800" b="0" i="0" u="none" strike="noStrike" cap="none" dirty="0">
              <a:solidFill>
                <a:srgbClr val="293983"/>
              </a:solidFill>
              <a:latin typeface="Arial Black"/>
              <a:ea typeface="Arial Black"/>
              <a:cs typeface="Arial Black"/>
              <a:sym typeface="Arial Black"/>
            </a:endParaRPr>
          </a:p>
        </p:txBody>
      </p:sp>
      <p:pic>
        <p:nvPicPr>
          <p:cNvPr id="15" name="Picture 1">
            <a:hlinkClick r:id="rId8"/>
            <a:extLst>
              <a:ext uri="{FF2B5EF4-FFF2-40B4-BE49-F238E27FC236}">
                <a16:creationId xmlns:a16="http://schemas.microsoft.com/office/drawing/2014/main" id="{B92A7ED7-66F7-4883-800E-7CCC81F49DC5}"/>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200" y="9016198"/>
            <a:ext cx="742950" cy="269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56"/>
        <p:cNvGrpSpPr/>
        <p:nvPr/>
      </p:nvGrpSpPr>
      <p:grpSpPr>
        <a:xfrm>
          <a:off x="0" y="0"/>
          <a:ext cx="0" cy="0"/>
          <a:chOff x="0" y="0"/>
          <a:chExt cx="0" cy="0"/>
        </a:xfrm>
      </p:grpSpPr>
      <p:sp>
        <p:nvSpPr>
          <p:cNvPr id="2" name="Title 1">
            <a:extLst>
              <a:ext uri="{FF2B5EF4-FFF2-40B4-BE49-F238E27FC236}">
                <a16:creationId xmlns:a16="http://schemas.microsoft.com/office/drawing/2014/main" id="{6C8A440A-EF09-C816-DE0E-84C422DBA99C}"/>
              </a:ext>
            </a:extLst>
          </p:cNvPr>
          <p:cNvSpPr>
            <a:spLocks noGrp="1"/>
          </p:cNvSpPr>
          <p:nvPr>
            <p:ph type="title" idx="4294967295"/>
          </p:nvPr>
        </p:nvSpPr>
        <p:spPr>
          <a:xfrm>
            <a:off x="388620" y="-276999"/>
            <a:ext cx="6995160" cy="276999"/>
          </a:xfrm>
        </p:spPr>
        <p:txBody>
          <a:bodyPr spcFirstLastPara="1" wrap="square" lIns="0" tIns="0" rIns="0" bIns="0" anchor="b" anchorCtr="0">
            <a:spAutoFit/>
          </a:bodyPr>
          <a:lstStyle/>
          <a:p>
            <a:r>
              <a:rPr lang="en-US" dirty="0"/>
              <a:t>Three-Dimensional Claim</a:t>
            </a:r>
          </a:p>
        </p:txBody>
      </p:sp>
      <p:sp>
        <p:nvSpPr>
          <p:cNvPr id="59" name="Google Shape;59;g8bba15b0a2_0_13">
            <a:extLst>
              <a:ext uri="{C183D7F6-B498-43B3-948B-1728B52AA6E4}">
                <adec:decorative xmlns:adec="http://schemas.microsoft.com/office/drawing/2017/decorative" val="1"/>
              </a:ext>
            </a:extLst>
          </p:cNvPr>
          <p:cNvSpPr/>
          <p:nvPr/>
        </p:nvSpPr>
        <p:spPr>
          <a:xfrm>
            <a:off x="0" y="12049"/>
            <a:ext cx="7772400" cy="813300"/>
          </a:xfrm>
          <a:prstGeom prst="rect">
            <a:avLst/>
          </a:prstGeom>
          <a:solidFill>
            <a:srgbClr val="F2F2F2"/>
          </a:solidFill>
          <a:ln w="9525" cap="flat" cmpd="sng">
            <a:solidFill>
              <a:srgbClr val="B7B7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 name="Google Shape;60;g8bba15b0a2_0_13"/>
          <p:cNvSpPr txBox="1"/>
          <p:nvPr/>
        </p:nvSpPr>
        <p:spPr>
          <a:xfrm>
            <a:off x="2286000" y="153949"/>
            <a:ext cx="4524300" cy="584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Tennessee District Science Network </a:t>
            </a:r>
            <a:r>
              <a:rPr lang="en-US" sz="1600" b="1" i="0" u="none" strike="noStrike" cap="none">
                <a:solidFill>
                  <a:schemeClr val="dk1"/>
                </a:solidFill>
                <a:latin typeface="Calibri"/>
                <a:ea typeface="Calibri"/>
                <a:cs typeface="Calibri"/>
                <a:sym typeface="Calibri"/>
              </a:rPr>
              <a:t>Task Library</a:t>
            </a:r>
            <a:endParaRPr sz="1400" b="0" i="0" u="none" strike="noStrike" cap="none">
              <a:solidFill>
                <a:srgbClr val="000000"/>
              </a:solidFill>
              <a:latin typeface="Arial"/>
              <a:ea typeface="Arial"/>
              <a:cs typeface="Arial"/>
              <a:sym typeface="Arial"/>
            </a:endParaRPr>
          </a:p>
        </p:txBody>
      </p:sp>
      <p:pic>
        <p:nvPicPr>
          <p:cNvPr id="61" name="Google Shape;61;g8bba15b0a2_0_13" descr="Image result for creative commons tennessee stars logo"/>
          <p:cNvPicPr preferRelativeResize="0"/>
          <p:nvPr/>
        </p:nvPicPr>
        <p:blipFill rotWithShape="1">
          <a:blip r:embed="rId3">
            <a:alphaModFix/>
          </a:blip>
          <a:srcRect l="28890" t="20468" r="35950" b="20796"/>
          <a:stretch/>
        </p:blipFill>
        <p:spPr>
          <a:xfrm>
            <a:off x="6972367" y="188418"/>
            <a:ext cx="441300" cy="442500"/>
          </a:xfrm>
          <a:prstGeom prst="flowChartConnector">
            <a:avLst/>
          </a:prstGeom>
          <a:noFill/>
          <a:ln>
            <a:noFill/>
          </a:ln>
        </p:spPr>
      </p:pic>
      <p:sp>
        <p:nvSpPr>
          <p:cNvPr id="57" name="Google Shape;57;g8bba15b0a2_0_13"/>
          <p:cNvSpPr txBox="1"/>
          <p:nvPr/>
        </p:nvSpPr>
        <p:spPr>
          <a:xfrm>
            <a:off x="405200" y="907264"/>
            <a:ext cx="7221000" cy="5169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dirty="0">
                <a:solidFill>
                  <a:schemeClr val="dk1"/>
                </a:solidFill>
                <a:latin typeface="Calibri"/>
                <a:ea typeface="Calibri"/>
                <a:cs typeface="Calibri"/>
                <a:sym typeface="Calibri"/>
              </a:rPr>
              <a:t>Toy Engineer Design Task Teacher </a:t>
            </a:r>
            <a:r>
              <a:rPr lang="en-US" sz="17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Guide</a:t>
            </a:r>
            <a:endParaRPr sz="1700" b="1" i="0"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rgbClr val="000000"/>
              </a:buClr>
              <a:buSzPts val="1400"/>
              <a:buFont typeface="Arial"/>
              <a:buNone/>
            </a:pPr>
            <a:r>
              <a:rPr lang="en-US" sz="1400" b="0" i="1" u="none" strike="noStrike" cap="none" dirty="0">
                <a:solidFill>
                  <a:schemeClr val="dk1"/>
                </a:solidFill>
                <a:latin typeface="Calibri"/>
                <a:ea typeface="Calibri"/>
                <a:cs typeface="Calibri"/>
                <a:sym typeface="Calibri"/>
              </a:rPr>
              <a:t>Third Grade Physical Science</a:t>
            </a:r>
            <a:endParaRPr sz="1400" b="0" i="1"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rgbClr val="000000"/>
              </a:buClr>
              <a:buSzPts val="1700"/>
              <a:buFont typeface="Arial"/>
              <a:buNone/>
            </a:pPr>
            <a:endParaRPr sz="1700" b="1" i="0" u="none" strike="noStrike" cap="none" dirty="0">
              <a:solidFill>
                <a:schemeClr val="dk1"/>
              </a:solidFill>
              <a:latin typeface="Calibri"/>
              <a:ea typeface="Calibri"/>
              <a:cs typeface="Calibri"/>
              <a:sym typeface="Calibri"/>
            </a:endParaRPr>
          </a:p>
        </p:txBody>
      </p:sp>
      <p:sp>
        <p:nvSpPr>
          <p:cNvPr id="58" name="Google Shape;58;g8bba15b0a2_0_13"/>
          <p:cNvSpPr txBox="1"/>
          <p:nvPr/>
        </p:nvSpPr>
        <p:spPr>
          <a:xfrm>
            <a:off x="415782" y="1506079"/>
            <a:ext cx="6836100" cy="981000"/>
          </a:xfrm>
          <a:prstGeom prst="rect">
            <a:avLst/>
          </a:prstGeom>
          <a:noFill/>
          <a:ln>
            <a:noFill/>
          </a:ln>
        </p:spPr>
        <p:txBody>
          <a:bodyPr spcFirstLastPara="1" wrap="square" lIns="0" tIns="12700" rIns="0" bIns="0" anchor="t" anchorCtr="0">
            <a:noAutofit/>
          </a:bodyPr>
          <a:lstStyle/>
          <a:p>
            <a:pPr marL="26668" marR="0" lvl="0" indent="0" algn="l" rtl="0">
              <a:lnSpc>
                <a:spcPct val="100000"/>
              </a:lnSpc>
              <a:spcBef>
                <a:spcPts val="0"/>
              </a:spcBef>
              <a:spcAft>
                <a:spcPts val="0"/>
              </a:spcAft>
              <a:buClr>
                <a:srgbClr val="000000"/>
              </a:buClr>
              <a:buSzPts val="1300"/>
              <a:buFont typeface="Arial"/>
              <a:buNone/>
            </a:pPr>
            <a:r>
              <a:rPr lang="en-US" sz="1300" b="1" i="0" u="sng" strike="noStrike" cap="none" dirty="0">
                <a:solidFill>
                  <a:srgbClr val="293983"/>
                </a:solidFill>
                <a:latin typeface="Calibri"/>
                <a:ea typeface="Calibri"/>
                <a:cs typeface="Calibri"/>
                <a:sym typeface="Calibri"/>
              </a:rPr>
              <a:t>Three-Dimensional Claim</a:t>
            </a:r>
            <a:r>
              <a:rPr lang="en-US" sz="1300" b="1" i="0" u="sng" strike="noStrike" cap="none" dirty="0">
                <a:solidFill>
                  <a:srgbClr val="4B5EAB"/>
                </a:solidFill>
                <a:latin typeface="Calibri"/>
                <a:ea typeface="Calibri"/>
                <a:cs typeface="Calibri"/>
                <a:sym typeface="Calibri"/>
              </a:rPr>
              <a:t>					</a:t>
            </a:r>
            <a:endParaRPr sz="1300" b="0" i="0" u="none" strike="noStrike" cap="none" dirty="0">
              <a:solidFill>
                <a:schemeClr val="dk1"/>
              </a:solidFill>
              <a:latin typeface="Calibri"/>
              <a:ea typeface="Calibri"/>
              <a:cs typeface="Calibri"/>
              <a:sym typeface="Calibri"/>
            </a:endParaRPr>
          </a:p>
          <a:p>
            <a:pPr marL="12700" marR="212090" lvl="0" indent="0" algn="l" rtl="0">
              <a:lnSpc>
                <a:spcPct val="120300"/>
              </a:lnSpc>
              <a:spcBef>
                <a:spcPts val="795"/>
              </a:spcBef>
              <a:spcAft>
                <a:spcPts val="0"/>
              </a:spcAft>
              <a:buClr>
                <a:schemeClr val="dk1"/>
              </a:buClr>
              <a:buSzPts val="1000"/>
              <a:buFont typeface="Arial"/>
              <a:buNone/>
            </a:pPr>
            <a:r>
              <a:rPr lang="en-US" sz="1100" b="0" i="0" u="none" strike="noStrike" cap="none" dirty="0">
                <a:solidFill>
                  <a:srgbClr val="231F20"/>
                </a:solidFill>
                <a:latin typeface="Calibri"/>
                <a:ea typeface="Calibri"/>
                <a:cs typeface="Calibri"/>
                <a:sym typeface="Calibri"/>
              </a:rPr>
              <a:t>In this task, students will </a:t>
            </a:r>
            <a:r>
              <a:rPr lang="en-US" sz="1100" b="1" i="0" u="none" strike="noStrike" cap="none" dirty="0">
                <a:solidFill>
                  <a:schemeClr val="hlink"/>
                </a:solidFill>
                <a:latin typeface="Calibri"/>
                <a:ea typeface="Calibri"/>
                <a:cs typeface="Calibri"/>
                <a:sym typeface="Calibri"/>
              </a:rPr>
              <a:t>apply scientific ideas to solve design problems </a:t>
            </a:r>
            <a:r>
              <a:rPr lang="en-US" sz="1100" b="0" i="0" u="none" strike="noStrike" cap="none" dirty="0">
                <a:solidFill>
                  <a:schemeClr val="dk1"/>
                </a:solidFill>
                <a:latin typeface="Calibri"/>
                <a:ea typeface="Calibri"/>
                <a:cs typeface="Calibri"/>
                <a:sym typeface="Calibri"/>
              </a:rPr>
              <a:t>to </a:t>
            </a:r>
            <a:r>
              <a:rPr lang="en-US" sz="1100" b="0" i="0" u="none" strike="noStrike" cap="none" dirty="0">
                <a:solidFill>
                  <a:schemeClr val="accent6">
                    <a:lumMod val="50000"/>
                  </a:schemeClr>
                </a:solidFill>
                <a:latin typeface="Calibri"/>
                <a:ea typeface="Calibri"/>
                <a:cs typeface="Calibri"/>
                <a:sym typeface="Calibri"/>
              </a:rPr>
              <a:t>explain how a device converts electrical  energy to other forms of energy</a:t>
            </a:r>
            <a:r>
              <a:rPr lang="en-US" sz="1100" b="0" i="0" u="none" strike="noStrike" cap="none" dirty="0">
                <a:solidFill>
                  <a:srgbClr val="FF9900"/>
                </a:solidFill>
                <a:latin typeface="Calibri"/>
                <a:ea typeface="Calibri"/>
                <a:cs typeface="Calibri"/>
                <a:sym typeface="Calibri"/>
              </a:rPr>
              <a:t> </a:t>
            </a:r>
            <a:r>
              <a:rPr lang="en-US" sz="1100" b="0" i="0" u="none" strike="noStrike" cap="none" dirty="0">
                <a:solidFill>
                  <a:schemeClr val="dk1"/>
                </a:solidFill>
                <a:latin typeface="Calibri"/>
                <a:ea typeface="Calibri"/>
                <a:cs typeface="Calibri"/>
                <a:sym typeface="Calibri"/>
              </a:rPr>
              <a:t>through using understanding of </a:t>
            </a:r>
            <a:r>
              <a:rPr lang="en-US" sz="1100" b="0" i="0" u="none" strike="noStrike" cap="none" dirty="0">
                <a:solidFill>
                  <a:schemeClr val="accent6">
                    <a:lumMod val="50000"/>
                  </a:schemeClr>
                </a:solidFill>
                <a:latin typeface="Calibri"/>
                <a:ea typeface="Calibri"/>
                <a:cs typeface="Calibri"/>
                <a:sym typeface="Calibri"/>
              </a:rPr>
              <a:t>open and closed circuits </a:t>
            </a:r>
            <a:r>
              <a:rPr lang="en-US" sz="1100" b="0" i="0" u="none" strike="noStrike" cap="none" dirty="0">
                <a:solidFill>
                  <a:schemeClr val="dk1"/>
                </a:solidFill>
                <a:latin typeface="Calibri"/>
                <a:ea typeface="Calibri"/>
                <a:cs typeface="Calibri"/>
                <a:sym typeface="Calibri"/>
              </a:rPr>
              <a:t>to </a:t>
            </a:r>
            <a:r>
              <a:rPr lang="en-US" sz="1100" b="0" i="0" u="none" strike="noStrike" cap="none" dirty="0">
                <a:solidFill>
                  <a:schemeClr val="accent3">
                    <a:lumMod val="50000"/>
                  </a:schemeClr>
                </a:solidFill>
                <a:latin typeface="Calibri"/>
                <a:ea typeface="Calibri"/>
                <a:cs typeface="Calibri"/>
                <a:sym typeface="Calibri"/>
              </a:rPr>
              <a:t>determine how their related parts make up a whole that will carry out their functions properly.</a:t>
            </a:r>
            <a:endParaRPr sz="1000" b="0" i="0" u="none" strike="sngStrike" cap="none" dirty="0">
              <a:solidFill>
                <a:schemeClr val="accent3">
                  <a:lumMod val="50000"/>
                </a:schemeClr>
              </a:solidFill>
              <a:latin typeface="Calibri"/>
              <a:ea typeface="Calibri"/>
              <a:cs typeface="Calibri"/>
              <a:sym typeface="Calibri"/>
            </a:endParaRPr>
          </a:p>
          <a:p>
            <a:pPr marL="12700" marR="212090" lvl="0" indent="0" algn="l" rtl="0">
              <a:lnSpc>
                <a:spcPct val="120300"/>
              </a:lnSpc>
              <a:spcBef>
                <a:spcPts val="795"/>
              </a:spcBef>
              <a:spcAft>
                <a:spcPts val="0"/>
              </a:spcAft>
              <a:buClr>
                <a:srgbClr val="000000"/>
              </a:buClr>
              <a:buSzPts val="1000"/>
              <a:buFont typeface="Arial"/>
              <a:buNone/>
            </a:pPr>
            <a:endParaRPr sz="1100" b="0" i="0" u="none" strike="noStrike" cap="none" dirty="0">
              <a:solidFill>
                <a:srgbClr val="231F20"/>
              </a:solidFill>
              <a:latin typeface="Calibri"/>
              <a:ea typeface="Calibri"/>
              <a:cs typeface="Calibri"/>
              <a:sym typeface="Calibri"/>
            </a:endParaRPr>
          </a:p>
          <a:p>
            <a:pPr marL="12700" marR="212090" lvl="0" indent="0" algn="l" rtl="0">
              <a:lnSpc>
                <a:spcPct val="120300"/>
              </a:lnSpc>
              <a:spcBef>
                <a:spcPts val="795"/>
              </a:spcBef>
              <a:spcAft>
                <a:spcPts val="0"/>
              </a:spcAft>
              <a:buClr>
                <a:srgbClr val="000000"/>
              </a:buClr>
              <a:buSzPts val="1000"/>
              <a:buFont typeface="Arial"/>
              <a:buNone/>
            </a:pPr>
            <a:endParaRPr sz="1000" b="0" i="0" u="none" strike="noStrike" cap="none" dirty="0">
              <a:solidFill>
                <a:srgbClr val="231F20"/>
              </a:solidFill>
              <a:latin typeface="Calibri"/>
              <a:ea typeface="Calibri"/>
              <a:cs typeface="Calibri"/>
              <a:sym typeface="Calibri"/>
            </a:endParaRPr>
          </a:p>
          <a:p>
            <a:pPr marL="12700" marR="212090" lvl="0" indent="0" algn="l" rtl="0">
              <a:lnSpc>
                <a:spcPct val="120300"/>
              </a:lnSpc>
              <a:spcBef>
                <a:spcPts val="795"/>
              </a:spcBef>
              <a:spcAft>
                <a:spcPts val="0"/>
              </a:spcAft>
              <a:buClr>
                <a:srgbClr val="000000"/>
              </a:buClr>
              <a:buSzPts val="900"/>
              <a:buFont typeface="Arial"/>
              <a:buNone/>
            </a:pPr>
            <a:endParaRPr sz="900" b="0" i="0" u="none" strike="noStrike" cap="none" dirty="0">
              <a:solidFill>
                <a:schemeClr val="dk1"/>
              </a:solidFill>
              <a:latin typeface="Century Gothic"/>
              <a:ea typeface="Century Gothic"/>
              <a:cs typeface="Century Gothic"/>
              <a:sym typeface="Century Gothic"/>
            </a:endParaRPr>
          </a:p>
        </p:txBody>
      </p:sp>
      <p:sp>
        <p:nvSpPr>
          <p:cNvPr id="64" name="Google Shape;64;g8bba15b0a2_0_13"/>
          <p:cNvSpPr txBox="1"/>
          <p:nvPr/>
        </p:nvSpPr>
        <p:spPr>
          <a:xfrm>
            <a:off x="345537" y="2411400"/>
            <a:ext cx="6785400" cy="726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sng" strike="noStrike" cap="none" dirty="0">
                <a:solidFill>
                  <a:srgbClr val="29398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How is this student understanding elicited from this task?</a:t>
            </a:r>
            <a:endParaRPr sz="1300" b="1" i="0" u="none" strike="noStrike" cap="none" dirty="0">
              <a:solidFill>
                <a:srgbClr val="293983"/>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US" sz="1100" b="1" i="0" u="none" strike="noStrike" cap="none" dirty="0">
                <a:solidFill>
                  <a:schemeClr val="accent6">
                    <a:lumMod val="50000"/>
                  </a:schemeClr>
                </a:solidFill>
                <a:latin typeface="Calibri"/>
                <a:ea typeface="Calibri"/>
                <a:cs typeface="Calibri"/>
                <a:sym typeface="Calibri"/>
              </a:rPr>
              <a:t>DCI:</a:t>
            </a:r>
            <a:r>
              <a:rPr lang="en-US" sz="1100" b="1" i="0" u="none" strike="noStrike" cap="none" dirty="0">
                <a:solidFill>
                  <a:srgbClr val="FF00FF"/>
                </a:solidFill>
                <a:latin typeface="Calibri"/>
                <a:ea typeface="Calibri"/>
                <a:cs typeface="Calibri"/>
                <a:sym typeface="Calibri"/>
              </a:rPr>
              <a:t> </a:t>
            </a:r>
            <a:r>
              <a:rPr lang="en-US" sz="1100" b="0" i="0" u="none" strike="noStrike" cap="none" dirty="0">
                <a:solidFill>
                  <a:srgbClr val="FFFFFF"/>
                </a:solidFill>
                <a:highlight>
                  <a:srgbClr val="FFFFFF"/>
                </a:highlight>
                <a:latin typeface="Calibri"/>
                <a:ea typeface="Calibri"/>
                <a:cs typeface="Calibri"/>
                <a:sym typeface="Calibri"/>
              </a:rPr>
              <a:t> </a:t>
            </a:r>
            <a:r>
              <a:rPr lang="en-US" sz="1100" b="0" i="0" u="none" strike="noStrike" cap="none" dirty="0">
                <a:solidFill>
                  <a:srgbClr val="000000"/>
                </a:solidFill>
                <a:highlight>
                  <a:srgbClr val="FFFFFF"/>
                </a:highlight>
                <a:latin typeface="Calibri"/>
                <a:ea typeface="Calibri"/>
                <a:cs typeface="Calibri"/>
                <a:sym typeface="Calibri"/>
              </a:rPr>
              <a:t>An electrical circuit is a complete loop that an electrical current flows through. Electric currents are a way to transfer energy from one location (battery, i.e., power source) to another (device in the circuit, i.e., lightbulb, buzzer, motor). </a:t>
            </a:r>
            <a:r>
              <a:rPr lang="en-US" sz="1100" b="0" i="0" u="none" strike="noStrike" cap="none" dirty="0">
                <a:solidFill>
                  <a:srgbClr val="000000"/>
                </a:solidFill>
                <a:latin typeface="Calibri"/>
                <a:ea typeface="Calibri"/>
                <a:cs typeface="Calibri"/>
                <a:sym typeface="Calibri"/>
              </a:rPr>
              <a:t> A circuit is closed when the loop is complete and there are no breaks in the path that the current passes through to transfer energy from one component (energy source) to another.  A circuit is open if the loop is incomplete and there is a break in the path.  Energy cannot be transferred through the entire circuit if any part is not connected.</a:t>
            </a:r>
            <a:endParaRPr sz="11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FF00FF"/>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US" sz="1100" b="1" dirty="0">
                <a:solidFill>
                  <a:schemeClr val="accent3">
                    <a:lumMod val="50000"/>
                  </a:schemeClr>
                </a:solidFill>
                <a:latin typeface="Calibri"/>
                <a:cs typeface="Calibri"/>
                <a:sym typeface="Calibri"/>
              </a:rPr>
              <a:t>CCC:</a:t>
            </a:r>
            <a:r>
              <a:rPr lang="en-US" sz="1100" dirty="0">
                <a:solidFill>
                  <a:srgbClr val="38761D"/>
                </a:solidFill>
                <a:latin typeface="Calibri"/>
                <a:cs typeface="Calibri"/>
                <a:sym typeface="Calibri"/>
              </a:rPr>
              <a:t>  </a:t>
            </a:r>
            <a:r>
              <a:rPr lang="en-US" sz="1100" b="0" i="0" u="none" strike="noStrike" cap="none" dirty="0">
                <a:solidFill>
                  <a:srgbClr val="000000"/>
                </a:solidFill>
                <a:latin typeface="Calibri"/>
                <a:ea typeface="Calibri"/>
                <a:cs typeface="Calibri"/>
                <a:sym typeface="Calibri"/>
              </a:rPr>
              <a:t>Students will use the crosscutting concept of systems and system models and their informal understanding of systems as an organized group of related parts/components that work together to make a device that will carry out functions by working together in specific ways.  Students will explain how energy is transferred from the power source, a battery, to the object that receives the power from the energy, the light bulb, to work resulting in some type of motion, light, or sound, etc. The electrical current only flows in an electrical circuit if the path of the loop is completely closed when all parts are connected appropriately.  Students need to be aware of the function of each of the following components: battery, wires that conduct electric current, light bulb, and use of a switch to complete a circuit that controls the flow of energy within that system.  Students will use models to demonstrate understanding of and predict the behavior of this type of system.</a:t>
            </a:r>
            <a:endParaRPr sz="11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000000"/>
                </a:solidFill>
                <a:latin typeface="Calibri"/>
                <a:ea typeface="Calibri"/>
                <a:cs typeface="Calibri"/>
                <a:sym typeface="Calibri"/>
              </a:rPr>
              <a:t>Note:  Provide experiences for students to build simple circuits using the components listed above and explaining in different ways to explain how the parts work together in that system.  Students will also need to take their physical models and create drawings or diagrams to show how these parts work together to function properly.  Give students opportunities to problem solve circuits that do not work properly and refine the examples to get them to work correctly.</a:t>
            </a:r>
            <a:endParaRPr sz="11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000000"/>
                </a:solidFill>
                <a:latin typeface="Calibri"/>
                <a:ea typeface="Calibri"/>
                <a:cs typeface="Calibri"/>
                <a:sym typeface="Calibri"/>
              </a:rPr>
              <a:t>Teach symbols of universal circuit diagrams as a way for students to represent visually what they were able to create using physical components. (See Part A of Toy Troubles Task.)</a:t>
            </a:r>
            <a:endParaRPr sz="11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chemeClr val="dk1"/>
                </a:solidFill>
                <a:latin typeface="Calibri"/>
                <a:ea typeface="Calibri"/>
                <a:cs typeface="Calibri"/>
                <a:sym typeface="Calibri"/>
              </a:rPr>
              <a:t>	</a:t>
            </a: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chemeClr val="dk1"/>
              </a:solidFill>
              <a:latin typeface="Calibri"/>
              <a:ea typeface="Calibri"/>
              <a:cs typeface="Calibri"/>
              <a:sym typeface="Calibri"/>
            </a:endParaRPr>
          </a:p>
          <a:p>
            <a:pPr marL="12700" marR="212090" lvl="0" indent="0" algn="l" rtl="0">
              <a:lnSpc>
                <a:spcPct val="120300"/>
              </a:lnSpc>
              <a:spcBef>
                <a:spcPts val="795"/>
              </a:spcBef>
              <a:spcAft>
                <a:spcPts val="0"/>
              </a:spcAft>
              <a:buClr>
                <a:srgbClr val="000000"/>
              </a:buClr>
              <a:buSzPts val="1000"/>
              <a:buFont typeface="Arial"/>
              <a:buNone/>
            </a:pPr>
            <a:endParaRPr sz="1000" b="0" i="0" u="none" strike="noStrike" cap="none" dirty="0">
              <a:solidFill>
                <a:srgbClr val="231F2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1" i="0" u="none" strike="noStrike" cap="none" dirty="0">
              <a:solidFill>
                <a:srgbClr val="29398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66" name="Google Shape;66;g8bba15b0a2_0_13" descr="Use the following symbols in your diagram - Switch, Wire, Battery, and Light Bulb."/>
          <p:cNvPicPr preferRelativeResize="0"/>
          <p:nvPr/>
        </p:nvPicPr>
        <p:blipFill rotWithShape="1">
          <a:blip r:embed="rId4">
            <a:alphaModFix/>
          </a:blip>
          <a:srcRect/>
          <a:stretch/>
        </p:blipFill>
        <p:spPr>
          <a:xfrm>
            <a:off x="552450" y="8077200"/>
            <a:ext cx="3631975" cy="885850"/>
          </a:xfrm>
          <a:prstGeom prst="rect">
            <a:avLst/>
          </a:prstGeom>
          <a:noFill/>
          <a:ln>
            <a:noFill/>
          </a:ln>
        </p:spPr>
      </p:pic>
      <p:pic>
        <p:nvPicPr>
          <p:cNvPr id="65" name="Google Shape;65;g8bba15b0a2_0_13" descr="Circuit with a battery, switch, and light bulb"/>
          <p:cNvPicPr preferRelativeResize="0"/>
          <p:nvPr/>
        </p:nvPicPr>
        <p:blipFill rotWithShape="1">
          <a:blip r:embed="rId5">
            <a:alphaModFix/>
          </a:blip>
          <a:srcRect/>
          <a:stretch/>
        </p:blipFill>
        <p:spPr>
          <a:xfrm>
            <a:off x="4336658" y="7958125"/>
            <a:ext cx="2421342" cy="1524000"/>
          </a:xfrm>
          <a:prstGeom prst="rect">
            <a:avLst/>
          </a:prstGeom>
          <a:noFill/>
          <a:ln>
            <a:noFill/>
          </a:ln>
        </p:spPr>
      </p:pic>
      <p:sp>
        <p:nvSpPr>
          <p:cNvPr id="62" name="Google Shape;62;g8bba15b0a2_0_13"/>
          <p:cNvSpPr txBox="1"/>
          <p:nvPr/>
        </p:nvSpPr>
        <p:spPr>
          <a:xfrm>
            <a:off x="7313163" y="9595950"/>
            <a:ext cx="113700" cy="156300"/>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2</a:t>
            </a:fld>
            <a:endParaRPr sz="800" b="0" i="0" u="none" strike="noStrike" cap="none">
              <a:solidFill>
                <a:srgbClr val="293983"/>
              </a:solidFill>
              <a:latin typeface="Arial Black"/>
              <a:ea typeface="Arial Black"/>
              <a:cs typeface="Arial Black"/>
              <a:sym typeface="Arial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70"/>
        <p:cNvGrpSpPr/>
        <p:nvPr/>
      </p:nvGrpSpPr>
      <p:grpSpPr>
        <a:xfrm>
          <a:off x="0" y="0"/>
          <a:ext cx="0" cy="0"/>
          <a:chOff x="0" y="0"/>
          <a:chExt cx="0" cy="0"/>
        </a:xfrm>
      </p:grpSpPr>
      <p:sp>
        <p:nvSpPr>
          <p:cNvPr id="2" name="Title 1">
            <a:extLst>
              <a:ext uri="{FF2B5EF4-FFF2-40B4-BE49-F238E27FC236}">
                <a16:creationId xmlns:a16="http://schemas.microsoft.com/office/drawing/2014/main" id="{FF9CC7CC-33B8-3BB2-1C90-548659967AC4}"/>
              </a:ext>
            </a:extLst>
          </p:cNvPr>
          <p:cNvSpPr>
            <a:spLocks noGrp="1"/>
          </p:cNvSpPr>
          <p:nvPr>
            <p:ph type="title" idx="4294967295"/>
          </p:nvPr>
        </p:nvSpPr>
        <p:spPr>
          <a:xfrm>
            <a:off x="388620" y="-276999"/>
            <a:ext cx="6995160" cy="276999"/>
          </a:xfrm>
        </p:spPr>
        <p:txBody>
          <a:bodyPr spcFirstLastPara="1" wrap="square" lIns="0" tIns="0" rIns="0" bIns="0" anchor="b" anchorCtr="0">
            <a:spAutoFit/>
          </a:bodyPr>
          <a:lstStyle/>
          <a:p>
            <a:r>
              <a:rPr lang="en-US" dirty="0"/>
              <a:t>How is This Student Understanding Elicited From This Task?</a:t>
            </a:r>
          </a:p>
        </p:txBody>
      </p:sp>
      <p:sp>
        <p:nvSpPr>
          <p:cNvPr id="73" name="Google Shape;73;g8ef1dc3a35_0_1">
            <a:extLst>
              <a:ext uri="{C183D7F6-B498-43B3-948B-1728B52AA6E4}">
                <adec:decorative xmlns:adec="http://schemas.microsoft.com/office/drawing/2017/decorative" val="1"/>
              </a:ext>
            </a:extLst>
          </p:cNvPr>
          <p:cNvSpPr/>
          <p:nvPr/>
        </p:nvSpPr>
        <p:spPr>
          <a:xfrm>
            <a:off x="0" y="12049"/>
            <a:ext cx="7772400" cy="813300"/>
          </a:xfrm>
          <a:prstGeom prst="rect">
            <a:avLst/>
          </a:prstGeom>
          <a:solidFill>
            <a:srgbClr val="F2F2F2"/>
          </a:solidFill>
          <a:ln w="9525" cap="flat" cmpd="sng">
            <a:solidFill>
              <a:srgbClr val="B7B7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 name="Google Shape;74;g8ef1dc3a35_0_1"/>
          <p:cNvSpPr txBox="1"/>
          <p:nvPr/>
        </p:nvSpPr>
        <p:spPr>
          <a:xfrm>
            <a:off x="2286000" y="153949"/>
            <a:ext cx="4524300" cy="584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Tennessee District Science Network </a:t>
            </a:r>
            <a:r>
              <a:rPr lang="en-US" sz="1600" b="1" i="0" u="none" strike="noStrike" cap="none">
                <a:solidFill>
                  <a:schemeClr val="dk1"/>
                </a:solidFill>
                <a:latin typeface="Calibri"/>
                <a:ea typeface="Calibri"/>
                <a:cs typeface="Calibri"/>
                <a:sym typeface="Calibri"/>
              </a:rPr>
              <a:t>Task Library</a:t>
            </a:r>
            <a:endParaRPr sz="1400" b="0" i="0" u="none" strike="noStrike" cap="none">
              <a:solidFill>
                <a:srgbClr val="000000"/>
              </a:solidFill>
              <a:latin typeface="Arial"/>
              <a:ea typeface="Arial"/>
              <a:cs typeface="Arial"/>
              <a:sym typeface="Arial"/>
            </a:endParaRPr>
          </a:p>
        </p:txBody>
      </p:sp>
      <p:pic>
        <p:nvPicPr>
          <p:cNvPr id="75" name="Google Shape;75;g8ef1dc3a35_0_1" descr="Image result for creative commons tennessee stars logo"/>
          <p:cNvPicPr preferRelativeResize="0"/>
          <p:nvPr/>
        </p:nvPicPr>
        <p:blipFill rotWithShape="1">
          <a:blip r:embed="rId3">
            <a:alphaModFix/>
          </a:blip>
          <a:srcRect l="28890" t="20468" r="35950" b="20796"/>
          <a:stretch/>
        </p:blipFill>
        <p:spPr>
          <a:xfrm>
            <a:off x="6972367" y="188418"/>
            <a:ext cx="441300" cy="442500"/>
          </a:xfrm>
          <a:prstGeom prst="flowChartConnector">
            <a:avLst/>
          </a:prstGeom>
          <a:noFill/>
          <a:ln>
            <a:noFill/>
          </a:ln>
        </p:spPr>
      </p:pic>
      <p:sp>
        <p:nvSpPr>
          <p:cNvPr id="71" name="Google Shape;71;g8ef1dc3a35_0_1"/>
          <p:cNvSpPr txBox="1"/>
          <p:nvPr/>
        </p:nvSpPr>
        <p:spPr>
          <a:xfrm>
            <a:off x="405200" y="907264"/>
            <a:ext cx="7221000" cy="5169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dirty="0">
                <a:solidFill>
                  <a:schemeClr val="dk1"/>
                </a:solidFill>
                <a:latin typeface="Calibri"/>
                <a:ea typeface="Calibri"/>
                <a:cs typeface="Calibri"/>
                <a:sym typeface="Calibri"/>
              </a:rPr>
              <a:t>Toy Engineer Design Task Teacher </a:t>
            </a:r>
            <a:r>
              <a:rPr lang="en-US" sz="17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Guide</a:t>
            </a:r>
            <a:endParaRPr sz="1700" b="1" i="0"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rgbClr val="000000"/>
              </a:buClr>
              <a:buSzPts val="1400"/>
              <a:buFont typeface="Arial"/>
              <a:buNone/>
            </a:pPr>
            <a:r>
              <a:rPr lang="en-US" sz="1400" b="0" i="1" u="none" strike="noStrike" cap="none" dirty="0">
                <a:solidFill>
                  <a:schemeClr val="dk1"/>
                </a:solidFill>
                <a:latin typeface="Calibri"/>
                <a:ea typeface="Calibri"/>
                <a:cs typeface="Calibri"/>
                <a:sym typeface="Calibri"/>
              </a:rPr>
              <a:t>Third Grade Physical Science</a:t>
            </a:r>
            <a:endParaRPr sz="1400" b="0" i="1"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rgbClr val="000000"/>
              </a:buClr>
              <a:buSzPts val="1700"/>
              <a:buFont typeface="Arial"/>
              <a:buNone/>
            </a:pPr>
            <a:endParaRPr sz="1700" b="1" i="0" u="none" strike="noStrike" cap="none" dirty="0">
              <a:solidFill>
                <a:schemeClr val="dk1"/>
              </a:solidFill>
              <a:latin typeface="Calibri"/>
              <a:ea typeface="Calibri"/>
              <a:cs typeface="Calibri"/>
              <a:sym typeface="Calibri"/>
            </a:endParaRPr>
          </a:p>
        </p:txBody>
      </p:sp>
      <p:sp>
        <p:nvSpPr>
          <p:cNvPr id="72" name="Google Shape;72;g8ef1dc3a35_0_1"/>
          <p:cNvSpPr txBox="1"/>
          <p:nvPr/>
        </p:nvSpPr>
        <p:spPr>
          <a:xfrm>
            <a:off x="405200" y="1494635"/>
            <a:ext cx="6836100" cy="981000"/>
          </a:xfrm>
          <a:prstGeom prst="rect">
            <a:avLst/>
          </a:prstGeom>
          <a:noFill/>
          <a:ln>
            <a:noFill/>
          </a:ln>
        </p:spPr>
        <p:txBody>
          <a:bodyPr spcFirstLastPara="1" wrap="square" lIns="0" tIns="12700" rIns="0" bIns="0" anchor="t" anchorCtr="0">
            <a:noAutofit/>
          </a:bodyPr>
          <a:lstStyle/>
          <a:p>
            <a:pPr marL="26668" marR="0" lvl="0" indent="0" algn="l" rtl="0">
              <a:lnSpc>
                <a:spcPct val="100000"/>
              </a:lnSpc>
              <a:spcBef>
                <a:spcPts val="0"/>
              </a:spcBef>
              <a:spcAft>
                <a:spcPts val="0"/>
              </a:spcAft>
              <a:buClr>
                <a:srgbClr val="000000"/>
              </a:buClr>
              <a:buSzPts val="1300"/>
              <a:buFont typeface="Arial"/>
              <a:buNone/>
            </a:pPr>
            <a:r>
              <a:rPr lang="en-US" sz="1300" b="1" i="0" u="sng" strike="noStrike" cap="none" dirty="0">
                <a:solidFill>
                  <a:srgbClr val="293983"/>
                </a:solidFill>
                <a:latin typeface="Calibri"/>
                <a:ea typeface="Calibri"/>
                <a:cs typeface="Calibri"/>
                <a:sym typeface="Calibri"/>
              </a:rPr>
              <a:t>Three-Dimensional Claim</a:t>
            </a:r>
            <a:r>
              <a:rPr lang="en-US" sz="1300" b="1" i="0" u="sng" strike="noStrike" cap="none" dirty="0">
                <a:solidFill>
                  <a:srgbClr val="4B5EAB"/>
                </a:solidFill>
                <a:latin typeface="Calibri"/>
                <a:ea typeface="Calibri"/>
                <a:cs typeface="Calibri"/>
                <a:sym typeface="Calibri"/>
              </a:rPr>
              <a:t>					</a:t>
            </a:r>
            <a:endParaRPr sz="1300" b="0" i="0" u="none" strike="noStrike" cap="none" dirty="0">
              <a:solidFill>
                <a:schemeClr val="dk1"/>
              </a:solidFill>
              <a:latin typeface="Calibri"/>
              <a:ea typeface="Calibri"/>
              <a:cs typeface="Calibri"/>
              <a:sym typeface="Calibri"/>
            </a:endParaRPr>
          </a:p>
          <a:p>
            <a:pPr marL="12700" marR="212090" lvl="0" indent="0" algn="l" rtl="0">
              <a:lnSpc>
                <a:spcPct val="120300"/>
              </a:lnSpc>
              <a:spcBef>
                <a:spcPts val="795"/>
              </a:spcBef>
              <a:spcAft>
                <a:spcPts val="0"/>
              </a:spcAft>
              <a:buClr>
                <a:schemeClr val="dk1"/>
              </a:buClr>
              <a:buSzPts val="1000"/>
              <a:buFont typeface="Arial"/>
              <a:buNone/>
            </a:pPr>
            <a:r>
              <a:rPr lang="en-US" sz="1100" b="0" i="0" u="none" strike="noStrike" cap="none" dirty="0">
                <a:solidFill>
                  <a:srgbClr val="231F20"/>
                </a:solidFill>
                <a:latin typeface="Calibri"/>
                <a:ea typeface="Calibri"/>
                <a:cs typeface="Calibri"/>
                <a:sym typeface="Calibri"/>
              </a:rPr>
              <a:t>In this task, students will </a:t>
            </a:r>
            <a:r>
              <a:rPr lang="en-US" sz="1100" b="1" i="0" u="none" strike="noStrike" cap="none" dirty="0">
                <a:solidFill>
                  <a:schemeClr val="hlink"/>
                </a:solidFill>
                <a:latin typeface="Calibri"/>
                <a:ea typeface="Calibri"/>
                <a:cs typeface="Calibri"/>
                <a:sym typeface="Calibri"/>
              </a:rPr>
              <a:t>apply scientific ideas to solve design problems </a:t>
            </a:r>
            <a:r>
              <a:rPr lang="en-US" sz="1100" b="0" i="0" u="none" strike="noStrike" cap="none" dirty="0">
                <a:solidFill>
                  <a:schemeClr val="dk1"/>
                </a:solidFill>
                <a:latin typeface="Calibri"/>
                <a:ea typeface="Calibri"/>
                <a:cs typeface="Calibri"/>
                <a:sym typeface="Calibri"/>
              </a:rPr>
              <a:t>to </a:t>
            </a:r>
            <a:r>
              <a:rPr lang="en-US" sz="1100" b="0" i="0" u="none" strike="noStrike" cap="none" dirty="0">
                <a:solidFill>
                  <a:schemeClr val="accent6">
                    <a:lumMod val="50000"/>
                  </a:schemeClr>
                </a:solidFill>
                <a:latin typeface="Calibri"/>
                <a:ea typeface="Calibri"/>
                <a:cs typeface="Calibri"/>
                <a:sym typeface="Calibri"/>
              </a:rPr>
              <a:t>explain how a device converts electrical  energy to other forms of energy</a:t>
            </a:r>
            <a:r>
              <a:rPr lang="en-US" sz="1100" b="0" i="0" u="none" strike="noStrike" cap="none" dirty="0">
                <a:solidFill>
                  <a:srgbClr val="FF9900"/>
                </a:solidFill>
                <a:latin typeface="Calibri"/>
                <a:ea typeface="Calibri"/>
                <a:cs typeface="Calibri"/>
                <a:sym typeface="Calibri"/>
              </a:rPr>
              <a:t> </a:t>
            </a:r>
            <a:r>
              <a:rPr lang="en-US" sz="1100" b="0" i="0" u="none" strike="noStrike" cap="none" dirty="0">
                <a:solidFill>
                  <a:schemeClr val="dk1"/>
                </a:solidFill>
                <a:latin typeface="Calibri"/>
                <a:ea typeface="Calibri"/>
                <a:cs typeface="Calibri"/>
                <a:sym typeface="Calibri"/>
              </a:rPr>
              <a:t>through using understanding of </a:t>
            </a:r>
            <a:r>
              <a:rPr lang="en-US" sz="1100" b="0" i="0" u="none" strike="noStrike" cap="none" dirty="0">
                <a:solidFill>
                  <a:schemeClr val="accent6">
                    <a:lumMod val="50000"/>
                  </a:schemeClr>
                </a:solidFill>
                <a:latin typeface="Calibri"/>
                <a:ea typeface="Calibri"/>
                <a:cs typeface="Calibri"/>
                <a:sym typeface="Calibri"/>
              </a:rPr>
              <a:t>open and closed circuits </a:t>
            </a:r>
            <a:r>
              <a:rPr lang="en-US" sz="1100" b="0" i="0" u="none" strike="noStrike" cap="none" dirty="0">
                <a:solidFill>
                  <a:schemeClr val="dk1"/>
                </a:solidFill>
                <a:latin typeface="Calibri"/>
                <a:ea typeface="Calibri"/>
                <a:cs typeface="Calibri"/>
                <a:sym typeface="Calibri"/>
              </a:rPr>
              <a:t>to </a:t>
            </a:r>
            <a:r>
              <a:rPr lang="en-US" sz="1100" b="0" i="0" u="none" strike="noStrike" cap="none" dirty="0">
                <a:solidFill>
                  <a:schemeClr val="accent3">
                    <a:lumMod val="50000"/>
                  </a:schemeClr>
                </a:solidFill>
                <a:latin typeface="Calibri"/>
                <a:ea typeface="Calibri"/>
                <a:cs typeface="Calibri"/>
                <a:sym typeface="Calibri"/>
              </a:rPr>
              <a:t>determine how their related parts make up a whole that will carry out their functions properly.</a:t>
            </a:r>
            <a:endParaRPr sz="1000" b="0" i="0" u="none" strike="sngStrike" cap="none" dirty="0">
              <a:solidFill>
                <a:schemeClr val="accent3">
                  <a:lumMod val="50000"/>
                </a:schemeClr>
              </a:solidFill>
              <a:latin typeface="Calibri"/>
              <a:ea typeface="Calibri"/>
              <a:cs typeface="Calibri"/>
              <a:sym typeface="Calibri"/>
            </a:endParaRPr>
          </a:p>
          <a:p>
            <a:pPr marL="12700" marR="212090" lvl="0" indent="0" algn="l" rtl="0">
              <a:lnSpc>
                <a:spcPct val="120300"/>
              </a:lnSpc>
              <a:spcBef>
                <a:spcPts val="795"/>
              </a:spcBef>
              <a:spcAft>
                <a:spcPts val="0"/>
              </a:spcAft>
              <a:buClr>
                <a:srgbClr val="000000"/>
              </a:buClr>
              <a:buSzPts val="1000"/>
              <a:buFont typeface="Arial"/>
              <a:buNone/>
            </a:pPr>
            <a:endParaRPr sz="1100" b="0" i="0" u="none" strike="noStrike" cap="none" dirty="0">
              <a:solidFill>
                <a:srgbClr val="231F20"/>
              </a:solidFill>
              <a:latin typeface="Calibri"/>
              <a:ea typeface="Calibri"/>
              <a:cs typeface="Calibri"/>
              <a:sym typeface="Calibri"/>
            </a:endParaRPr>
          </a:p>
          <a:p>
            <a:pPr marL="12700" marR="212090" lvl="0" indent="0" algn="l" rtl="0">
              <a:lnSpc>
                <a:spcPct val="120300"/>
              </a:lnSpc>
              <a:spcBef>
                <a:spcPts val="795"/>
              </a:spcBef>
              <a:spcAft>
                <a:spcPts val="0"/>
              </a:spcAft>
              <a:buClr>
                <a:srgbClr val="000000"/>
              </a:buClr>
              <a:buSzPts val="1000"/>
              <a:buFont typeface="Arial"/>
              <a:buNone/>
            </a:pPr>
            <a:endParaRPr sz="1000" b="0" i="0" u="none" strike="noStrike" cap="none" dirty="0">
              <a:solidFill>
                <a:srgbClr val="231F20"/>
              </a:solidFill>
              <a:latin typeface="Calibri"/>
              <a:ea typeface="Calibri"/>
              <a:cs typeface="Calibri"/>
              <a:sym typeface="Calibri"/>
            </a:endParaRPr>
          </a:p>
          <a:p>
            <a:pPr marL="12700" marR="212090" lvl="0" indent="0" algn="l" rtl="0">
              <a:lnSpc>
                <a:spcPct val="120300"/>
              </a:lnSpc>
              <a:spcBef>
                <a:spcPts val="795"/>
              </a:spcBef>
              <a:spcAft>
                <a:spcPts val="0"/>
              </a:spcAft>
              <a:buClr>
                <a:srgbClr val="000000"/>
              </a:buClr>
              <a:buSzPts val="900"/>
              <a:buFont typeface="Arial"/>
              <a:buNone/>
            </a:pPr>
            <a:endParaRPr sz="900" b="0" i="0" u="none" strike="noStrike" cap="none" dirty="0">
              <a:solidFill>
                <a:schemeClr val="dk1"/>
              </a:solidFill>
              <a:latin typeface="Century Gothic"/>
              <a:ea typeface="Century Gothic"/>
              <a:cs typeface="Century Gothic"/>
              <a:sym typeface="Century Gothic"/>
            </a:endParaRPr>
          </a:p>
        </p:txBody>
      </p:sp>
      <p:sp>
        <p:nvSpPr>
          <p:cNvPr id="78" name="Google Shape;78;g8ef1dc3a35_0_1"/>
          <p:cNvSpPr txBox="1"/>
          <p:nvPr/>
        </p:nvSpPr>
        <p:spPr>
          <a:xfrm>
            <a:off x="325321" y="2630805"/>
            <a:ext cx="6785400" cy="630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sng" strike="noStrike" cap="none" dirty="0">
                <a:solidFill>
                  <a:srgbClr val="29398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How is this student understanding elicited from this task?</a:t>
            </a:r>
            <a:endParaRPr sz="1300" b="1" i="0" u="none" strike="noStrike" cap="none" dirty="0">
              <a:solidFill>
                <a:srgbClr val="293983"/>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0000FF"/>
                </a:solidFill>
                <a:latin typeface="Calibri"/>
                <a:ea typeface="Calibri"/>
                <a:cs typeface="Calibri"/>
                <a:sym typeface="Calibri"/>
              </a:rPr>
              <a:t>SEP:</a:t>
            </a:r>
            <a:r>
              <a:rPr lang="en-US" sz="1100" b="0" i="0" u="none" strike="noStrike" cap="none" dirty="0">
                <a:solidFill>
                  <a:srgbClr val="FF00FF"/>
                </a:solidFill>
                <a:latin typeface="Calibri"/>
                <a:ea typeface="Calibri"/>
                <a:cs typeface="Calibri"/>
                <a:sym typeface="Calibri"/>
              </a:rPr>
              <a:t> </a:t>
            </a:r>
            <a:r>
              <a:rPr lang="en-US" sz="1100" b="0" i="0" u="none" strike="noStrike" cap="none" dirty="0">
                <a:solidFill>
                  <a:srgbClr val="000000"/>
                </a:solidFill>
                <a:latin typeface="Calibri"/>
                <a:ea typeface="Calibri"/>
                <a:cs typeface="Calibri"/>
                <a:sym typeface="Calibri"/>
              </a:rPr>
              <a:t> Students will use the science and engineering practice of constructing arguments and designing solutions as they work through the questions of this task, specifically applying scientific ideas to solve design problems.  </a:t>
            </a:r>
            <a:r>
              <a:rPr lang="en-US" sz="1100" b="0" i="0" u="none" strike="noStrike" cap="none" dirty="0">
                <a:solidFill>
                  <a:schemeClr val="dk1"/>
                </a:solidFill>
                <a:latin typeface="Calibri"/>
                <a:ea typeface="Calibri"/>
                <a:cs typeface="Calibri"/>
                <a:sym typeface="Calibri"/>
              </a:rPr>
              <a:t>In the context of a creating a prototype of a new toy, students will need to use their knowledge of transfer of electrical energy through circuits, as a system, where their components relate in such a way to cause to function properly in order to answer the questions in this task. Students must also be able to problem solve examples that include an issue that would cause the energy flowing through the system not to work properly and offer suggestions/solutions to fix the problems presented so it will function properly.</a:t>
            </a: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chemeClr val="dk1"/>
                </a:solidFill>
                <a:latin typeface="Calibri"/>
                <a:ea typeface="Calibri"/>
                <a:cs typeface="Calibri"/>
                <a:sym typeface="Calibri"/>
              </a:rPr>
              <a:t>Students will also need to understand that a closed circuit, which is a complete loop, is a closed system, which ensures it will work every time. Students should be able to contrast this to their understanding of an open circuit, as an open system,  a break in the path for the energy to transfer, which would cause this system not to transfer energy currents therefore it will not work properly every time.  </a:t>
            </a:r>
            <a:r>
              <a:rPr lang="en-US" sz="1100" b="0" i="0" u="none" strike="noStrike" cap="none" dirty="0">
                <a:solidFill>
                  <a:srgbClr val="000000"/>
                </a:solidFill>
                <a:latin typeface="Calibri"/>
                <a:ea typeface="Calibri"/>
                <a:cs typeface="Calibri"/>
                <a:sym typeface="Calibri"/>
              </a:rPr>
              <a:t>Students should know how to draw and label models to communicate how they will analyze these models to diagnose and fix closed and open circuits problems. (See note above under crosscutting concepts.)</a:t>
            </a:r>
            <a:endParaRPr sz="1100" b="0" i="0" u="none" strike="noStrike" cap="none" dirty="0">
              <a:solidFill>
                <a:srgbClr val="FF00FF"/>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1300"/>
              <a:buFont typeface="Arial"/>
              <a:buNone/>
            </a:pPr>
            <a:r>
              <a:rPr lang="en-US" sz="1300" b="1" i="0" u="none" strike="noStrike" cap="none" dirty="0">
                <a:solidFill>
                  <a:srgbClr val="29398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Suggestions for Use</a:t>
            </a:r>
            <a:endParaRPr sz="1300" b="1" i="0" u="none" strike="noStrike" cap="none" dirty="0">
              <a:solidFill>
                <a:srgbClr val="293983"/>
              </a:solidFill>
              <a:latin typeface="Calibri"/>
              <a:ea typeface="Calibri"/>
              <a:cs typeface="Calibri"/>
              <a:sym typeface="Calibri"/>
            </a:endParaRPr>
          </a:p>
          <a:p>
            <a:pPr marL="12700" marR="212090" lvl="0" indent="0" algn="l" rtl="0">
              <a:lnSpc>
                <a:spcPct val="120300"/>
              </a:lnSpc>
              <a:spcBef>
                <a:spcPts val="795"/>
              </a:spcBef>
              <a:spcAft>
                <a:spcPts val="0"/>
              </a:spcAft>
              <a:buClr>
                <a:schemeClr val="dk1"/>
              </a:buClr>
              <a:buSzPts val="1100"/>
              <a:buFont typeface="Arial"/>
              <a:buNone/>
            </a:pPr>
            <a:r>
              <a:rPr lang="en-US" sz="1100" b="0" i="0" u="none" strike="noStrike" cap="none" dirty="0">
                <a:solidFill>
                  <a:srgbClr val="231F20"/>
                </a:solidFill>
                <a:latin typeface="Calibri"/>
                <a:ea typeface="Calibri"/>
                <a:cs typeface="Calibri"/>
                <a:sym typeface="Calibri"/>
              </a:rPr>
              <a:t>This task should be used at the end of a sequence of instruction to reveal students’ ability to apply their ideas about the flow of energy and explain how energy is transferred within open and closed circuits to solve design problems. From this task, teachers should be able to make claims about students' use of and development of </a:t>
            </a:r>
            <a:r>
              <a:rPr lang="en-US" sz="1100" b="0" i="0" u="none" strike="noStrike" cap="none" dirty="0">
                <a:solidFill>
                  <a:schemeClr val="dk1"/>
                </a:solidFill>
                <a:latin typeface="Calibri"/>
                <a:ea typeface="Calibri"/>
                <a:cs typeface="Calibri"/>
                <a:sym typeface="Calibri"/>
              </a:rPr>
              <a:t>applying scientific ideas to solve problems with a focus on open and closed circuits to explain how energy can be transferred into various forms.</a:t>
            </a:r>
            <a:endParaRPr sz="11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chemeClr val="dk1"/>
                </a:solidFill>
                <a:latin typeface="Calibri"/>
                <a:ea typeface="Calibri"/>
                <a:cs typeface="Calibri"/>
                <a:sym typeface="Calibri"/>
              </a:rPr>
              <a:t>	</a:t>
            </a: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chemeClr val="dk1"/>
              </a:solidFill>
              <a:latin typeface="Calibri"/>
              <a:ea typeface="Calibri"/>
              <a:cs typeface="Calibri"/>
              <a:sym typeface="Calibri"/>
            </a:endParaRPr>
          </a:p>
          <a:p>
            <a:pPr marL="12700" marR="212090" lvl="0" indent="0" algn="l" rtl="0">
              <a:lnSpc>
                <a:spcPct val="120300"/>
              </a:lnSpc>
              <a:spcBef>
                <a:spcPts val="795"/>
              </a:spcBef>
              <a:spcAft>
                <a:spcPts val="0"/>
              </a:spcAft>
              <a:buClr>
                <a:srgbClr val="000000"/>
              </a:buClr>
              <a:buSzPts val="1000"/>
              <a:buFont typeface="Arial"/>
              <a:buNone/>
            </a:pPr>
            <a:endParaRPr sz="1000" b="0" i="0" u="none" strike="noStrike" cap="none" dirty="0">
              <a:solidFill>
                <a:srgbClr val="231F2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1" i="0" u="none" strike="noStrike" cap="none" dirty="0">
              <a:solidFill>
                <a:srgbClr val="29398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76" name="Google Shape;76;g8ef1dc3a35_0_1"/>
          <p:cNvSpPr txBox="1"/>
          <p:nvPr/>
        </p:nvSpPr>
        <p:spPr>
          <a:xfrm>
            <a:off x="7313163" y="9595950"/>
            <a:ext cx="113700" cy="156300"/>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3</a:t>
            </a:fld>
            <a:endParaRPr sz="800" b="0" i="0" u="none" strike="noStrike" cap="none">
              <a:solidFill>
                <a:srgbClr val="293983"/>
              </a:solidFill>
              <a:latin typeface="Arial Black"/>
              <a:ea typeface="Arial Black"/>
              <a:cs typeface="Arial Black"/>
              <a:sym typeface="Arial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82"/>
        <p:cNvGrpSpPr/>
        <p:nvPr/>
      </p:nvGrpSpPr>
      <p:grpSpPr>
        <a:xfrm>
          <a:off x="0" y="0"/>
          <a:ext cx="0" cy="0"/>
          <a:chOff x="0" y="0"/>
          <a:chExt cx="0" cy="0"/>
        </a:xfrm>
      </p:grpSpPr>
      <p:sp>
        <p:nvSpPr>
          <p:cNvPr id="2" name="Title 1">
            <a:extLst>
              <a:ext uri="{FF2B5EF4-FFF2-40B4-BE49-F238E27FC236}">
                <a16:creationId xmlns:a16="http://schemas.microsoft.com/office/drawing/2014/main" id="{EC6BC60A-D092-09BA-17F8-F04C0E041B61}"/>
              </a:ext>
            </a:extLst>
          </p:cNvPr>
          <p:cNvSpPr>
            <a:spLocks noGrp="1"/>
          </p:cNvSpPr>
          <p:nvPr>
            <p:ph type="title" idx="4294967295"/>
          </p:nvPr>
        </p:nvSpPr>
        <p:spPr>
          <a:xfrm>
            <a:off x="388620" y="-276999"/>
            <a:ext cx="6995160" cy="276999"/>
          </a:xfrm>
        </p:spPr>
        <p:txBody>
          <a:bodyPr spcFirstLastPara="1" wrap="square" lIns="0" tIns="0" rIns="0" bIns="0" anchor="b" anchorCtr="0">
            <a:spAutoFit/>
          </a:bodyPr>
          <a:lstStyle/>
          <a:p>
            <a:r>
              <a:rPr lang="en-US" dirty="0"/>
              <a:t>Assumptions</a:t>
            </a:r>
          </a:p>
        </p:txBody>
      </p:sp>
      <p:sp>
        <p:nvSpPr>
          <p:cNvPr id="86" name="Google Shape;86;g7de6b06b86_0_4">
            <a:extLst>
              <a:ext uri="{C183D7F6-B498-43B3-948B-1728B52AA6E4}">
                <adec:decorative xmlns:adec="http://schemas.microsoft.com/office/drawing/2017/decorative" val="1"/>
              </a:ext>
            </a:extLst>
          </p:cNvPr>
          <p:cNvSpPr/>
          <p:nvPr/>
        </p:nvSpPr>
        <p:spPr>
          <a:xfrm>
            <a:off x="0" y="12049"/>
            <a:ext cx="7772400" cy="813300"/>
          </a:xfrm>
          <a:prstGeom prst="rect">
            <a:avLst/>
          </a:prstGeom>
          <a:solidFill>
            <a:srgbClr val="F2F2F2"/>
          </a:solidFill>
          <a:ln w="9525" cap="flat" cmpd="sng">
            <a:solidFill>
              <a:srgbClr val="B7B7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g7de6b06b86_0_4"/>
          <p:cNvSpPr txBox="1"/>
          <p:nvPr/>
        </p:nvSpPr>
        <p:spPr>
          <a:xfrm>
            <a:off x="2286000" y="153949"/>
            <a:ext cx="4524300" cy="584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Tennessee District Science Network </a:t>
            </a:r>
            <a:r>
              <a:rPr lang="en-US" sz="1600" b="1" i="0" u="none" strike="noStrike" cap="none">
                <a:solidFill>
                  <a:schemeClr val="dk1"/>
                </a:solidFill>
                <a:latin typeface="Calibri"/>
                <a:ea typeface="Calibri"/>
                <a:cs typeface="Calibri"/>
                <a:sym typeface="Calibri"/>
              </a:rPr>
              <a:t>Task Library</a:t>
            </a:r>
            <a:endParaRPr sz="1400" b="0" i="0" u="none" strike="noStrike" cap="none">
              <a:solidFill>
                <a:srgbClr val="000000"/>
              </a:solidFill>
              <a:latin typeface="Arial"/>
              <a:ea typeface="Arial"/>
              <a:cs typeface="Arial"/>
              <a:sym typeface="Arial"/>
            </a:endParaRPr>
          </a:p>
        </p:txBody>
      </p:sp>
      <p:pic>
        <p:nvPicPr>
          <p:cNvPr id="88" name="Google Shape;88;g7de6b06b86_0_4" descr="Image result for creative commons tennessee stars logo"/>
          <p:cNvPicPr preferRelativeResize="0"/>
          <p:nvPr/>
        </p:nvPicPr>
        <p:blipFill rotWithShape="1">
          <a:blip r:embed="rId3">
            <a:alphaModFix/>
          </a:blip>
          <a:srcRect l="28890" t="20468" r="35950" b="20796"/>
          <a:stretch/>
        </p:blipFill>
        <p:spPr>
          <a:xfrm>
            <a:off x="6972367" y="188418"/>
            <a:ext cx="441300" cy="442500"/>
          </a:xfrm>
          <a:prstGeom prst="flowChartConnector">
            <a:avLst/>
          </a:prstGeom>
          <a:noFill/>
          <a:ln>
            <a:noFill/>
          </a:ln>
        </p:spPr>
      </p:pic>
      <p:sp>
        <p:nvSpPr>
          <p:cNvPr id="83" name="Google Shape;83;g7de6b06b86_0_4"/>
          <p:cNvSpPr txBox="1"/>
          <p:nvPr/>
        </p:nvSpPr>
        <p:spPr>
          <a:xfrm>
            <a:off x="405200" y="907264"/>
            <a:ext cx="7221000" cy="5169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chemeClr val="dk1"/>
              </a:buClr>
              <a:buSzPts val="1700"/>
              <a:buFont typeface="Arial"/>
              <a:buNone/>
            </a:pPr>
            <a:r>
              <a:rPr lang="en-US" sz="1700" b="1" i="0" u="none" strike="noStrike" cap="none" dirty="0">
                <a:solidFill>
                  <a:schemeClr val="dk1"/>
                </a:solidFill>
                <a:latin typeface="Calibri"/>
                <a:ea typeface="Calibri"/>
                <a:cs typeface="Calibri"/>
                <a:sym typeface="Calibri"/>
              </a:rPr>
              <a:t>Toy Engineer Design Task Teacher </a:t>
            </a:r>
            <a:r>
              <a:rPr lang="en-US" sz="17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Guide</a:t>
            </a:r>
            <a:endParaRPr sz="1700" b="1" i="0"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chemeClr val="dk1"/>
              </a:buClr>
              <a:buSzPts val="1400"/>
              <a:buFont typeface="Arial"/>
              <a:buNone/>
            </a:pPr>
            <a:r>
              <a:rPr lang="en-US" sz="1400" b="0" i="1" u="none" strike="noStrike" cap="none" dirty="0">
                <a:solidFill>
                  <a:schemeClr val="dk1"/>
                </a:solidFill>
                <a:latin typeface="Calibri"/>
                <a:ea typeface="Calibri"/>
                <a:cs typeface="Calibri"/>
                <a:sym typeface="Calibri"/>
              </a:rPr>
              <a:t>Third Grade Physical Science</a:t>
            </a:r>
            <a:endParaRPr sz="1700" b="1" i="0"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rgbClr val="000000"/>
              </a:buClr>
              <a:buSzPts val="1700"/>
              <a:buFont typeface="Arial"/>
              <a:buNone/>
            </a:pPr>
            <a:endParaRPr sz="1700" b="1" i="0" u="none" strike="noStrike" cap="none" dirty="0">
              <a:solidFill>
                <a:schemeClr val="dk1"/>
              </a:solidFill>
              <a:latin typeface="Calibri"/>
              <a:ea typeface="Calibri"/>
              <a:cs typeface="Calibri"/>
              <a:sym typeface="Calibri"/>
            </a:endParaRPr>
          </a:p>
        </p:txBody>
      </p:sp>
      <p:sp>
        <p:nvSpPr>
          <p:cNvPr id="92" name="Google Shape;92;g7de6b06b86_0_4"/>
          <p:cNvSpPr txBox="1"/>
          <p:nvPr/>
        </p:nvSpPr>
        <p:spPr>
          <a:xfrm>
            <a:off x="444500" y="1451951"/>
            <a:ext cx="7181700" cy="8452500"/>
          </a:xfrm>
          <a:prstGeom prst="rect">
            <a:avLst/>
          </a:prstGeom>
          <a:noFill/>
          <a:ln>
            <a:noFill/>
          </a:ln>
        </p:spPr>
        <p:txBody>
          <a:bodyPr spcFirstLastPara="1" wrap="square" lIns="0" tIns="12700" rIns="0" bIns="0" anchor="t" anchorCtr="0">
            <a:noAutofit/>
          </a:bodyPr>
          <a:lstStyle/>
          <a:p>
            <a:pPr marL="12700" marR="212090" lvl="0" indent="0" algn="l" rtl="0">
              <a:lnSpc>
                <a:spcPct val="120300"/>
              </a:lnSpc>
              <a:spcBef>
                <a:spcPts val="795"/>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a:solidFill>
                  <a:srgbClr val="293983"/>
                </a:solidFill>
                <a:latin typeface="Calibri"/>
                <a:ea typeface="Calibri"/>
                <a:cs typeface="Calibri"/>
                <a:sym typeface="Calibri"/>
              </a:rPr>
              <a:t>Assumptions</a:t>
            </a:r>
            <a:endParaRPr sz="1300" b="1" i="0" u="none" strike="noStrike" cap="none" dirty="0">
              <a:solidFill>
                <a:srgbClr val="293983"/>
              </a:solidFill>
              <a:latin typeface="Calibri"/>
              <a:ea typeface="Calibri"/>
              <a:cs typeface="Calibri"/>
              <a:sym typeface="Calibri"/>
            </a:endParaRPr>
          </a:p>
          <a:p>
            <a:pPr marL="12700" marR="212090" lvl="0" indent="0" algn="l" rtl="0">
              <a:lnSpc>
                <a:spcPct val="120300"/>
              </a:lnSpc>
              <a:spcBef>
                <a:spcPts val="795"/>
              </a:spcBef>
              <a:spcAft>
                <a:spcPts val="0"/>
              </a:spcAft>
              <a:buClr>
                <a:schemeClr val="dk1"/>
              </a:buClr>
              <a:buSzPts val="1100"/>
              <a:buFont typeface="Arial"/>
              <a:buNone/>
            </a:pPr>
            <a:r>
              <a:rPr lang="en-US" sz="1100" b="0" i="0" u="none" strike="noStrike" cap="none" dirty="0">
                <a:solidFill>
                  <a:srgbClr val="231F20"/>
                </a:solidFill>
                <a:latin typeface="Calibri"/>
                <a:ea typeface="Calibri"/>
                <a:cs typeface="Calibri"/>
                <a:sym typeface="Calibri"/>
              </a:rPr>
              <a:t>In order for all students to be successful with this assessment task, </a:t>
            </a:r>
            <a:r>
              <a:rPr lang="en-US" sz="1100" b="0" i="0" u="none" strike="noStrike" cap="none" dirty="0">
                <a:solidFill>
                  <a:schemeClr val="dk1"/>
                </a:solidFill>
                <a:latin typeface="Calibri"/>
                <a:ea typeface="Calibri"/>
                <a:cs typeface="Calibri"/>
                <a:sym typeface="Calibri"/>
              </a:rPr>
              <a:t>students should be familiar with basic terminology of open and closed circuits for this assessment. It is recommended that students have had time spent with building and constructing basic circuits of various forms (i.e., light circuits, buzzer circuits, fan circuits).  Students need to have an understanding that a switch is a component that opens and closes a circuit. </a:t>
            </a:r>
            <a:br>
              <a:rPr lang="en-US" sz="1100" dirty="0">
                <a:solidFill>
                  <a:schemeClr val="dk1"/>
                </a:solidFill>
                <a:latin typeface="Calibri"/>
                <a:ea typeface="Calibri"/>
                <a:cs typeface="Calibri"/>
                <a:sym typeface="Calibri"/>
              </a:rPr>
            </a:b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100" b="0" i="0" u="none" strike="noStrike" cap="none" dirty="0">
                <a:solidFill>
                  <a:schemeClr val="dk1"/>
                </a:solidFill>
                <a:latin typeface="Calibri"/>
                <a:ea typeface="Calibri"/>
                <a:cs typeface="Calibri"/>
                <a:sym typeface="Calibri"/>
              </a:rPr>
              <a:t>Students need to be exposed to phenomena that reveal energy changing forms</a:t>
            </a:r>
            <a:r>
              <a:rPr lang="en-US" sz="1100" dirty="0">
                <a:solidFill>
                  <a:schemeClr val="dk1"/>
                </a:solidFill>
                <a:latin typeface="Calibri"/>
                <a:ea typeface="Calibri"/>
                <a:cs typeface="Calibri"/>
                <a:sym typeface="Calibri"/>
              </a:rPr>
              <a:t>, f</a:t>
            </a:r>
            <a:r>
              <a:rPr lang="en-US" sz="1100" b="0" i="0" u="none" strike="noStrike" cap="none" dirty="0">
                <a:solidFill>
                  <a:schemeClr val="dk1"/>
                </a:solidFill>
                <a:latin typeface="Calibri"/>
                <a:ea typeface="Calibri"/>
                <a:cs typeface="Calibri"/>
                <a:sym typeface="Calibri"/>
              </a:rPr>
              <a:t>or instance, that a battery can be used to make light, sound, and wind energy.  Students can be exposed to phenomena where a light strand (i.e., </a:t>
            </a:r>
            <a:r>
              <a:rPr lang="en-US" sz="1100" dirty="0">
                <a:solidFill>
                  <a:schemeClr val="dk1"/>
                </a:solidFill>
                <a:latin typeface="Calibri"/>
                <a:ea typeface="Calibri"/>
                <a:cs typeface="Calibri"/>
                <a:sym typeface="Calibri"/>
              </a:rPr>
              <a:t>C</a:t>
            </a:r>
            <a:r>
              <a:rPr lang="en-US" sz="1100" b="0" i="0" u="none" strike="noStrike" cap="none" dirty="0">
                <a:solidFill>
                  <a:schemeClr val="dk1"/>
                </a:solidFill>
                <a:latin typeface="Calibri"/>
                <a:ea typeface="Calibri"/>
                <a:cs typeface="Calibri"/>
                <a:sym typeface="Calibri"/>
              </a:rPr>
              <a:t>hristmas lights) may have several lights out, it does not mean all lights will go out</a:t>
            </a:r>
            <a:r>
              <a:rPr lang="en-US" sz="1100" dirty="0">
                <a:solidFill>
                  <a:schemeClr val="dk1"/>
                </a:solidFill>
                <a:latin typeface="Calibri"/>
                <a:ea typeface="Calibri"/>
                <a:cs typeface="Calibri"/>
                <a:sym typeface="Calibri"/>
              </a:rPr>
              <a:t>, t</a:t>
            </a:r>
            <a:r>
              <a:rPr lang="en-US" sz="1100" b="0" i="0" u="none" strike="noStrike" cap="none" dirty="0">
                <a:solidFill>
                  <a:schemeClr val="dk1"/>
                </a:solidFill>
                <a:latin typeface="Calibri"/>
                <a:ea typeface="Calibri"/>
                <a:cs typeface="Calibri"/>
                <a:sym typeface="Calibri"/>
              </a:rPr>
              <a:t>hus illustrating that certain parts of a simple circuit system may function independently (closed) of another part functioning (open). It is recommended that students have had time working through misconceptions as to how circuits work through independent lab times to figure out what works regarding making open and closed circuits.</a:t>
            </a: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100" b="0" i="0" u="none" strike="noStrike" cap="none" dirty="0">
                <a:solidFill>
                  <a:schemeClr val="dk1"/>
                </a:solidFill>
                <a:latin typeface="Calibri"/>
                <a:ea typeface="Calibri"/>
                <a:cs typeface="Calibri"/>
                <a:sym typeface="Calibri"/>
              </a:rPr>
              <a:t>Have students deconstruct flashlights in order to investigate and explain how flow or energy and circuits are used to make them work.  (See like for possible design challenge:) </a:t>
            </a:r>
            <a:r>
              <a:rPr lang="en-US" sz="1100" b="0" i="0" u="sng" strike="noStrike" cap="none" dirty="0">
                <a:solidFill>
                  <a:srgbClr val="1155CC"/>
                </a:solidFill>
                <a:latin typeface="Calibri"/>
                <a:ea typeface="Calibri"/>
                <a:cs typeface="Calibri"/>
                <a:sym typeface="Calibri"/>
                <a:hlinkClick r:id="rId4"/>
              </a:rPr>
              <a:t>https://www.teachengineering.org/activities/view/cub_electricity_lesson05_activity2</a:t>
            </a: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100" b="0" i="0" u="none" strike="noStrike" cap="none" dirty="0">
                <a:solidFill>
                  <a:schemeClr val="dk1"/>
                </a:solidFill>
                <a:latin typeface="Calibri"/>
                <a:ea typeface="Calibri"/>
                <a:cs typeface="Calibri"/>
                <a:sym typeface="Calibri"/>
              </a:rPr>
              <a:t>Here is a video that could be used to show students how toy engineers work together to design toys. </a:t>
            </a: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100" b="0" i="0" u="sng" strike="noStrike" cap="none" dirty="0">
                <a:solidFill>
                  <a:srgbClr val="1155CC"/>
                </a:solidFill>
                <a:latin typeface="Calibri"/>
                <a:ea typeface="Calibri"/>
                <a:cs typeface="Calibri"/>
                <a:sym typeface="Calibri"/>
                <a:hlinkClick r:id="rId5"/>
              </a:rPr>
              <a:t>https://pbskids.org/designsquad/video/nerf-toys/</a:t>
            </a: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100" b="0" i="0" u="none" strike="noStrike" cap="none" dirty="0">
                <a:solidFill>
                  <a:schemeClr val="dk1"/>
                </a:solidFill>
                <a:latin typeface="Calibri"/>
                <a:ea typeface="Calibri"/>
                <a:cs typeface="Calibri"/>
                <a:sym typeface="Calibri"/>
              </a:rPr>
              <a:t>Video:   PBS-Designing Electric Circuits--Door Alarm</a:t>
            </a: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100" b="0" i="0" u="sng" strike="noStrike" cap="none" dirty="0">
                <a:solidFill>
                  <a:srgbClr val="1155CC"/>
                </a:solidFill>
                <a:latin typeface="Calibri"/>
                <a:ea typeface="Calibri"/>
                <a:cs typeface="Calibri"/>
                <a:sym typeface="Calibri"/>
                <a:hlinkClick r:id="rId6"/>
              </a:rPr>
              <a:t>https://tnlearn.pbslearningmedia.org/resource/phy03.sci.phys.mfw.zalarm/designing-electric-circuits-door-alarm/</a:t>
            </a: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000" b="0" i="0" u="none" strike="noStrike" cap="none" dirty="0">
              <a:solidFill>
                <a:srgbClr val="231F2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a:solidFill>
                  <a:srgbClr val="293983"/>
                </a:solidFill>
                <a:latin typeface="Calibri"/>
                <a:ea typeface="Calibri"/>
                <a:cs typeface="Calibri"/>
                <a:sym typeface="Calibri"/>
              </a:rPr>
              <a:t>Logistics</a:t>
            </a:r>
            <a:endParaRPr sz="1300" b="1" i="0" u="none" strike="noStrike" cap="none" dirty="0">
              <a:solidFill>
                <a:srgbClr val="29398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1" i="0" u="none" strike="noStrike" cap="none" dirty="0">
              <a:solidFill>
                <a:srgbClr val="29398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US" sz="1100" b="1" i="0" u="none" strike="noStrike" cap="none" dirty="0">
                <a:solidFill>
                  <a:srgbClr val="231F20"/>
                </a:solidFill>
                <a:latin typeface="Calibri"/>
                <a:ea typeface="Calibri"/>
                <a:cs typeface="Calibri"/>
                <a:sym typeface="Calibri"/>
              </a:rPr>
              <a:t>Intended duration of task:</a:t>
            </a:r>
            <a:r>
              <a:rPr lang="en-US" sz="1100" b="0" i="0" u="none" strike="noStrike" cap="none" dirty="0">
                <a:solidFill>
                  <a:srgbClr val="231F20"/>
                </a:solidFill>
                <a:latin typeface="Calibri"/>
                <a:ea typeface="Calibri"/>
                <a:cs typeface="Calibri"/>
                <a:sym typeface="Calibri"/>
              </a:rPr>
              <a:t> This task is intended to take roughly 60 minutes to complete or could be broken into smaller parts across two days in shorter 30-minute sessions.</a:t>
            </a:r>
            <a:br>
              <a:rPr lang="en-US" sz="1100" b="0" i="0" u="none" strike="noStrike" cap="none" dirty="0">
                <a:solidFill>
                  <a:srgbClr val="231F20"/>
                </a:solidFill>
                <a:latin typeface="Calibri"/>
                <a:ea typeface="Calibri"/>
                <a:cs typeface="Calibri"/>
                <a:sym typeface="Calibri"/>
              </a:rPr>
            </a:br>
            <a:r>
              <a:rPr lang="en-US" sz="1100" b="1" i="0" u="none" strike="noStrike" cap="none" dirty="0">
                <a:solidFill>
                  <a:srgbClr val="231F20"/>
                </a:solidFill>
                <a:latin typeface="Calibri"/>
                <a:ea typeface="Calibri"/>
                <a:cs typeface="Calibri"/>
                <a:sym typeface="Calibri"/>
              </a:rPr>
              <a:t>Prep work or materials required</a:t>
            </a:r>
            <a:r>
              <a:rPr lang="en-US" sz="1100" b="0" i="0" u="none" strike="noStrike" cap="none" dirty="0">
                <a:solidFill>
                  <a:srgbClr val="231F20"/>
                </a:solidFill>
                <a:latin typeface="Calibri"/>
                <a:ea typeface="Calibri"/>
                <a:cs typeface="Calibri"/>
                <a:sym typeface="Calibri"/>
              </a:rPr>
              <a:t>: The teacher will need to be able to discuss with students the role of suggested symbols for Part A when drawing a diagram to answer the question and highlight the word bank for communicating explanations in their responses using accurate terminology in the second part of Part A and throughout the entire task. </a:t>
            </a:r>
            <a:endParaRPr sz="1100" b="0" i="0" u="none" strike="noStrike" cap="none" dirty="0">
              <a:solidFill>
                <a:srgbClr val="231F2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100" b="0" i="0" u="none" strike="noStrike" cap="none" dirty="0">
              <a:solidFill>
                <a:srgbClr val="231F2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US" sz="1100" b="0" i="0" u="none" strike="noStrike" cap="none" dirty="0">
                <a:solidFill>
                  <a:srgbClr val="231F20"/>
                </a:solidFill>
                <a:latin typeface="Calibri"/>
                <a:ea typeface="Calibri"/>
                <a:cs typeface="Calibri"/>
                <a:sym typeface="Calibri"/>
              </a:rPr>
              <a:t>You may want to have a discussion where students compare/contrast the open switch to closed switch in a circuit model and the important role both play on the function of the circuit.</a:t>
            </a:r>
            <a:endParaRPr sz="1100" b="0" i="0" u="none" strike="noStrike" cap="none" dirty="0">
              <a:solidFill>
                <a:srgbClr val="231F20"/>
              </a:solidFill>
              <a:latin typeface="Calibri"/>
              <a:ea typeface="Calibri"/>
              <a:cs typeface="Calibri"/>
              <a:sym typeface="Calibri"/>
            </a:endParaRPr>
          </a:p>
          <a:p>
            <a:pPr marL="12700" marR="212090" lvl="0" indent="0" algn="l" rtl="0">
              <a:lnSpc>
                <a:spcPct val="120300"/>
              </a:lnSpc>
              <a:spcBef>
                <a:spcPts val="795"/>
              </a:spcBef>
              <a:spcAft>
                <a:spcPts val="0"/>
              </a:spcAft>
              <a:buClr>
                <a:schemeClr val="dk1"/>
              </a:buClr>
              <a:buSzPts val="1100"/>
              <a:buFont typeface="Arial"/>
              <a:buNone/>
            </a:pPr>
            <a:r>
              <a:rPr lang="en-US" sz="1100" b="0" i="0" u="none" strike="noStrike" cap="none" dirty="0">
                <a:solidFill>
                  <a:srgbClr val="231F20"/>
                </a:solidFill>
                <a:latin typeface="Calibri"/>
                <a:ea typeface="Calibri"/>
                <a:cs typeface="Calibri"/>
                <a:sym typeface="Calibri"/>
              </a:rPr>
              <a:t>Other than that, students will just need paper and pencil to complete the task.  </a:t>
            </a:r>
            <a:endParaRPr sz="1100" b="0" i="0" u="none" strike="noStrike" cap="none" dirty="0">
              <a:solidFill>
                <a:srgbClr val="231F20"/>
              </a:solidFill>
              <a:latin typeface="Calibri"/>
              <a:ea typeface="Calibri"/>
              <a:cs typeface="Calibri"/>
              <a:sym typeface="Calibri"/>
            </a:endParaRPr>
          </a:p>
          <a:p>
            <a:pPr marL="0" marR="212090" lvl="0" indent="0" algn="l" rtl="0">
              <a:lnSpc>
                <a:spcPct val="120300"/>
              </a:lnSpc>
              <a:spcBef>
                <a:spcPts val="795"/>
              </a:spcBef>
              <a:spcAft>
                <a:spcPts val="0"/>
              </a:spcAft>
              <a:buClr>
                <a:schemeClr val="dk1"/>
              </a:buClr>
              <a:buSzPts val="1100"/>
              <a:buFont typeface="Arial"/>
              <a:buNone/>
            </a:pPr>
            <a:r>
              <a:rPr lang="en-US" sz="1100" b="0" i="0" u="none" strike="noStrike" cap="none" dirty="0">
                <a:solidFill>
                  <a:srgbClr val="231F20"/>
                </a:solidFill>
                <a:latin typeface="Calibri"/>
                <a:ea typeface="Calibri"/>
                <a:cs typeface="Calibri"/>
                <a:sym typeface="Calibri"/>
              </a:rPr>
              <a:t>Students could be given components from a class kit (i.e., batteries, wires, switches, little light bulbs etc..) and build a circuit or make the models of circuit diagrams with their component parts to test and refine ideas to support sense making and problem solving as they work through each part of the assessment task.</a:t>
            </a:r>
            <a:endParaRPr sz="1100" b="0" i="0" u="none" strike="noStrike" cap="none" dirty="0">
              <a:solidFill>
                <a:srgbClr val="231F20"/>
              </a:solidFill>
              <a:latin typeface="Calibri"/>
              <a:ea typeface="Calibri"/>
              <a:cs typeface="Calibri"/>
              <a:sym typeface="Calibri"/>
            </a:endParaRPr>
          </a:p>
          <a:p>
            <a:pPr marL="12700" marR="212090" lvl="0" indent="0" algn="l" rtl="0">
              <a:lnSpc>
                <a:spcPct val="120300"/>
              </a:lnSpc>
              <a:spcBef>
                <a:spcPts val="795"/>
              </a:spcBef>
              <a:spcAft>
                <a:spcPts val="0"/>
              </a:spcAft>
              <a:buClr>
                <a:srgbClr val="000000"/>
              </a:buClr>
              <a:buSzPts val="1000"/>
              <a:buFont typeface="Arial"/>
              <a:buNone/>
            </a:pPr>
            <a:r>
              <a:rPr lang="en-US" sz="1100" b="0" i="0" u="none" strike="noStrike" cap="none" dirty="0">
                <a:solidFill>
                  <a:srgbClr val="231F20"/>
                </a:solidFill>
                <a:latin typeface="Calibri"/>
                <a:ea typeface="Calibri"/>
                <a:cs typeface="Calibri"/>
                <a:sym typeface="Calibri"/>
              </a:rPr>
              <a:t>Students could use </a:t>
            </a:r>
            <a:r>
              <a:rPr lang="en-US" sz="1100" b="0" i="0" u="none" strike="noStrike" cap="none" dirty="0" err="1">
                <a:solidFill>
                  <a:srgbClr val="231F20"/>
                </a:solidFill>
                <a:latin typeface="Calibri"/>
                <a:ea typeface="Calibri"/>
                <a:cs typeface="Calibri"/>
                <a:sym typeface="Calibri"/>
              </a:rPr>
              <a:t>Phet</a:t>
            </a:r>
            <a:r>
              <a:rPr lang="en-US" sz="1100" b="0" i="0" u="none" strike="noStrike" cap="none" dirty="0">
                <a:solidFill>
                  <a:srgbClr val="231F20"/>
                </a:solidFill>
                <a:latin typeface="Calibri"/>
                <a:ea typeface="Calibri"/>
                <a:cs typeface="Calibri"/>
                <a:sym typeface="Calibri"/>
              </a:rPr>
              <a:t> Circuit Construction Kit Simulator on computers or Chromebooks to support diagrams, models, and sense making throughout the task.  </a:t>
            </a:r>
            <a:r>
              <a:rPr lang="en-US" sz="1100" u="sng" dirty="0">
                <a:solidFill>
                  <a:srgbClr val="1155CC"/>
                </a:solidFill>
                <a:latin typeface="Calibri"/>
                <a:cs typeface="Calibri"/>
                <a:hlinkClick r:id="rId7">
                  <a:extLst>
                    <a:ext uri="{A12FA001-AC4F-418D-AE19-62706E023703}">
                      <ahyp:hlinkClr xmlns:ahyp="http://schemas.microsoft.com/office/drawing/2018/hyperlinkcolor" val="tx"/>
                    </a:ext>
                  </a:extLst>
                </a:hlinkClick>
              </a:rPr>
              <a:t>https://phet.colorado.edu/sims/html/circuit-construction-kit-dc-virtual-lab/latest/circuit-construction-kit-dc-virtual-lab_en.html</a:t>
            </a:r>
            <a:endParaRPr sz="1100" u="sng" dirty="0">
              <a:solidFill>
                <a:srgbClr val="1155CC"/>
              </a:solidFill>
              <a:latin typeface="Calibri"/>
              <a:cs typeface="Calibri"/>
              <a:sym typeface="Calibri"/>
            </a:endParaRPr>
          </a:p>
          <a:p>
            <a:pPr marL="12700" marR="212090" lvl="0" indent="0" algn="l" rtl="0">
              <a:lnSpc>
                <a:spcPct val="120300"/>
              </a:lnSpc>
              <a:spcBef>
                <a:spcPts val="795"/>
              </a:spcBef>
              <a:spcAft>
                <a:spcPts val="0"/>
              </a:spcAft>
              <a:buClr>
                <a:srgbClr val="000000"/>
              </a:buClr>
              <a:buSzPts val="900"/>
              <a:buFont typeface="Arial"/>
              <a:buNone/>
            </a:pPr>
            <a:r>
              <a:rPr lang="en-US" sz="900" b="0" i="0" u="none" strike="noStrike" cap="none" dirty="0">
                <a:solidFill>
                  <a:srgbClr val="231F20"/>
                </a:solidFill>
                <a:latin typeface="Calibri"/>
                <a:ea typeface="Calibri"/>
                <a:cs typeface="Calibri"/>
                <a:sym typeface="Calibri"/>
              </a:rPr>
              <a:t>.</a:t>
            </a:r>
            <a:endParaRPr sz="1300" b="1" i="0" u="none" strike="noStrike" cap="none" dirty="0">
              <a:solidFill>
                <a:srgbClr val="293983"/>
              </a:solidFill>
              <a:latin typeface="Calibri"/>
              <a:ea typeface="Calibri"/>
              <a:cs typeface="Calibri"/>
              <a:sym typeface="Calibri"/>
            </a:endParaRPr>
          </a:p>
        </p:txBody>
      </p:sp>
      <p:sp>
        <p:nvSpPr>
          <p:cNvPr id="89" name="Google Shape;89;g7de6b06b86_0_4"/>
          <p:cNvSpPr txBox="1"/>
          <p:nvPr/>
        </p:nvSpPr>
        <p:spPr>
          <a:xfrm>
            <a:off x="7313163" y="9595950"/>
            <a:ext cx="113700" cy="156300"/>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4</a:t>
            </a:fld>
            <a:endParaRPr sz="800" b="0" i="0" u="none" strike="noStrike" cap="none">
              <a:solidFill>
                <a:srgbClr val="293983"/>
              </a:solidFill>
              <a:latin typeface="Arial Black"/>
              <a:ea typeface="Arial Black"/>
              <a:cs typeface="Arial Black"/>
              <a:sym typeface="Arial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sp>
        <p:nvSpPr>
          <p:cNvPr id="2" name="Title 1">
            <a:extLst>
              <a:ext uri="{FF2B5EF4-FFF2-40B4-BE49-F238E27FC236}">
                <a16:creationId xmlns:a16="http://schemas.microsoft.com/office/drawing/2014/main" id="{245CA375-9948-FD50-859E-52E354A845F7}"/>
              </a:ext>
            </a:extLst>
          </p:cNvPr>
          <p:cNvSpPr>
            <a:spLocks noGrp="1"/>
          </p:cNvSpPr>
          <p:nvPr>
            <p:ph type="title" idx="4294967295"/>
          </p:nvPr>
        </p:nvSpPr>
        <p:spPr>
          <a:xfrm>
            <a:off x="388620" y="-276999"/>
            <a:ext cx="6995160" cy="276999"/>
          </a:xfrm>
        </p:spPr>
        <p:txBody>
          <a:bodyPr spcFirstLastPara="1" wrap="square" lIns="0" tIns="0" rIns="0" bIns="0" anchor="b" anchorCtr="0">
            <a:spAutoFit/>
          </a:bodyPr>
          <a:lstStyle/>
          <a:p>
            <a:r>
              <a:rPr lang="en-US" dirty="0"/>
              <a:t>Task and Rubric Scoring</a:t>
            </a:r>
          </a:p>
        </p:txBody>
      </p:sp>
      <p:sp>
        <p:nvSpPr>
          <p:cNvPr id="101" name="Google Shape;101;g8b56dd700c_4_0">
            <a:extLst>
              <a:ext uri="{C183D7F6-B498-43B3-948B-1728B52AA6E4}">
                <adec:decorative xmlns:adec="http://schemas.microsoft.com/office/drawing/2017/decorative" val="1"/>
              </a:ext>
            </a:extLst>
          </p:cNvPr>
          <p:cNvSpPr/>
          <p:nvPr/>
        </p:nvSpPr>
        <p:spPr>
          <a:xfrm>
            <a:off x="0" y="12049"/>
            <a:ext cx="7772400" cy="813300"/>
          </a:xfrm>
          <a:prstGeom prst="rect">
            <a:avLst/>
          </a:prstGeom>
          <a:solidFill>
            <a:srgbClr val="F2F2F2"/>
          </a:solidFill>
          <a:ln w="9525" cap="flat" cmpd="sng">
            <a:solidFill>
              <a:srgbClr val="B7B7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g8b56dd700c_4_0"/>
          <p:cNvSpPr txBox="1"/>
          <p:nvPr/>
        </p:nvSpPr>
        <p:spPr>
          <a:xfrm>
            <a:off x="2286000" y="153949"/>
            <a:ext cx="4524300" cy="584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Tennessee District Science Network </a:t>
            </a:r>
            <a:r>
              <a:rPr lang="en-US" sz="1600" b="1" i="0" u="none" strike="noStrike" cap="none">
                <a:solidFill>
                  <a:schemeClr val="dk1"/>
                </a:solidFill>
                <a:latin typeface="Calibri"/>
                <a:ea typeface="Calibri"/>
                <a:cs typeface="Calibri"/>
                <a:sym typeface="Calibri"/>
              </a:rPr>
              <a:t>Task Library</a:t>
            </a:r>
            <a:endParaRPr sz="1400" b="0" i="0" u="none" strike="noStrike" cap="none">
              <a:solidFill>
                <a:srgbClr val="000000"/>
              </a:solidFill>
              <a:latin typeface="Arial"/>
              <a:ea typeface="Arial"/>
              <a:cs typeface="Arial"/>
              <a:sym typeface="Arial"/>
            </a:endParaRPr>
          </a:p>
        </p:txBody>
      </p:sp>
      <p:pic>
        <p:nvPicPr>
          <p:cNvPr id="103" name="Google Shape;103;g8b56dd700c_4_0" descr="Image result for creative commons tennessee stars logo"/>
          <p:cNvPicPr preferRelativeResize="0"/>
          <p:nvPr/>
        </p:nvPicPr>
        <p:blipFill rotWithShape="1">
          <a:blip r:embed="rId3">
            <a:alphaModFix/>
          </a:blip>
          <a:srcRect l="28891" t="20469" r="35948" b="20791"/>
          <a:stretch/>
        </p:blipFill>
        <p:spPr>
          <a:xfrm>
            <a:off x="6972367" y="188418"/>
            <a:ext cx="441300" cy="442500"/>
          </a:xfrm>
          <a:prstGeom prst="flowChartConnector">
            <a:avLst/>
          </a:prstGeom>
          <a:noFill/>
          <a:ln>
            <a:noFill/>
          </a:ln>
        </p:spPr>
      </p:pic>
      <p:sp>
        <p:nvSpPr>
          <p:cNvPr id="98" name="Google Shape;98;g8b56dd700c_4_0"/>
          <p:cNvSpPr txBox="1"/>
          <p:nvPr/>
        </p:nvSpPr>
        <p:spPr>
          <a:xfrm>
            <a:off x="405200" y="907264"/>
            <a:ext cx="7221000" cy="5169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700"/>
              <a:buFont typeface="Arial"/>
              <a:buNone/>
            </a:pPr>
            <a:r>
              <a:rPr lang="en-US" sz="1700" b="1" i="0" u="none" strike="noStrike" cap="none" dirty="0">
                <a:solidFill>
                  <a:schemeClr val="dk1"/>
                </a:solidFill>
                <a:latin typeface="Calibri"/>
                <a:ea typeface="Calibri"/>
                <a:cs typeface="Calibri"/>
                <a:sym typeface="Calibri"/>
              </a:rPr>
              <a:t>Toy Engineer Design Task Teacher Guide</a:t>
            </a:r>
            <a:endParaRPr sz="1700" b="1" i="0"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chemeClr val="dk1"/>
              </a:buClr>
              <a:buSzPts val="1400"/>
              <a:buFont typeface="Arial"/>
              <a:buNone/>
            </a:pPr>
            <a:r>
              <a:rPr lang="en-US" sz="1400" b="0" i="1" u="none" strike="noStrike" cap="none" dirty="0">
                <a:solidFill>
                  <a:schemeClr val="dk1"/>
                </a:solidFill>
                <a:latin typeface="Calibri"/>
                <a:ea typeface="Calibri"/>
                <a:cs typeface="Calibri"/>
                <a:sym typeface="Calibri"/>
              </a:rPr>
              <a:t>3rd Grade Physical Science</a:t>
            </a:r>
            <a:endParaRPr sz="1400" b="0" i="1"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rgbClr val="000000"/>
              </a:buClr>
              <a:buSzPts val="1700"/>
              <a:buFont typeface="Arial"/>
              <a:buNone/>
            </a:pPr>
            <a:endParaRPr sz="1700" b="1" i="0" u="none" strike="noStrike" cap="none" dirty="0">
              <a:solidFill>
                <a:schemeClr val="dk1"/>
              </a:solidFill>
              <a:latin typeface="Calibri"/>
              <a:ea typeface="Calibri"/>
              <a:cs typeface="Calibri"/>
              <a:sym typeface="Calibri"/>
            </a:endParaRPr>
          </a:p>
        </p:txBody>
      </p:sp>
      <p:sp>
        <p:nvSpPr>
          <p:cNvPr id="110" name="Google Shape;110;g8b56dd700c_4_0"/>
          <p:cNvSpPr txBox="1"/>
          <p:nvPr/>
        </p:nvSpPr>
        <p:spPr>
          <a:xfrm>
            <a:off x="363200" y="1424164"/>
            <a:ext cx="6908100" cy="51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300"/>
              <a:buFont typeface="Arial"/>
              <a:buNone/>
            </a:pPr>
            <a:r>
              <a:rPr lang="en-US" sz="1300" b="1" i="0" u="none" strike="noStrike" cap="none" dirty="0">
                <a:solidFill>
                  <a:srgbClr val="293983"/>
                </a:solidFill>
                <a:latin typeface="Calibri"/>
                <a:ea typeface="Calibri"/>
                <a:cs typeface="Calibri"/>
                <a:sym typeface="Calibri"/>
              </a:rPr>
              <a:t>Task and Rubric Scoring</a:t>
            </a:r>
            <a:endParaRPr sz="1300" b="1" i="0" u="none" strike="noStrike" cap="none" dirty="0">
              <a:solidFill>
                <a:srgbClr val="293983"/>
              </a:solidFill>
              <a:latin typeface="Calibri"/>
              <a:ea typeface="Calibri"/>
              <a:cs typeface="Calibri"/>
              <a:sym typeface="Calibri"/>
            </a:endParaRPr>
          </a:p>
          <a:p>
            <a:pPr marL="0" marR="212090" lvl="0" indent="0" algn="l" rtl="0">
              <a:lnSpc>
                <a:spcPct val="120300"/>
              </a:lnSpc>
              <a:spcBef>
                <a:spcPts val="0"/>
              </a:spcBef>
              <a:spcAft>
                <a:spcPts val="0"/>
              </a:spcAft>
              <a:buClr>
                <a:schemeClr val="dk1"/>
              </a:buClr>
              <a:buSzPts val="1000"/>
              <a:buFont typeface="Arial"/>
              <a:buNone/>
            </a:pPr>
            <a:r>
              <a:rPr lang="en-US" sz="1000" b="0" i="0" u="none" strike="noStrike" cap="none" dirty="0">
                <a:solidFill>
                  <a:srgbClr val="231F20"/>
                </a:solidFill>
                <a:latin typeface="Calibri"/>
                <a:ea typeface="Calibri"/>
                <a:cs typeface="Calibri"/>
                <a:sym typeface="Calibri"/>
              </a:rPr>
              <a:t>On the pages that follow, you’ll find a scoring rubric and feedback guide for each prompt.</a:t>
            </a:r>
            <a:endParaRPr sz="1400" b="0" i="0" u="none" strike="noStrike" cap="none" dirty="0">
              <a:solidFill>
                <a:srgbClr val="000000"/>
              </a:solidFill>
              <a:latin typeface="Calibri"/>
              <a:ea typeface="Calibri"/>
              <a:cs typeface="Calibri"/>
              <a:sym typeface="Calibri"/>
            </a:endParaRPr>
          </a:p>
        </p:txBody>
      </p:sp>
      <p:sp>
        <p:nvSpPr>
          <p:cNvPr id="108" name="Google Shape;108;g8b56dd700c_4_0"/>
          <p:cNvSpPr txBox="1"/>
          <p:nvPr/>
        </p:nvSpPr>
        <p:spPr>
          <a:xfrm>
            <a:off x="829731" y="1941064"/>
            <a:ext cx="1966500" cy="26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300"/>
              <a:buFont typeface="Arial"/>
              <a:buNone/>
            </a:pPr>
            <a:endParaRPr lang="en-US" sz="1300" b="0" i="0" u="none" strike="noStrike" cap="none" dirty="0">
              <a:solidFill>
                <a:srgbClr val="293983"/>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300"/>
              <a:buFont typeface="Arial"/>
              <a:buNone/>
            </a:pPr>
            <a:r>
              <a:rPr lang="en-US" sz="1300" b="1" i="0" u="none" strike="noStrike" cap="none" dirty="0">
                <a:solidFill>
                  <a:srgbClr val="293983"/>
                </a:solidFill>
                <a:latin typeface="Calibri"/>
                <a:ea typeface="Calibri"/>
                <a:cs typeface="Calibri"/>
                <a:sym typeface="Calibri"/>
              </a:rPr>
              <a:t>Scenario</a:t>
            </a:r>
            <a:endParaRPr sz="1400" b="0" i="0" u="none" strike="noStrike" cap="none" dirty="0">
              <a:solidFill>
                <a:srgbClr val="000000"/>
              </a:solidFill>
              <a:latin typeface="Calibri"/>
              <a:ea typeface="Calibri"/>
              <a:cs typeface="Calibri"/>
              <a:sym typeface="Calibri"/>
            </a:endParaRPr>
          </a:p>
        </p:txBody>
      </p:sp>
      <p:sp>
        <p:nvSpPr>
          <p:cNvPr id="109" name="Google Shape;109;g8b56dd700c_4_0"/>
          <p:cNvSpPr txBox="1"/>
          <p:nvPr/>
        </p:nvSpPr>
        <p:spPr>
          <a:xfrm>
            <a:off x="384200" y="2386350"/>
            <a:ext cx="6866100" cy="528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a:solidFill>
                  <a:schemeClr val="dk1"/>
                </a:solidFill>
                <a:latin typeface="Calibri"/>
                <a:ea typeface="Calibri"/>
                <a:cs typeface="Calibri"/>
                <a:sym typeface="Calibri"/>
              </a:rPr>
              <a:t>Congratulations!  You have been hired by the Build-A-Toy Company to design, test, refine and fix toys that incorporate batteries and moving parts such as motors, lights, and sounds. The toys you design will be sold on Amazon for children all across the world to enjoy.  It is important that all the toys designed by the Build-A-Toy Company work correctly so the children who buy the toys have a lot of fun. </a:t>
            </a: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a:lnSpc>
                <a:spcPct val="115000"/>
              </a:lnSpc>
              <a:buClr>
                <a:schemeClr val="dk1"/>
              </a:buClr>
              <a:buSzPts val="1100"/>
            </a:pPr>
            <a:r>
              <a:rPr lang="en-US" sz="1200" b="0" i="0" u="none" strike="noStrike" cap="none" dirty="0">
                <a:solidFill>
                  <a:schemeClr val="dk1"/>
                </a:solidFill>
                <a:latin typeface="Calibri"/>
                <a:ea typeface="Calibri"/>
                <a:cs typeface="Calibri"/>
                <a:sym typeface="Calibri"/>
              </a:rPr>
              <a:t>Your new boss has asked you to be a part of a design team that will build a toy camera that will use flashing lights for young children to pretend to take pictures. </a:t>
            </a:r>
            <a:r>
              <a:rPr lang="en-US" sz="1200" dirty="0">
                <a:solidFill>
                  <a:schemeClr val="dk1"/>
                </a:solidFill>
                <a:latin typeface="Calibri"/>
                <a:ea typeface="Calibri"/>
                <a:cs typeface="Calibri"/>
                <a:sym typeface="Calibri"/>
              </a:rPr>
              <a:t>However, the flashing light on your first design is not bright enough.</a:t>
            </a: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algn="ctr">
              <a:lnSpc>
                <a:spcPct val="115000"/>
              </a:lnSpc>
              <a:spcBef>
                <a:spcPts val="0"/>
              </a:spcBef>
              <a:spcAft>
                <a:spcPts val="0"/>
              </a:spcAft>
            </a:pPr>
            <a:r>
              <a:rPr lang="en-US" sz="1000" i="1" dirty="0">
                <a:effectLst/>
                <a:latin typeface="Calibri" panose="020F0502020204030204" pitchFamily="34" charset="0"/>
                <a:ea typeface="Arial" panose="020B0604020202020204" pitchFamily="34" charset="0"/>
              </a:rPr>
              <a:t>Photo by </a:t>
            </a:r>
            <a:r>
              <a:rPr lang="en-US" sz="1000" i="1" u="sng" dirty="0" err="1">
                <a:solidFill>
                  <a:srgbClr val="0000FF"/>
                </a:solidFill>
                <a:effectLst/>
                <a:latin typeface="Calibri" panose="020F0502020204030204" pitchFamily="34" charset="0"/>
                <a:ea typeface="Arial" panose="020B0604020202020204" pitchFamily="34" charset="0"/>
                <a:hlinkClick r:id="rId4"/>
              </a:rPr>
              <a:t>Tanaphong</a:t>
            </a:r>
            <a:r>
              <a:rPr lang="en-US" sz="1000" i="1" u="sng" dirty="0">
                <a:solidFill>
                  <a:srgbClr val="0000FF"/>
                </a:solidFill>
                <a:effectLst/>
                <a:latin typeface="Calibri" panose="020F0502020204030204" pitchFamily="34" charset="0"/>
                <a:ea typeface="Arial" panose="020B0604020202020204" pitchFamily="34" charset="0"/>
                <a:hlinkClick r:id="rId4"/>
              </a:rPr>
              <a:t> </a:t>
            </a:r>
            <a:r>
              <a:rPr lang="en-US" sz="1000" i="1" u="sng" dirty="0" err="1">
                <a:solidFill>
                  <a:srgbClr val="0000FF"/>
                </a:solidFill>
                <a:effectLst/>
                <a:latin typeface="Calibri" panose="020F0502020204030204" pitchFamily="34" charset="0"/>
                <a:ea typeface="Arial" panose="020B0604020202020204" pitchFamily="34" charset="0"/>
                <a:hlinkClick r:id="rId4"/>
              </a:rPr>
              <a:t>Toochinda</a:t>
            </a:r>
            <a:r>
              <a:rPr lang="en-US" sz="1000" i="1" dirty="0">
                <a:effectLst/>
                <a:latin typeface="Calibri" panose="020F0502020204030204" pitchFamily="34" charset="0"/>
                <a:ea typeface="Arial" panose="020B0604020202020204" pitchFamily="34" charset="0"/>
              </a:rPr>
              <a:t> on </a:t>
            </a:r>
            <a:r>
              <a:rPr lang="en-US" sz="1000" i="1" u="sng" dirty="0" err="1">
                <a:solidFill>
                  <a:srgbClr val="0000FF"/>
                </a:solidFill>
                <a:effectLst/>
                <a:latin typeface="Calibri" panose="020F0502020204030204" pitchFamily="34" charset="0"/>
                <a:ea typeface="Arial" panose="020B0604020202020204" pitchFamily="34" charset="0"/>
                <a:hlinkClick r:id="rId5"/>
              </a:rPr>
              <a:t>Unsplash</a:t>
            </a:r>
            <a:endParaRPr lang="en-US" dirty="0">
              <a:effectLst/>
              <a:latin typeface="Arial" panose="020B0604020202020204" pitchFamily="34" charset="0"/>
              <a:ea typeface="Arial" panose="020B0604020202020204" pitchFamily="34" charset="0"/>
            </a:endParaRPr>
          </a:p>
          <a:p>
            <a:pPr>
              <a:lnSpc>
                <a:spcPct val="115000"/>
              </a:lnSpc>
              <a:buClr>
                <a:schemeClr val="dk1"/>
              </a:buClr>
              <a:buSzPts val="1100"/>
            </a:pPr>
            <a:endParaRPr lang="en-US" sz="1200" b="0" i="0" u="none" strike="noStrike" cap="none" dirty="0">
              <a:solidFill>
                <a:schemeClr val="dk1"/>
              </a:solidFill>
              <a:latin typeface="Calibri"/>
              <a:ea typeface="Calibri"/>
              <a:cs typeface="Calibri"/>
              <a:sym typeface="Calibri"/>
            </a:endParaRPr>
          </a:p>
          <a:p>
            <a:pPr>
              <a:lnSpc>
                <a:spcPct val="115000"/>
              </a:lnSpc>
              <a:buClr>
                <a:schemeClr val="dk1"/>
              </a:buClr>
              <a:buSzPts val="1100"/>
            </a:pPr>
            <a:r>
              <a:rPr lang="en-US" sz="1200" b="0" i="0" u="none" strike="noStrike" cap="none" dirty="0">
                <a:solidFill>
                  <a:schemeClr val="dk1"/>
                </a:solidFill>
                <a:latin typeface="Calibri"/>
                <a:ea typeface="Calibri"/>
                <a:cs typeface="Calibri"/>
                <a:sym typeface="Calibri"/>
              </a:rPr>
              <a:t>Use your knowledge about energy flow and circuit design to answer the following questions using the key ideas you and your team will need in order to </a:t>
            </a:r>
            <a:r>
              <a:rPr lang="en-US" sz="1200" dirty="0">
                <a:solidFill>
                  <a:schemeClr val="dk1"/>
                </a:solidFill>
                <a:latin typeface="Calibri"/>
                <a:ea typeface="Calibri"/>
                <a:cs typeface="Calibri"/>
                <a:sym typeface="Calibri"/>
              </a:rPr>
              <a:t>make the flashing light brighter on your camera.</a:t>
            </a: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dirty="0">
              <a:solidFill>
                <a:schemeClr val="dk1"/>
              </a:solidFill>
              <a:latin typeface="Calibri"/>
              <a:ea typeface="Calibri"/>
              <a:cs typeface="Calibri"/>
              <a:sym typeface="Calibri"/>
            </a:endParaRPr>
          </a:p>
        </p:txBody>
      </p:sp>
      <p:pic>
        <p:nvPicPr>
          <p:cNvPr id="15" name="Picture 14" descr="Little girl taking a photo with a toy camera">
            <a:extLst>
              <a:ext uri="{FF2B5EF4-FFF2-40B4-BE49-F238E27FC236}">
                <a16:creationId xmlns:a16="http://schemas.microsoft.com/office/drawing/2014/main" id="{39C9DBF3-E51E-4394-BD50-16B6173054BD}"/>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6562" y="4174292"/>
            <a:ext cx="3381375" cy="2336165"/>
          </a:xfrm>
          <a:prstGeom prst="rect">
            <a:avLst/>
          </a:prstGeom>
          <a:noFill/>
          <a:ln>
            <a:noFill/>
          </a:ln>
        </p:spPr>
      </p:pic>
      <p:sp>
        <p:nvSpPr>
          <p:cNvPr id="104" name="Google Shape;104;g8b56dd700c_4_0"/>
          <p:cNvSpPr txBox="1"/>
          <p:nvPr/>
        </p:nvSpPr>
        <p:spPr>
          <a:xfrm>
            <a:off x="7313163" y="9595950"/>
            <a:ext cx="113700" cy="156300"/>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5</a:t>
            </a:fld>
            <a:endParaRPr sz="800" b="0" i="0" u="none" strike="noStrike" cap="none">
              <a:solidFill>
                <a:srgbClr val="293983"/>
              </a:solidFill>
              <a:latin typeface="Arial Black"/>
              <a:ea typeface="Arial Black"/>
              <a:cs typeface="Arial Black"/>
              <a:sym typeface="Arial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15"/>
        <p:cNvGrpSpPr/>
        <p:nvPr/>
      </p:nvGrpSpPr>
      <p:grpSpPr>
        <a:xfrm>
          <a:off x="0" y="0"/>
          <a:ext cx="0" cy="0"/>
          <a:chOff x="0" y="0"/>
          <a:chExt cx="0" cy="0"/>
        </a:xfrm>
      </p:grpSpPr>
      <p:sp>
        <p:nvSpPr>
          <p:cNvPr id="3" name="Title 2">
            <a:extLst>
              <a:ext uri="{FF2B5EF4-FFF2-40B4-BE49-F238E27FC236}">
                <a16:creationId xmlns:a16="http://schemas.microsoft.com/office/drawing/2014/main" id="{F3CA7EF5-C5C9-9A73-F15A-02358B2CF6B7}"/>
              </a:ext>
            </a:extLst>
          </p:cNvPr>
          <p:cNvSpPr>
            <a:spLocks noGrp="1"/>
          </p:cNvSpPr>
          <p:nvPr>
            <p:ph type="title" idx="4294967295"/>
          </p:nvPr>
        </p:nvSpPr>
        <p:spPr>
          <a:xfrm>
            <a:off x="388620" y="-276999"/>
            <a:ext cx="6995160" cy="276999"/>
          </a:xfrm>
        </p:spPr>
        <p:txBody>
          <a:bodyPr spcFirstLastPara="1" wrap="square" lIns="0" tIns="0" rIns="0" bIns="0" anchor="b" anchorCtr="0">
            <a:spAutoFit/>
          </a:bodyPr>
          <a:lstStyle/>
          <a:p>
            <a:r>
              <a:rPr lang="en-US" dirty="0"/>
              <a:t>Part A</a:t>
            </a:r>
          </a:p>
        </p:txBody>
      </p:sp>
      <p:sp>
        <p:nvSpPr>
          <p:cNvPr id="119" name="Google Shape;119;g8b56dd700c_4_85">
            <a:extLst>
              <a:ext uri="{C183D7F6-B498-43B3-948B-1728B52AA6E4}">
                <adec:decorative xmlns:adec="http://schemas.microsoft.com/office/drawing/2017/decorative" val="1"/>
              </a:ext>
            </a:extLst>
          </p:cNvPr>
          <p:cNvSpPr/>
          <p:nvPr/>
        </p:nvSpPr>
        <p:spPr>
          <a:xfrm>
            <a:off x="0" y="12049"/>
            <a:ext cx="7772400" cy="813300"/>
          </a:xfrm>
          <a:prstGeom prst="rect">
            <a:avLst/>
          </a:prstGeom>
          <a:solidFill>
            <a:srgbClr val="F2F2F2"/>
          </a:solidFill>
          <a:ln w="9525" cap="flat" cmpd="sng">
            <a:solidFill>
              <a:srgbClr val="B7B7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g8b56dd700c_4_85"/>
          <p:cNvSpPr txBox="1"/>
          <p:nvPr/>
        </p:nvSpPr>
        <p:spPr>
          <a:xfrm>
            <a:off x="2286000" y="153949"/>
            <a:ext cx="4524300" cy="584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Tennessee District Science Network </a:t>
            </a:r>
            <a:r>
              <a:rPr lang="en-US" sz="1600" b="1" i="0" u="none" strike="noStrike" cap="none">
                <a:solidFill>
                  <a:schemeClr val="dk1"/>
                </a:solidFill>
                <a:latin typeface="Calibri"/>
                <a:ea typeface="Calibri"/>
                <a:cs typeface="Calibri"/>
                <a:sym typeface="Calibri"/>
              </a:rPr>
              <a:t>Task Library</a:t>
            </a:r>
            <a:endParaRPr sz="1400" b="0" i="0" u="none" strike="noStrike" cap="none">
              <a:solidFill>
                <a:srgbClr val="000000"/>
              </a:solidFill>
              <a:latin typeface="Arial"/>
              <a:ea typeface="Arial"/>
              <a:cs typeface="Arial"/>
              <a:sym typeface="Arial"/>
            </a:endParaRPr>
          </a:p>
        </p:txBody>
      </p:sp>
      <p:pic>
        <p:nvPicPr>
          <p:cNvPr id="121" name="Google Shape;121;g8b56dd700c_4_85" descr="Image result for creative commons tennessee stars logo"/>
          <p:cNvPicPr preferRelativeResize="0"/>
          <p:nvPr/>
        </p:nvPicPr>
        <p:blipFill rotWithShape="1">
          <a:blip r:embed="rId3">
            <a:alphaModFix/>
          </a:blip>
          <a:srcRect l="28891" t="20468" r="35948" b="20796"/>
          <a:stretch/>
        </p:blipFill>
        <p:spPr>
          <a:xfrm>
            <a:off x="6972367" y="188418"/>
            <a:ext cx="441300" cy="442500"/>
          </a:xfrm>
          <a:prstGeom prst="flowChartConnector">
            <a:avLst/>
          </a:prstGeom>
          <a:noFill/>
          <a:ln>
            <a:noFill/>
          </a:ln>
        </p:spPr>
      </p:pic>
      <p:sp>
        <p:nvSpPr>
          <p:cNvPr id="116" name="Google Shape;116;g8b56dd700c_4_85"/>
          <p:cNvSpPr txBox="1"/>
          <p:nvPr/>
        </p:nvSpPr>
        <p:spPr>
          <a:xfrm>
            <a:off x="405200" y="907264"/>
            <a:ext cx="7221000" cy="5169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chemeClr val="dk1"/>
              </a:buClr>
              <a:buSzPts val="1700"/>
              <a:buFont typeface="Arial"/>
              <a:buNone/>
            </a:pPr>
            <a:r>
              <a:rPr lang="en-US" sz="1700" b="1" i="0" u="none" strike="noStrike" cap="none" dirty="0">
                <a:solidFill>
                  <a:schemeClr val="dk1"/>
                </a:solidFill>
                <a:latin typeface="Calibri"/>
                <a:ea typeface="Calibri"/>
                <a:cs typeface="Calibri"/>
                <a:sym typeface="Calibri"/>
              </a:rPr>
              <a:t>Toy Engineer Design Task Teacher </a:t>
            </a:r>
            <a:r>
              <a:rPr lang="en-US" sz="17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Guide</a:t>
            </a:r>
            <a:endParaRPr sz="1700" b="1" i="0"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chemeClr val="dk1"/>
              </a:buClr>
              <a:buSzPts val="1400"/>
              <a:buFont typeface="Arial"/>
              <a:buNone/>
            </a:pPr>
            <a:r>
              <a:rPr lang="en-US" sz="1400" b="0" i="1" u="none" strike="noStrike" cap="none" dirty="0">
                <a:solidFill>
                  <a:schemeClr val="dk1"/>
                </a:solidFill>
                <a:latin typeface="Calibri"/>
                <a:ea typeface="Calibri"/>
                <a:cs typeface="Calibri"/>
                <a:sym typeface="Calibri"/>
              </a:rPr>
              <a:t>Third Grade Physical Science</a:t>
            </a:r>
            <a:endParaRPr sz="1700" b="1" i="0"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rgbClr val="000000"/>
              </a:buClr>
              <a:buSzPts val="1700"/>
              <a:buFont typeface="Arial"/>
              <a:buNone/>
            </a:pPr>
            <a:endParaRPr sz="1700" b="1" i="0" u="none" strike="noStrike" cap="none" dirty="0">
              <a:solidFill>
                <a:schemeClr val="dk1"/>
              </a:solidFill>
              <a:latin typeface="Calibri"/>
              <a:ea typeface="Calibri"/>
              <a:cs typeface="Calibri"/>
              <a:sym typeface="Calibri"/>
            </a:endParaRPr>
          </a:p>
        </p:txBody>
      </p:sp>
      <p:sp>
        <p:nvSpPr>
          <p:cNvPr id="125" name="Google Shape;125;g8b56dd700c_4_85"/>
          <p:cNvSpPr txBox="1"/>
          <p:nvPr/>
        </p:nvSpPr>
        <p:spPr>
          <a:xfrm>
            <a:off x="424850" y="1590950"/>
            <a:ext cx="7181700" cy="7745700"/>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a:solidFill>
                  <a:srgbClr val="293983"/>
                </a:solidFill>
                <a:latin typeface="Calibri"/>
                <a:ea typeface="Calibri"/>
                <a:cs typeface="Calibri"/>
                <a:sym typeface="Calibri"/>
              </a:rPr>
              <a:t>Part A</a:t>
            </a:r>
            <a:endParaRPr sz="1300" b="1" i="0" u="none" strike="noStrike" cap="none" dirty="0">
              <a:solidFill>
                <a:srgbClr val="293983"/>
              </a:solidFill>
              <a:latin typeface="Calibri"/>
              <a:ea typeface="Calibri"/>
              <a:cs typeface="Calibri"/>
              <a:sym typeface="Calibri"/>
            </a:endParaRPr>
          </a:p>
          <a:p>
            <a:pPr>
              <a:lnSpc>
                <a:spcPct val="115000"/>
              </a:lnSpc>
              <a:buClr>
                <a:schemeClr val="dk1"/>
              </a:buClr>
              <a:buSzPts val="1100"/>
            </a:pPr>
            <a:r>
              <a:rPr lang="en-US" sz="1200" b="0" i="0" u="none" strike="noStrike" cap="none" dirty="0">
                <a:solidFill>
                  <a:schemeClr val="dk1"/>
                </a:solidFill>
                <a:latin typeface="Calibri"/>
                <a:ea typeface="Calibri"/>
                <a:cs typeface="Calibri"/>
                <a:sym typeface="Calibri"/>
              </a:rPr>
              <a:t>A1:</a:t>
            </a:r>
            <a:r>
              <a:rPr lang="en-US" sz="1200" dirty="0">
                <a:solidFill>
                  <a:schemeClr val="dk1"/>
                </a:solidFill>
                <a:latin typeface="Calibri"/>
                <a:ea typeface="Calibri"/>
                <a:cs typeface="Calibri"/>
                <a:sym typeface="Calibri"/>
              </a:rPr>
              <a:t>  Before making the flash brighter, your team decides to think about how the current prototype of the camera works. Your</a:t>
            </a:r>
            <a:r>
              <a:rPr lang="en-US" sz="1200" b="0" i="0" u="none" strike="noStrike" cap="none"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team's</a:t>
            </a:r>
            <a:r>
              <a:rPr lang="en-US" sz="1200" b="0" i="0" u="none" strike="noStrike" cap="none"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camera</a:t>
            </a:r>
            <a:r>
              <a:rPr lang="en-US" sz="1200" b="0" i="0" u="none" strike="noStrike" cap="none"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uses</a:t>
            </a:r>
            <a:r>
              <a:rPr lang="en-US" sz="1200" b="0" i="0" u="none" strike="noStrike" cap="none" dirty="0">
                <a:solidFill>
                  <a:schemeClr val="dk1"/>
                </a:solidFill>
                <a:latin typeface="Calibri"/>
                <a:ea typeface="Calibri"/>
                <a:cs typeface="Calibri"/>
                <a:sym typeface="Calibri"/>
              </a:rPr>
              <a:t> a battery, wires, a switch, and a light bulb that lights up.</a:t>
            </a:r>
            <a:r>
              <a:rPr lang="en-US" sz="120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 Draw and label a diagram to show how these </a:t>
            </a:r>
            <a:r>
              <a:rPr lang="en-US" sz="1200" dirty="0">
                <a:solidFill>
                  <a:schemeClr val="dk1"/>
                </a:solidFill>
                <a:latin typeface="Calibri"/>
                <a:ea typeface="Calibri"/>
                <a:cs typeface="Calibri"/>
                <a:sym typeface="Calibri"/>
              </a:rPr>
              <a:t>materials work in your current</a:t>
            </a:r>
            <a:r>
              <a:rPr lang="en-US" sz="1200" b="0" i="0" u="none" strike="noStrike" cap="none" dirty="0">
                <a:solidFill>
                  <a:schemeClr val="dk1"/>
                </a:solidFill>
                <a:latin typeface="Calibri"/>
                <a:ea typeface="Calibri"/>
                <a:cs typeface="Calibri"/>
                <a:sym typeface="Calibri"/>
              </a:rPr>
              <a:t> prototype.</a:t>
            </a:r>
            <a:r>
              <a:rPr lang="en-US" sz="1200"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a:solidFill>
                  <a:schemeClr val="dk1"/>
                </a:solidFill>
                <a:latin typeface="Calibri"/>
                <a:ea typeface="Calibri"/>
                <a:cs typeface="Calibri"/>
                <a:sym typeface="Calibri"/>
              </a:rPr>
              <a:t>Use the symbols provided in the key below in your diagram.</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1" u="none" strike="noStrike" cap="none" dirty="0">
                <a:solidFill>
                  <a:srgbClr val="FF0000"/>
                </a:solidFill>
                <a:latin typeface="Calibri"/>
                <a:ea typeface="Calibri"/>
                <a:cs typeface="Calibri"/>
                <a:sym typeface="Calibri"/>
              </a:rPr>
              <a:t>(Diagram inserted into image in teacher guide below, but not on Part A of the student answer document—see scoring guide on next page for more details on student solution paths.)</a:t>
            </a:r>
            <a:endParaRPr sz="1000" b="0" i="1" u="none" strike="noStrike" cap="none" dirty="0">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FF00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FF00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FF00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FF00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FF00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FF00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FF00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FF00FF"/>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dirty="0">
              <a:solidFill>
                <a:srgbClr val="FF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en-US" sz="1200" b="0" i="0" u="none" strike="noStrike" cap="none" dirty="0">
                <a:solidFill>
                  <a:schemeClr val="dk1"/>
                </a:solidFill>
                <a:latin typeface="Calibri"/>
                <a:ea typeface="Calibri"/>
                <a:cs typeface="Calibri"/>
                <a:sym typeface="Calibri"/>
              </a:rPr>
              <a:t>A2:  How does your diagram help to explain why the prototype of the camera works? Use words from the word bank below in your explanations. </a:t>
            </a: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FF00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FF00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FF00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FF00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FF00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FF00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FF00FF"/>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rgbClr val="FF00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1" i="0" u="none" strike="noStrike" cap="none" dirty="0">
              <a:solidFill>
                <a:srgbClr val="29398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1" i="0" u="none" strike="noStrike" cap="none" dirty="0">
              <a:solidFill>
                <a:srgbClr val="29398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000" b="0" i="0" u="none" strike="noStrike" cap="none" dirty="0">
              <a:solidFill>
                <a:srgbClr val="231F2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000" b="0" i="0" u="none" strike="noStrike" cap="none" dirty="0">
              <a:solidFill>
                <a:srgbClr val="231F2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000" b="0" i="0" u="none" strike="noStrike" cap="none" dirty="0">
              <a:solidFill>
                <a:srgbClr val="231F2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000" b="0" i="0" u="none" strike="noStrike" cap="none" dirty="0">
              <a:solidFill>
                <a:srgbClr val="231F2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000" b="0" i="0" u="none" strike="noStrike" cap="none" dirty="0">
              <a:solidFill>
                <a:srgbClr val="231F20"/>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000" b="0" i="0" u="none" strike="noStrike" cap="none" dirty="0">
              <a:solidFill>
                <a:srgbClr val="231F2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000" b="0" i="0" u="none" strike="noStrike" cap="none" dirty="0">
              <a:solidFill>
                <a:srgbClr val="231F2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000" b="0" i="0" u="none" strike="noStrike" cap="none" dirty="0">
              <a:solidFill>
                <a:srgbClr val="231F2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000" b="0" i="0" u="none" strike="noStrike" cap="none" dirty="0">
              <a:solidFill>
                <a:srgbClr val="231F2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000" b="0" i="0" u="none" strike="noStrike" cap="none" dirty="0">
              <a:solidFill>
                <a:srgbClr val="231F2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000" b="0" i="0" u="none" strike="noStrike" cap="none" dirty="0">
              <a:solidFill>
                <a:srgbClr val="231F2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000" b="0" i="0" u="none" strike="noStrike" cap="none" dirty="0">
              <a:solidFill>
                <a:srgbClr val="231F2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000" b="0" i="0" u="none" strike="noStrike" cap="none" dirty="0">
              <a:solidFill>
                <a:srgbClr val="231F2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000" b="0" i="0" u="none" strike="noStrike" cap="none" dirty="0">
              <a:solidFill>
                <a:srgbClr val="231F2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000" b="0" i="0" u="none" strike="noStrike" cap="none" dirty="0">
              <a:solidFill>
                <a:srgbClr val="231F2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000" b="0" i="0" u="none" strike="noStrike" cap="none" dirty="0">
              <a:solidFill>
                <a:srgbClr val="231F2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000" b="0" i="0" u="none" strike="noStrike" cap="none" dirty="0">
              <a:solidFill>
                <a:srgbClr val="231F2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000" b="0" i="0" u="none" strike="noStrike" cap="none" dirty="0">
              <a:solidFill>
                <a:srgbClr val="231F2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000" b="0" i="0" u="none" strike="noStrike" cap="none" dirty="0">
              <a:solidFill>
                <a:srgbClr val="231F2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000" b="0" i="0" u="none" strike="noStrike" cap="none" dirty="0">
              <a:solidFill>
                <a:srgbClr val="231F20"/>
              </a:solidFill>
              <a:latin typeface="Calibri"/>
              <a:ea typeface="Calibri"/>
              <a:cs typeface="Calibri"/>
              <a:sym typeface="Calibri"/>
            </a:endParaRPr>
          </a:p>
          <a:p>
            <a:pPr marL="0" marR="212090" lvl="0" indent="0" algn="l" rtl="0">
              <a:lnSpc>
                <a:spcPct val="120300"/>
              </a:lnSpc>
              <a:spcBef>
                <a:spcPts val="795"/>
              </a:spcBef>
              <a:spcAft>
                <a:spcPts val="0"/>
              </a:spcAft>
              <a:buClr>
                <a:srgbClr val="000000"/>
              </a:buClr>
              <a:buSzPts val="900"/>
              <a:buFont typeface="Arial"/>
              <a:buNone/>
            </a:pPr>
            <a:endParaRPr sz="900" b="0" i="0" u="none" strike="noStrike" cap="none" dirty="0">
              <a:solidFill>
                <a:srgbClr val="231F20"/>
              </a:solidFill>
              <a:latin typeface="Calibri"/>
              <a:ea typeface="Calibri"/>
              <a:cs typeface="Calibri"/>
              <a:sym typeface="Calibri"/>
            </a:endParaRPr>
          </a:p>
          <a:p>
            <a:pPr marL="12700" marR="212090" lvl="0" indent="0" algn="l" rtl="0">
              <a:lnSpc>
                <a:spcPct val="120300"/>
              </a:lnSpc>
              <a:spcBef>
                <a:spcPts val="795"/>
              </a:spcBef>
              <a:spcAft>
                <a:spcPts val="0"/>
              </a:spcAft>
              <a:buClr>
                <a:srgbClr val="000000"/>
              </a:buClr>
              <a:buSzPts val="1300"/>
              <a:buFont typeface="Arial"/>
              <a:buNone/>
            </a:pPr>
            <a:endParaRPr sz="1300" b="1" i="0" u="none" strike="noStrike" cap="none" dirty="0">
              <a:solidFill>
                <a:srgbClr val="293983"/>
              </a:solidFill>
              <a:latin typeface="Calibri"/>
              <a:ea typeface="Calibri"/>
              <a:cs typeface="Calibri"/>
              <a:sym typeface="Calibri"/>
            </a:endParaRPr>
          </a:p>
        </p:txBody>
      </p:sp>
      <p:pic>
        <p:nvPicPr>
          <p:cNvPr id="133" name="Google Shape;133;g8b56dd700c_4_85" descr="Use the following symbols in your diagram: Switch, Wire, Battery, and Light Bulb."/>
          <p:cNvPicPr preferRelativeResize="0"/>
          <p:nvPr/>
        </p:nvPicPr>
        <p:blipFill rotWithShape="1">
          <a:blip r:embed="rId4">
            <a:alphaModFix/>
          </a:blip>
          <a:srcRect/>
          <a:stretch/>
        </p:blipFill>
        <p:spPr>
          <a:xfrm>
            <a:off x="1952550" y="3107529"/>
            <a:ext cx="3004062" cy="732700"/>
          </a:xfrm>
          <a:prstGeom prst="rect">
            <a:avLst/>
          </a:prstGeom>
          <a:noFill/>
          <a:ln>
            <a:noFill/>
          </a:ln>
        </p:spPr>
      </p:pic>
      <p:grpSp>
        <p:nvGrpSpPr>
          <p:cNvPr id="2" name="Group 1" descr="A circuit with a light bulb, switch, and battery connected by wire.">
            <a:extLst>
              <a:ext uri="{FF2B5EF4-FFF2-40B4-BE49-F238E27FC236}">
                <a16:creationId xmlns:a16="http://schemas.microsoft.com/office/drawing/2014/main" id="{09D3555C-000F-4CEC-A2C2-F39A34FAAAEF}"/>
              </a:ext>
            </a:extLst>
          </p:cNvPr>
          <p:cNvGrpSpPr/>
          <p:nvPr/>
        </p:nvGrpSpPr>
        <p:grpSpPr>
          <a:xfrm>
            <a:off x="1972752" y="3874584"/>
            <a:ext cx="2964675" cy="2121550"/>
            <a:chOff x="1981200" y="3623750"/>
            <a:chExt cx="2964675" cy="2121550"/>
          </a:xfrm>
        </p:grpSpPr>
        <p:sp>
          <p:nvSpPr>
            <p:cNvPr id="117" name="Google Shape;117;g8b56dd700c_4_85"/>
            <p:cNvSpPr/>
            <p:nvPr/>
          </p:nvSpPr>
          <p:spPr>
            <a:xfrm>
              <a:off x="3874570" y="4798119"/>
              <a:ext cx="0" cy="437514"/>
            </a:xfrm>
            <a:custGeom>
              <a:avLst/>
              <a:gdLst/>
              <a:ahLst/>
              <a:cxnLst/>
              <a:rect l="l" t="t" r="r" b="b"/>
              <a:pathLst>
                <a:path w="120000" h="437514" extrusionOk="0">
                  <a:moveTo>
                    <a:pt x="0" y="437388"/>
                  </a:moveTo>
                  <a:lnTo>
                    <a:pt x="0"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 name="Google Shape;118;g8b56dd700c_4_85"/>
            <p:cNvSpPr/>
            <p:nvPr/>
          </p:nvSpPr>
          <p:spPr>
            <a:xfrm>
              <a:off x="4000656" y="4857871"/>
              <a:ext cx="0" cy="484504"/>
            </a:xfrm>
            <a:custGeom>
              <a:avLst/>
              <a:gdLst/>
              <a:ahLst/>
              <a:cxnLst/>
              <a:rect l="l" t="t" r="r" b="b"/>
              <a:pathLst>
                <a:path w="120000" h="484504" extrusionOk="0">
                  <a:moveTo>
                    <a:pt x="0" y="484259"/>
                  </a:moveTo>
                  <a:lnTo>
                    <a:pt x="0"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g8b56dd700c_4_85"/>
            <p:cNvSpPr/>
            <p:nvPr/>
          </p:nvSpPr>
          <p:spPr>
            <a:xfrm>
              <a:off x="3876033" y="4785148"/>
              <a:ext cx="0" cy="437514"/>
            </a:xfrm>
            <a:custGeom>
              <a:avLst/>
              <a:gdLst/>
              <a:ahLst/>
              <a:cxnLst/>
              <a:rect l="l" t="t" r="r" b="b"/>
              <a:pathLst>
                <a:path w="120000" h="437514" extrusionOk="0">
                  <a:moveTo>
                    <a:pt x="0" y="437388"/>
                  </a:moveTo>
                  <a:lnTo>
                    <a:pt x="0"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g8b56dd700c_4_85"/>
            <p:cNvSpPr/>
            <p:nvPr/>
          </p:nvSpPr>
          <p:spPr>
            <a:xfrm>
              <a:off x="4002119" y="4844900"/>
              <a:ext cx="0" cy="484504"/>
            </a:xfrm>
            <a:custGeom>
              <a:avLst/>
              <a:gdLst/>
              <a:ahLst/>
              <a:cxnLst/>
              <a:rect l="l" t="t" r="r" b="b"/>
              <a:pathLst>
                <a:path w="120000" h="484504" extrusionOk="0">
                  <a:moveTo>
                    <a:pt x="0" y="484259"/>
                  </a:moveTo>
                  <a:lnTo>
                    <a:pt x="0"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31" name="Google Shape;131;g8b56dd700c_4_85"/>
            <p:cNvPicPr preferRelativeResize="0"/>
            <p:nvPr/>
          </p:nvPicPr>
          <p:blipFill rotWithShape="1">
            <a:blip r:embed="rId5">
              <a:alphaModFix/>
            </a:blip>
            <a:srcRect/>
            <a:stretch/>
          </p:blipFill>
          <p:spPr>
            <a:xfrm>
              <a:off x="1981200" y="3623750"/>
              <a:ext cx="2964675" cy="2121550"/>
            </a:xfrm>
            <a:prstGeom prst="rect">
              <a:avLst/>
            </a:prstGeom>
            <a:noFill/>
            <a:ln>
              <a:noFill/>
            </a:ln>
          </p:spPr>
        </p:pic>
        <p:sp>
          <p:nvSpPr>
            <p:cNvPr id="132" name="Google Shape;132;g8b56dd700c_4_85"/>
            <p:cNvSpPr/>
            <p:nvPr/>
          </p:nvSpPr>
          <p:spPr>
            <a:xfrm>
              <a:off x="3394575" y="4181475"/>
              <a:ext cx="321300" cy="133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4" name="Google Shape;134;g8b56dd700c_4_85"/>
            <p:cNvPicPr preferRelativeResize="0"/>
            <p:nvPr/>
          </p:nvPicPr>
          <p:blipFill rotWithShape="1">
            <a:blip r:embed="rId6">
              <a:alphaModFix/>
            </a:blip>
            <a:srcRect/>
            <a:stretch/>
          </p:blipFill>
          <p:spPr>
            <a:xfrm>
              <a:off x="3126500" y="4329745"/>
              <a:ext cx="790793" cy="484500"/>
            </a:xfrm>
            <a:prstGeom prst="rect">
              <a:avLst/>
            </a:prstGeom>
            <a:noFill/>
            <a:ln>
              <a:noFill/>
            </a:ln>
          </p:spPr>
        </p:pic>
        <p:pic>
          <p:nvPicPr>
            <p:cNvPr id="135" name="Google Shape;135;g8b56dd700c_4_85"/>
            <p:cNvPicPr preferRelativeResize="0"/>
            <p:nvPr/>
          </p:nvPicPr>
          <p:blipFill rotWithShape="1">
            <a:blip r:embed="rId7">
              <a:alphaModFix/>
            </a:blip>
            <a:srcRect/>
            <a:stretch/>
          </p:blipFill>
          <p:spPr>
            <a:xfrm>
              <a:off x="2019225" y="4343401"/>
              <a:ext cx="598397" cy="569062"/>
            </a:xfrm>
            <a:prstGeom prst="rect">
              <a:avLst/>
            </a:prstGeom>
            <a:noFill/>
            <a:ln>
              <a:noFill/>
            </a:ln>
          </p:spPr>
        </p:pic>
        <p:pic>
          <p:nvPicPr>
            <p:cNvPr id="136" name="Google Shape;136;g8b56dd700c_4_85"/>
            <p:cNvPicPr preferRelativeResize="0"/>
            <p:nvPr/>
          </p:nvPicPr>
          <p:blipFill rotWithShape="1">
            <a:blip r:embed="rId8">
              <a:alphaModFix/>
            </a:blip>
            <a:srcRect/>
            <a:stretch/>
          </p:blipFill>
          <p:spPr>
            <a:xfrm>
              <a:off x="4000650" y="5051775"/>
              <a:ext cx="441300" cy="145306"/>
            </a:xfrm>
            <a:prstGeom prst="rect">
              <a:avLst/>
            </a:prstGeom>
            <a:noFill/>
            <a:ln>
              <a:noFill/>
            </a:ln>
          </p:spPr>
        </p:pic>
        <p:cxnSp>
          <p:nvCxnSpPr>
            <p:cNvPr id="137" name="Google Shape;137;g8b56dd700c_4_85"/>
            <p:cNvCxnSpPr/>
            <p:nvPr/>
          </p:nvCxnSpPr>
          <p:spPr>
            <a:xfrm>
              <a:off x="2419350" y="4560200"/>
              <a:ext cx="837900" cy="0"/>
            </a:xfrm>
            <a:prstGeom prst="straightConnector1">
              <a:avLst/>
            </a:prstGeom>
            <a:noFill/>
            <a:ln w="28575" cap="flat" cmpd="sng">
              <a:solidFill>
                <a:srgbClr val="FF0000"/>
              </a:solidFill>
              <a:prstDash val="solid"/>
              <a:round/>
              <a:headEnd type="none" w="sm" len="sm"/>
              <a:tailEnd type="none" w="sm" len="sm"/>
            </a:ln>
          </p:spPr>
        </p:cxnSp>
        <p:cxnSp>
          <p:nvCxnSpPr>
            <p:cNvPr id="138" name="Google Shape;138;g8b56dd700c_4_85"/>
            <p:cNvCxnSpPr/>
            <p:nvPr/>
          </p:nvCxnSpPr>
          <p:spPr>
            <a:xfrm>
              <a:off x="3876025" y="4560145"/>
              <a:ext cx="696000" cy="2400"/>
            </a:xfrm>
            <a:prstGeom prst="straightConnector1">
              <a:avLst/>
            </a:prstGeom>
            <a:noFill/>
            <a:ln w="28575" cap="flat" cmpd="sng">
              <a:solidFill>
                <a:srgbClr val="FF0000"/>
              </a:solidFill>
              <a:prstDash val="solid"/>
              <a:round/>
              <a:headEnd type="none" w="sm" len="sm"/>
              <a:tailEnd type="none" w="sm" len="sm"/>
            </a:ln>
          </p:spPr>
        </p:cxnSp>
        <p:cxnSp>
          <p:nvCxnSpPr>
            <p:cNvPr id="139" name="Google Shape;139;g8b56dd700c_4_85"/>
            <p:cNvCxnSpPr/>
            <p:nvPr/>
          </p:nvCxnSpPr>
          <p:spPr>
            <a:xfrm rot="10800000" flipH="1">
              <a:off x="3481400" y="4562375"/>
              <a:ext cx="186000" cy="14400"/>
            </a:xfrm>
            <a:prstGeom prst="straightConnector1">
              <a:avLst/>
            </a:prstGeom>
            <a:noFill/>
            <a:ln w="28575" cap="flat" cmpd="sng">
              <a:solidFill>
                <a:srgbClr val="FF0000"/>
              </a:solidFill>
              <a:prstDash val="solid"/>
              <a:round/>
              <a:headEnd type="none" w="sm" len="sm"/>
              <a:tailEnd type="none" w="sm" len="sm"/>
            </a:ln>
          </p:spPr>
        </p:cxnSp>
        <p:cxnSp>
          <p:nvCxnSpPr>
            <p:cNvPr id="140" name="Google Shape;140;g8b56dd700c_4_85"/>
            <p:cNvCxnSpPr/>
            <p:nvPr/>
          </p:nvCxnSpPr>
          <p:spPr>
            <a:xfrm>
              <a:off x="3667250" y="4267200"/>
              <a:ext cx="0" cy="237900"/>
            </a:xfrm>
            <a:prstGeom prst="straightConnector1">
              <a:avLst/>
            </a:prstGeom>
            <a:noFill/>
            <a:ln w="9525" cap="flat" cmpd="sng">
              <a:solidFill>
                <a:srgbClr val="0000FF"/>
              </a:solidFill>
              <a:prstDash val="solid"/>
              <a:round/>
              <a:headEnd type="none" w="sm" len="sm"/>
              <a:tailEnd type="triangle" w="med" len="med"/>
            </a:ln>
          </p:spPr>
        </p:cxnSp>
        <p:cxnSp>
          <p:nvCxnSpPr>
            <p:cNvPr id="141" name="Google Shape;141;g8b56dd700c_4_85"/>
            <p:cNvCxnSpPr/>
            <p:nvPr/>
          </p:nvCxnSpPr>
          <p:spPr>
            <a:xfrm>
              <a:off x="2347925" y="5214950"/>
              <a:ext cx="2238300" cy="0"/>
            </a:xfrm>
            <a:prstGeom prst="straightConnector1">
              <a:avLst/>
            </a:prstGeom>
            <a:noFill/>
            <a:ln w="28575" cap="flat" cmpd="sng">
              <a:solidFill>
                <a:srgbClr val="FF0000"/>
              </a:solidFill>
              <a:prstDash val="solid"/>
              <a:round/>
              <a:headEnd type="none" w="sm" len="sm"/>
              <a:tailEnd type="none" w="sm" len="sm"/>
            </a:ln>
          </p:spPr>
        </p:cxnSp>
        <p:cxnSp>
          <p:nvCxnSpPr>
            <p:cNvPr id="142" name="Google Shape;142;g8b56dd700c_4_85"/>
            <p:cNvCxnSpPr/>
            <p:nvPr/>
          </p:nvCxnSpPr>
          <p:spPr>
            <a:xfrm rot="10800000">
              <a:off x="2338400" y="4667175"/>
              <a:ext cx="0" cy="595200"/>
            </a:xfrm>
            <a:prstGeom prst="straightConnector1">
              <a:avLst/>
            </a:prstGeom>
            <a:noFill/>
            <a:ln w="19050" cap="flat" cmpd="sng">
              <a:solidFill>
                <a:srgbClr val="FF0000"/>
              </a:solidFill>
              <a:prstDash val="solid"/>
              <a:round/>
              <a:headEnd type="none" w="sm" len="sm"/>
              <a:tailEnd type="none" w="sm" len="sm"/>
            </a:ln>
          </p:spPr>
        </p:cxnSp>
        <p:pic>
          <p:nvPicPr>
            <p:cNvPr id="143" name="Google Shape;143;g8b56dd700c_4_85"/>
            <p:cNvPicPr preferRelativeResize="0"/>
            <p:nvPr/>
          </p:nvPicPr>
          <p:blipFill rotWithShape="1">
            <a:blip r:embed="rId9">
              <a:alphaModFix/>
            </a:blip>
            <a:srcRect/>
            <a:stretch/>
          </p:blipFill>
          <p:spPr>
            <a:xfrm>
              <a:off x="2857525" y="5255088"/>
              <a:ext cx="321300" cy="133367"/>
            </a:xfrm>
            <a:prstGeom prst="rect">
              <a:avLst/>
            </a:prstGeom>
            <a:noFill/>
            <a:ln>
              <a:noFill/>
            </a:ln>
          </p:spPr>
        </p:pic>
      </p:grpSp>
      <p:pic>
        <p:nvPicPr>
          <p:cNvPr id="130" name="Google Shape;130;g8b56dd700c_4_85" descr="Word Bank: Battery, Wires, Open Circuit, Flash Bulb, Connect, Power Source, Closed Circuit, Switch, Speaker, Light, Energy, Flow, Energy Transfer."/>
          <p:cNvPicPr preferRelativeResize="0"/>
          <p:nvPr/>
        </p:nvPicPr>
        <p:blipFill rotWithShape="1">
          <a:blip r:embed="rId10">
            <a:alphaModFix/>
          </a:blip>
          <a:srcRect/>
          <a:stretch/>
        </p:blipFill>
        <p:spPr>
          <a:xfrm>
            <a:off x="2095475" y="6777774"/>
            <a:ext cx="3446401" cy="732700"/>
          </a:xfrm>
          <a:prstGeom prst="rect">
            <a:avLst/>
          </a:prstGeom>
          <a:noFill/>
          <a:ln>
            <a:noFill/>
          </a:ln>
        </p:spPr>
      </p:pic>
      <p:sp>
        <p:nvSpPr>
          <p:cNvPr id="122" name="Google Shape;122;g8b56dd700c_4_85"/>
          <p:cNvSpPr txBox="1"/>
          <p:nvPr/>
        </p:nvSpPr>
        <p:spPr>
          <a:xfrm>
            <a:off x="7313163" y="9595950"/>
            <a:ext cx="113700" cy="156300"/>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6</a:t>
            </a:fld>
            <a:endParaRPr sz="800" b="0" i="0" u="none" strike="noStrike" cap="none">
              <a:solidFill>
                <a:srgbClr val="293983"/>
              </a:solidFill>
              <a:latin typeface="Arial Black"/>
              <a:ea typeface="Arial Black"/>
              <a:cs typeface="Arial Black"/>
              <a:sym typeface="Arial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47"/>
        <p:cNvGrpSpPr/>
        <p:nvPr/>
      </p:nvGrpSpPr>
      <p:grpSpPr>
        <a:xfrm>
          <a:off x="0" y="0"/>
          <a:ext cx="0" cy="0"/>
          <a:chOff x="0" y="0"/>
          <a:chExt cx="0" cy="0"/>
        </a:xfrm>
      </p:grpSpPr>
      <p:sp>
        <p:nvSpPr>
          <p:cNvPr id="2" name="Title 1">
            <a:extLst>
              <a:ext uri="{FF2B5EF4-FFF2-40B4-BE49-F238E27FC236}">
                <a16:creationId xmlns:a16="http://schemas.microsoft.com/office/drawing/2014/main" id="{D26230D7-2668-196E-AF68-E51D5CAA84C5}"/>
              </a:ext>
            </a:extLst>
          </p:cNvPr>
          <p:cNvSpPr>
            <a:spLocks noGrp="1"/>
          </p:cNvSpPr>
          <p:nvPr>
            <p:ph type="title" idx="4294967295"/>
          </p:nvPr>
        </p:nvSpPr>
        <p:spPr>
          <a:xfrm>
            <a:off x="388620" y="-276999"/>
            <a:ext cx="6995160" cy="276999"/>
          </a:xfrm>
        </p:spPr>
        <p:txBody>
          <a:bodyPr spcFirstLastPara="1" wrap="square" lIns="0" tIns="0" rIns="0" bIns="0" anchor="b" anchorCtr="0">
            <a:spAutoFit/>
          </a:bodyPr>
          <a:lstStyle/>
          <a:p>
            <a:r>
              <a:rPr lang="en-US" dirty="0"/>
              <a:t>Part A - Continued</a:t>
            </a:r>
          </a:p>
        </p:txBody>
      </p:sp>
      <p:sp>
        <p:nvSpPr>
          <p:cNvPr id="151" name="Google Shape;151;g7de6b06b86_0_20">
            <a:extLst>
              <a:ext uri="{C183D7F6-B498-43B3-948B-1728B52AA6E4}">
                <adec:decorative xmlns:adec="http://schemas.microsoft.com/office/drawing/2017/decorative" val="1"/>
              </a:ext>
            </a:extLst>
          </p:cNvPr>
          <p:cNvSpPr/>
          <p:nvPr/>
        </p:nvSpPr>
        <p:spPr>
          <a:xfrm>
            <a:off x="0" y="12049"/>
            <a:ext cx="7772400" cy="813300"/>
          </a:xfrm>
          <a:prstGeom prst="rect">
            <a:avLst/>
          </a:prstGeom>
          <a:solidFill>
            <a:srgbClr val="F2F2F2"/>
          </a:solidFill>
          <a:ln w="9525" cap="flat" cmpd="sng">
            <a:solidFill>
              <a:srgbClr val="B7B7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g7de6b06b86_0_20"/>
          <p:cNvSpPr txBox="1"/>
          <p:nvPr/>
        </p:nvSpPr>
        <p:spPr>
          <a:xfrm>
            <a:off x="2286000" y="153949"/>
            <a:ext cx="4524300" cy="584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Tennessee District Science Network </a:t>
            </a:r>
            <a:r>
              <a:rPr lang="en-US" sz="1600" b="1" i="0" u="none" strike="noStrike" cap="none">
                <a:solidFill>
                  <a:schemeClr val="dk1"/>
                </a:solidFill>
                <a:latin typeface="Calibri"/>
                <a:ea typeface="Calibri"/>
                <a:cs typeface="Calibri"/>
                <a:sym typeface="Calibri"/>
              </a:rPr>
              <a:t>Task Library</a:t>
            </a:r>
            <a:endParaRPr sz="1400" b="0" i="0" u="none" strike="noStrike" cap="none">
              <a:solidFill>
                <a:srgbClr val="000000"/>
              </a:solidFill>
              <a:latin typeface="Arial"/>
              <a:ea typeface="Arial"/>
              <a:cs typeface="Arial"/>
              <a:sym typeface="Arial"/>
            </a:endParaRPr>
          </a:p>
        </p:txBody>
      </p:sp>
      <p:pic>
        <p:nvPicPr>
          <p:cNvPr id="153" name="Google Shape;153;g7de6b06b86_0_20" descr="Image result for creative commons tennessee stars logo"/>
          <p:cNvPicPr preferRelativeResize="0"/>
          <p:nvPr/>
        </p:nvPicPr>
        <p:blipFill rotWithShape="1">
          <a:blip r:embed="rId3">
            <a:alphaModFix/>
          </a:blip>
          <a:srcRect l="28890" t="20468" r="35950" b="20796"/>
          <a:stretch/>
        </p:blipFill>
        <p:spPr>
          <a:xfrm>
            <a:off x="6972367" y="188418"/>
            <a:ext cx="441300" cy="442500"/>
          </a:xfrm>
          <a:prstGeom prst="flowChartConnector">
            <a:avLst/>
          </a:prstGeom>
          <a:noFill/>
          <a:ln>
            <a:noFill/>
          </a:ln>
        </p:spPr>
      </p:pic>
      <p:sp>
        <p:nvSpPr>
          <p:cNvPr id="148" name="Google Shape;148;g7de6b06b86_0_20"/>
          <p:cNvSpPr txBox="1"/>
          <p:nvPr/>
        </p:nvSpPr>
        <p:spPr>
          <a:xfrm>
            <a:off x="405200" y="907264"/>
            <a:ext cx="7221000" cy="5169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chemeClr val="dk1"/>
              </a:buClr>
              <a:buSzPts val="1700"/>
              <a:buFont typeface="Arial"/>
              <a:buNone/>
            </a:pPr>
            <a:r>
              <a:rPr lang="en-US" sz="1700" b="1" i="0" u="none" strike="noStrike" cap="none" dirty="0">
                <a:solidFill>
                  <a:schemeClr val="dk1"/>
                </a:solidFill>
                <a:latin typeface="Calibri"/>
                <a:ea typeface="Calibri"/>
                <a:cs typeface="Calibri"/>
                <a:sym typeface="Calibri"/>
              </a:rPr>
              <a:t>Toy Engineer Design Task Teacher </a:t>
            </a:r>
            <a:r>
              <a:rPr lang="en-US" sz="17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Guide</a:t>
            </a:r>
            <a:endParaRPr sz="1700" b="1" i="0"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chemeClr val="dk1"/>
              </a:buClr>
              <a:buSzPts val="1400"/>
              <a:buFont typeface="Arial"/>
              <a:buNone/>
            </a:pPr>
            <a:r>
              <a:rPr lang="en-US" sz="1400" b="0" i="1" u="none" strike="noStrike" cap="none" dirty="0">
                <a:solidFill>
                  <a:schemeClr val="dk1"/>
                </a:solidFill>
                <a:latin typeface="Calibri"/>
                <a:ea typeface="Calibri"/>
                <a:cs typeface="Calibri"/>
                <a:sym typeface="Calibri"/>
              </a:rPr>
              <a:t>Third Grade Physical Science</a:t>
            </a:r>
            <a:endParaRPr sz="1700" b="1" i="0"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rgbClr val="000000"/>
              </a:buClr>
              <a:buSzPts val="1700"/>
              <a:buFont typeface="Arial"/>
              <a:buNone/>
            </a:pPr>
            <a:endParaRPr sz="1700" b="1" i="0" u="none" strike="noStrike" cap="none" dirty="0">
              <a:solidFill>
                <a:schemeClr val="dk1"/>
              </a:solidFill>
              <a:latin typeface="Calibri"/>
              <a:ea typeface="Calibri"/>
              <a:cs typeface="Calibri"/>
              <a:sym typeface="Calibri"/>
            </a:endParaRPr>
          </a:p>
        </p:txBody>
      </p:sp>
      <p:sp>
        <p:nvSpPr>
          <p:cNvPr id="157" name="Google Shape;157;g7de6b06b86_0_20"/>
          <p:cNvSpPr txBox="1"/>
          <p:nvPr/>
        </p:nvSpPr>
        <p:spPr>
          <a:xfrm>
            <a:off x="424850" y="1590950"/>
            <a:ext cx="7181700" cy="220500"/>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a:solidFill>
                  <a:srgbClr val="293983"/>
                </a:solidFill>
                <a:latin typeface="Calibri"/>
                <a:ea typeface="Calibri"/>
                <a:cs typeface="Calibri"/>
                <a:sym typeface="Calibri"/>
              </a:rPr>
              <a:t>Part A - Continued</a:t>
            </a:r>
            <a:endParaRPr sz="1300" b="1" i="0" u="none" strike="noStrike" cap="none" dirty="0">
              <a:solidFill>
                <a:srgbClr val="293983"/>
              </a:solidFill>
              <a:latin typeface="Calibri"/>
              <a:ea typeface="Calibri"/>
              <a:cs typeface="Calibri"/>
              <a:sym typeface="Calibri"/>
            </a:endParaRPr>
          </a:p>
          <a:p>
            <a:pPr marL="0" marR="212090" lvl="0" indent="0" algn="l" rtl="0">
              <a:lnSpc>
                <a:spcPct val="120300"/>
              </a:lnSpc>
              <a:spcBef>
                <a:spcPts val="795"/>
              </a:spcBef>
              <a:spcAft>
                <a:spcPts val="0"/>
              </a:spcAft>
              <a:buClr>
                <a:srgbClr val="000000"/>
              </a:buClr>
              <a:buSzPts val="900"/>
              <a:buFont typeface="Arial"/>
              <a:buNone/>
            </a:pPr>
            <a:endParaRPr sz="900" b="0" i="0" u="none" strike="noStrike" cap="none" dirty="0">
              <a:solidFill>
                <a:srgbClr val="231F20"/>
              </a:solidFill>
              <a:latin typeface="Calibri"/>
              <a:ea typeface="Calibri"/>
              <a:cs typeface="Calibri"/>
              <a:sym typeface="Calibri"/>
            </a:endParaRPr>
          </a:p>
          <a:p>
            <a:pPr marL="12700" marR="212090" lvl="0" indent="0" algn="l" rtl="0">
              <a:lnSpc>
                <a:spcPct val="120300"/>
              </a:lnSpc>
              <a:spcBef>
                <a:spcPts val="795"/>
              </a:spcBef>
              <a:spcAft>
                <a:spcPts val="0"/>
              </a:spcAft>
              <a:buClr>
                <a:srgbClr val="000000"/>
              </a:buClr>
              <a:buSzPts val="1300"/>
              <a:buFont typeface="Arial"/>
              <a:buNone/>
            </a:pPr>
            <a:endParaRPr sz="1300" b="1" i="0" u="none" strike="noStrike" cap="none" dirty="0">
              <a:solidFill>
                <a:srgbClr val="293983"/>
              </a:solidFill>
              <a:latin typeface="Calibri"/>
              <a:ea typeface="Calibri"/>
              <a:cs typeface="Calibri"/>
              <a:sym typeface="Calibri"/>
            </a:endParaRPr>
          </a:p>
        </p:txBody>
      </p:sp>
      <p:graphicFrame>
        <p:nvGraphicFramePr>
          <p:cNvPr id="159" name="Google Shape;159;g7de6b06b86_0_20"/>
          <p:cNvGraphicFramePr/>
          <p:nvPr>
            <p:extLst>
              <p:ext uri="{D42A27DB-BD31-4B8C-83A1-F6EECF244321}">
                <p14:modId xmlns:p14="http://schemas.microsoft.com/office/powerpoint/2010/main" val="4079290994"/>
              </p:ext>
            </p:extLst>
          </p:nvPr>
        </p:nvGraphicFramePr>
        <p:xfrm>
          <a:off x="410547" y="2096875"/>
          <a:ext cx="6762166" cy="2181126"/>
        </p:xfrm>
        <a:graphic>
          <a:graphicData uri="http://schemas.openxmlformats.org/drawingml/2006/table">
            <a:tbl>
              <a:tblPr firstRow="1">
                <a:noFill/>
                <a:tableStyleId>{3A53561C-E1F6-4333-8043-C520F6A7AD6B}</a:tableStyleId>
              </a:tblPr>
              <a:tblGrid>
                <a:gridCol w="862566">
                  <a:extLst>
                    <a:ext uri="{9D8B030D-6E8A-4147-A177-3AD203B41FA5}">
                      <a16:colId xmlns:a16="http://schemas.microsoft.com/office/drawing/2014/main" val="20000"/>
                    </a:ext>
                  </a:extLst>
                </a:gridCol>
                <a:gridCol w="5899600">
                  <a:extLst>
                    <a:ext uri="{9D8B030D-6E8A-4147-A177-3AD203B41FA5}">
                      <a16:colId xmlns:a16="http://schemas.microsoft.com/office/drawing/2014/main" val="20001"/>
                    </a:ext>
                  </a:extLst>
                </a:gridCol>
              </a:tblGrid>
              <a:tr h="374400">
                <a:tc gridSpan="2">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Tahoma"/>
                          <a:ea typeface="Tahoma"/>
                          <a:cs typeface="Tahoma"/>
                          <a:sym typeface="Tahoma"/>
                        </a:rPr>
                        <a:t>This prompt assesses: </a:t>
                      </a:r>
                      <a:endParaRPr sz="1200" b="1" u="none" strike="noStrike" cap="none">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5853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accent6">
                              <a:lumMod val="50000"/>
                            </a:schemeClr>
                          </a:solidFill>
                          <a:latin typeface="Tahoma"/>
                          <a:ea typeface="Tahoma"/>
                          <a:cs typeface="Tahoma"/>
                          <a:sym typeface="Tahoma"/>
                        </a:rPr>
                        <a:t>TN Standard</a:t>
                      </a:r>
                      <a:endParaRPr sz="1000" b="1" u="none" strike="noStrike" cap="none" dirty="0">
                        <a:solidFill>
                          <a:schemeClr val="accent6">
                            <a:lumMod val="50000"/>
                          </a:schemeClr>
                        </a:solidFill>
                        <a:latin typeface="Tahoma"/>
                        <a:ea typeface="Tahoma"/>
                        <a:cs typeface="Tahoma"/>
                        <a:sym typeface="Tahoma"/>
                      </a:endParaRPr>
                    </a:p>
                  </a:txBody>
                  <a:tcPr marL="91425" marR="91425" marT="91425" marB="91425"/>
                </a:tc>
                <a:tc>
                  <a:txBody>
                    <a:bodyPr/>
                    <a:lstStyle/>
                    <a:p>
                      <a:pPr marL="0" marR="0" lvl="0" indent="0" algn="l" rtl="0">
                        <a:lnSpc>
                          <a:spcPct val="107916"/>
                        </a:lnSpc>
                        <a:spcBef>
                          <a:spcPts val="0"/>
                        </a:spcBef>
                        <a:spcAft>
                          <a:spcPts val="0"/>
                        </a:spcAft>
                        <a:buClr>
                          <a:schemeClr val="dk1"/>
                        </a:buClr>
                        <a:buSzPts val="1100"/>
                        <a:buFont typeface="Arial"/>
                        <a:buNone/>
                      </a:pPr>
                      <a:r>
                        <a:rPr lang="en-US" sz="1000" b="1"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3.PS3.2</a:t>
                      </a:r>
                      <a:r>
                        <a:rPr lang="en-US" sz="1100" u="none" strike="noStrike" cap="none">
                          <a:solidFill>
                            <a:schemeClr val="dk1"/>
                          </a:solidFill>
                          <a:latin typeface="Calibri"/>
                          <a:ea typeface="Calibri"/>
                          <a:cs typeface="Calibri"/>
                          <a:sym typeface="Calibri"/>
                        </a:rPr>
                        <a:t>: </a:t>
                      </a:r>
                      <a:r>
                        <a:rPr lang="en-US" sz="1000" u="none" strike="noStrike" cap="none">
                          <a:solidFill>
                            <a:schemeClr val="dk1"/>
                          </a:solidFill>
                          <a:latin typeface="Calibri"/>
                          <a:ea typeface="Calibri"/>
                          <a:cs typeface="Calibri"/>
                          <a:sym typeface="Calibri"/>
                        </a:rPr>
                        <a:t>Apply scientific ideas to design and refine a device that converts electrical energy to another form of energy, using open or closed simple circuits. </a:t>
                      </a:r>
                      <a:endParaRPr sz="1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50325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chemeClr val="dk2"/>
                          </a:solidFill>
                          <a:latin typeface="Tahoma"/>
                          <a:ea typeface="Tahoma"/>
                          <a:cs typeface="Tahoma"/>
                          <a:sym typeface="Tahoma"/>
                        </a:rPr>
                        <a:t>SEP</a:t>
                      </a:r>
                      <a:endParaRPr sz="1000" b="1" u="none" strike="noStrike" cap="none">
                        <a:solidFill>
                          <a:schemeClr val="dk2"/>
                        </a:solidFill>
                        <a:latin typeface="Tahoma"/>
                        <a:ea typeface="Tahoma"/>
                        <a:cs typeface="Tahoma"/>
                        <a:sym typeface="Tahoma"/>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solidFill>
                            <a:schemeClr val="dk1"/>
                          </a:solidFill>
                          <a:latin typeface="Calibri"/>
                          <a:ea typeface="Calibri"/>
                          <a:cs typeface="Calibri"/>
                          <a:sym typeface="Calibri"/>
                        </a:rPr>
                        <a:t>Constructing Explanations and Designing Solutions</a:t>
                      </a:r>
                      <a:endParaRPr sz="1000" u="none" strike="noStrike" cap="none">
                        <a:solidFill>
                          <a:schemeClr val="dk1"/>
                        </a:solidFill>
                        <a:latin typeface="Calibri"/>
                        <a:ea typeface="Calibri"/>
                        <a:cs typeface="Calibri"/>
                        <a:sym typeface="Calibri"/>
                      </a:endParaRPr>
                    </a:p>
                    <a:p>
                      <a:pPr marL="457200" marR="0" lvl="0" indent="-292100" algn="l" rtl="0">
                        <a:lnSpc>
                          <a:spcPct val="115000"/>
                        </a:lnSpc>
                        <a:spcBef>
                          <a:spcPts val="0"/>
                        </a:spcBef>
                        <a:spcAft>
                          <a:spcPts val="0"/>
                        </a:spcAft>
                        <a:buClr>
                          <a:schemeClr val="dk1"/>
                        </a:buClr>
                        <a:buSzPts val="1000"/>
                        <a:buFont typeface="Calibri"/>
                        <a:buChar char="●"/>
                      </a:pPr>
                      <a:r>
                        <a:rPr lang="en-US" sz="1000" u="none" strike="noStrike" cap="none">
                          <a:solidFill>
                            <a:schemeClr val="dk1"/>
                          </a:solidFill>
                          <a:latin typeface="Calibri"/>
                          <a:ea typeface="Calibri"/>
                          <a:cs typeface="Calibri"/>
                          <a:sym typeface="Calibri"/>
                        </a:rPr>
                        <a:t>Apply scientific ideas to solve design problems</a:t>
                      </a:r>
                      <a:endParaRPr sz="14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64965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rgbClr val="38761D"/>
                          </a:solidFill>
                          <a:latin typeface="Tahoma"/>
                          <a:ea typeface="Tahoma"/>
                          <a:cs typeface="Tahoma"/>
                          <a:sym typeface="Tahoma"/>
                        </a:rPr>
                        <a:t>CCC</a:t>
                      </a:r>
                      <a:endParaRPr sz="1000" b="1" u="none" strike="noStrike" cap="none" dirty="0">
                        <a:solidFill>
                          <a:srgbClr val="38761D"/>
                        </a:solidFill>
                        <a:latin typeface="Tahoma"/>
                        <a:ea typeface="Tahoma"/>
                        <a:cs typeface="Tahoma"/>
                        <a:sym typeface="Tahoma"/>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sym typeface="Calibri"/>
                        </a:rPr>
                        <a:t>System and System Models </a:t>
                      </a:r>
                      <a:endParaRPr sz="1000" u="none" strike="noStrike" cap="none" dirty="0">
                        <a:solidFill>
                          <a:schemeClr val="dk1"/>
                        </a:solidFill>
                        <a:latin typeface="Calibri"/>
                        <a:ea typeface="Calibri"/>
                        <a:cs typeface="Calibri"/>
                        <a:sym typeface="Calibri"/>
                      </a:endParaRPr>
                    </a:p>
                    <a:p>
                      <a:pPr marL="457200" marR="0" lvl="0" indent="-292100" algn="l" rtl="0">
                        <a:lnSpc>
                          <a:spcPct val="115000"/>
                        </a:lnSpc>
                        <a:spcBef>
                          <a:spcPts val="0"/>
                        </a:spcBef>
                        <a:spcAft>
                          <a:spcPts val="0"/>
                        </a:spcAft>
                        <a:buClr>
                          <a:schemeClr val="dk1"/>
                        </a:buClr>
                        <a:buSzPts val="1000"/>
                        <a:buFont typeface="Calibri"/>
                        <a:buChar char="●"/>
                      </a:pPr>
                      <a:r>
                        <a:rPr lang="en-US" sz="1000" u="none" strike="noStrike" cap="none" dirty="0">
                          <a:solidFill>
                            <a:schemeClr val="dk1"/>
                          </a:solidFill>
                          <a:latin typeface="Calibri"/>
                          <a:ea typeface="Calibri"/>
                          <a:cs typeface="Calibri"/>
                          <a:sym typeface="Calibri"/>
                        </a:rPr>
                        <a:t>A system is a group of related parts that make up a whole and can carry out functions its individual parts cannot.</a:t>
                      </a:r>
                      <a:endParaRPr sz="1000"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graphicFrame>
        <p:nvGraphicFramePr>
          <p:cNvPr id="160" name="Google Shape;160;g7de6b06b86_0_20"/>
          <p:cNvGraphicFramePr/>
          <p:nvPr>
            <p:extLst>
              <p:ext uri="{D42A27DB-BD31-4B8C-83A1-F6EECF244321}">
                <p14:modId xmlns:p14="http://schemas.microsoft.com/office/powerpoint/2010/main" val="1563025800"/>
              </p:ext>
            </p:extLst>
          </p:nvPr>
        </p:nvGraphicFramePr>
        <p:xfrm>
          <a:off x="405188" y="4572000"/>
          <a:ext cx="6896150" cy="5319025"/>
        </p:xfrm>
        <a:graphic>
          <a:graphicData uri="http://schemas.openxmlformats.org/drawingml/2006/table">
            <a:tbl>
              <a:tblPr firstRow="1">
                <a:noFill/>
                <a:tableStyleId>{3A53561C-E1F6-4333-8043-C520F6A7AD6B}</a:tableStyleId>
              </a:tblPr>
              <a:tblGrid>
                <a:gridCol w="588975">
                  <a:extLst>
                    <a:ext uri="{9D8B030D-6E8A-4147-A177-3AD203B41FA5}">
                      <a16:colId xmlns:a16="http://schemas.microsoft.com/office/drawing/2014/main" val="20000"/>
                    </a:ext>
                  </a:extLst>
                </a:gridCol>
                <a:gridCol w="3095350">
                  <a:extLst>
                    <a:ext uri="{9D8B030D-6E8A-4147-A177-3AD203B41FA5}">
                      <a16:colId xmlns:a16="http://schemas.microsoft.com/office/drawing/2014/main" val="20001"/>
                    </a:ext>
                  </a:extLst>
                </a:gridCol>
                <a:gridCol w="3211825">
                  <a:extLst>
                    <a:ext uri="{9D8B030D-6E8A-4147-A177-3AD203B41FA5}">
                      <a16:colId xmlns:a16="http://schemas.microsoft.com/office/drawing/2014/main" val="20002"/>
                    </a:ext>
                  </a:extLst>
                </a:gridCol>
              </a:tblGrid>
              <a:tr h="386775">
                <a:tc gridSpan="3">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Prompt Scoring Guidance </a:t>
                      </a:r>
                      <a:endParaRPr sz="1200" b="1" u="none" strike="noStrike" cap="none">
                        <a:latin typeface="Calibri"/>
                        <a:ea typeface="Calibri"/>
                        <a:cs typeface="Calibri"/>
                        <a:sym typeface="Calibri"/>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8425">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latin typeface="Calibri"/>
                          <a:ea typeface="Calibri"/>
                          <a:cs typeface="Calibri"/>
                          <a:sym typeface="Calibri"/>
                        </a:rPr>
                        <a:t>Score</a:t>
                      </a:r>
                      <a:endParaRPr sz="1000" b="1"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latin typeface="Calibri"/>
                          <a:ea typeface="Calibri"/>
                          <a:cs typeface="Calibri"/>
                          <a:sym typeface="Calibri"/>
                        </a:rPr>
                        <a:t>Components of Student Response (SEP, CCC, and/or DCI) </a:t>
                      </a:r>
                      <a:endParaRPr sz="1000" b="1"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latin typeface="Calibri"/>
                          <a:ea typeface="Calibri"/>
                          <a:cs typeface="Calibri"/>
                          <a:sym typeface="Calibri"/>
                        </a:rPr>
                        <a:t>Example Responses/Look Fors</a:t>
                      </a:r>
                      <a:endParaRPr sz="1000" b="1"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2402175">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latin typeface="Calibri"/>
                          <a:ea typeface="Calibri"/>
                          <a:cs typeface="Calibri"/>
                          <a:sym typeface="Calibri"/>
                        </a:rPr>
                        <a:t>+1</a:t>
                      </a:r>
                      <a:endParaRPr sz="1000" b="1" u="none" strike="noStrike" cap="none">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Calibri"/>
                          <a:ea typeface="Calibri"/>
                          <a:cs typeface="Calibri"/>
                          <a:sym typeface="Calibri"/>
                        </a:rPr>
                        <a:t>Students </a:t>
                      </a:r>
                      <a:r>
                        <a:rPr lang="en-US" sz="1000" u="none" strike="noStrike" cap="none" dirty="0">
                          <a:solidFill>
                            <a:srgbClr val="0000FF"/>
                          </a:solidFill>
                          <a:latin typeface="Calibri"/>
                          <a:ea typeface="Calibri"/>
                          <a:cs typeface="Calibri"/>
                          <a:sym typeface="Calibri"/>
                        </a:rPr>
                        <a:t>will design a model of a working device</a:t>
                      </a:r>
                      <a:r>
                        <a:rPr lang="en-US" sz="1000" u="none" strike="noStrike" cap="none" dirty="0">
                          <a:solidFill>
                            <a:srgbClr val="1155CC"/>
                          </a:solidFill>
                          <a:latin typeface="Calibri"/>
                          <a:ea typeface="Calibri"/>
                          <a:cs typeface="Calibri"/>
                          <a:sym typeface="Calibri"/>
                        </a:rPr>
                        <a:t> </a:t>
                      </a:r>
                      <a:r>
                        <a:rPr lang="en-US" sz="1000" u="none" strike="noStrike" cap="none" dirty="0">
                          <a:latin typeface="Calibri"/>
                          <a:ea typeface="Calibri"/>
                          <a:cs typeface="Calibri"/>
                          <a:sym typeface="Calibri"/>
                        </a:rPr>
                        <a:t>using </a:t>
                      </a:r>
                      <a:r>
                        <a:rPr lang="en-US" sz="1000" u="none" strike="noStrike" cap="none" dirty="0">
                          <a:solidFill>
                            <a:schemeClr val="accent6">
                              <a:lumMod val="50000"/>
                            </a:schemeClr>
                          </a:solidFill>
                          <a:latin typeface="Calibri"/>
                          <a:ea typeface="Calibri"/>
                          <a:cs typeface="Calibri"/>
                          <a:sym typeface="Calibri"/>
                        </a:rPr>
                        <a:t>a diagram</a:t>
                      </a:r>
                      <a:r>
                        <a:rPr lang="en-US" sz="1000" u="none" strike="noStrike" cap="none" dirty="0">
                          <a:solidFill>
                            <a:srgbClr val="E69138"/>
                          </a:solidFill>
                          <a:latin typeface="Calibri"/>
                          <a:ea typeface="Calibri"/>
                          <a:cs typeface="Calibri"/>
                          <a:sym typeface="Calibri"/>
                        </a:rPr>
                        <a:t> </a:t>
                      </a:r>
                      <a:r>
                        <a:rPr lang="en-US" sz="1000" u="none" strike="noStrike" cap="none" dirty="0">
                          <a:solidFill>
                            <a:srgbClr val="0000FF"/>
                          </a:solidFill>
                          <a:latin typeface="Calibri"/>
                          <a:ea typeface="Calibri"/>
                          <a:cs typeface="Calibri"/>
                          <a:sym typeface="Calibri"/>
                        </a:rPr>
                        <a:t>modeling a</a:t>
                      </a:r>
                      <a:r>
                        <a:rPr lang="en-US" sz="1000" u="none" strike="noStrike" cap="none" dirty="0">
                          <a:solidFill>
                            <a:srgbClr val="E69138"/>
                          </a:solidFill>
                          <a:latin typeface="Calibri"/>
                          <a:ea typeface="Calibri"/>
                          <a:cs typeface="Calibri"/>
                          <a:sym typeface="Calibri"/>
                        </a:rPr>
                        <a:t> </a:t>
                      </a:r>
                      <a:r>
                        <a:rPr lang="en-US" sz="1000" u="none" strike="noStrike" cap="none" dirty="0">
                          <a:solidFill>
                            <a:schemeClr val="accent6">
                              <a:lumMod val="50000"/>
                            </a:schemeClr>
                          </a:solidFill>
                          <a:latin typeface="Calibri"/>
                          <a:ea typeface="Calibri"/>
                          <a:cs typeface="Calibri"/>
                          <a:sym typeface="Calibri"/>
                        </a:rPr>
                        <a:t>closed circuit </a:t>
                      </a:r>
                      <a:r>
                        <a:rPr lang="en-US" sz="1000" u="none" strike="noStrike" cap="none" dirty="0">
                          <a:latin typeface="Calibri"/>
                          <a:ea typeface="Calibri"/>
                          <a:cs typeface="Calibri"/>
                          <a:sym typeface="Calibri"/>
                        </a:rPr>
                        <a:t>that demonstrates understanding that this </a:t>
                      </a:r>
                      <a:r>
                        <a:rPr lang="en-US" sz="1000" u="none" strike="noStrike" cap="none" dirty="0">
                          <a:solidFill>
                            <a:schemeClr val="accent6">
                              <a:lumMod val="50000"/>
                            </a:schemeClr>
                          </a:solidFill>
                          <a:latin typeface="Calibri"/>
                          <a:ea typeface="Calibri"/>
                          <a:cs typeface="Calibri"/>
                          <a:sym typeface="Calibri"/>
                        </a:rPr>
                        <a:t>representation would allow electrical energy to flow and be converted into light energy for flash on camera to work</a:t>
                      </a:r>
                      <a:r>
                        <a:rPr lang="en-US" sz="1000" u="none" strike="noStrike" cap="none" dirty="0">
                          <a:latin typeface="Calibri"/>
                          <a:ea typeface="Calibri"/>
                          <a:cs typeface="Calibri"/>
                          <a:sym typeface="Calibri"/>
                        </a:rPr>
                        <a:t>. The diagram must include</a:t>
                      </a:r>
                      <a:r>
                        <a:rPr lang="en-US" sz="1000" u="none" strike="noStrike" cap="none" dirty="0">
                          <a:solidFill>
                            <a:srgbClr val="6AA84F"/>
                          </a:solidFill>
                          <a:latin typeface="Calibri"/>
                          <a:ea typeface="Calibri"/>
                          <a:cs typeface="Calibri"/>
                          <a:sym typeface="Calibri"/>
                        </a:rPr>
                        <a:t> </a:t>
                      </a:r>
                      <a:r>
                        <a:rPr lang="en-US" sz="1000" u="none" strike="noStrike" cap="none" dirty="0">
                          <a:solidFill>
                            <a:schemeClr val="accent3">
                              <a:lumMod val="50000"/>
                            </a:schemeClr>
                          </a:solidFill>
                          <a:latin typeface="Calibri"/>
                          <a:ea typeface="Calibri"/>
                          <a:cs typeface="Calibri"/>
                          <a:sym typeface="Calibri"/>
                        </a:rPr>
                        <a:t>all the parts of the circuit in the key (battery, switch, wires, and light bulb).  All parts must be connected to represent a closed circuit which represents a closed system where all parts much work together to function.  </a:t>
                      </a:r>
                      <a:r>
                        <a:rPr lang="en-US" sz="1000" u="none" strike="noStrike" cap="none" dirty="0">
                          <a:solidFill>
                            <a:schemeClr val="dk1"/>
                          </a:solidFill>
                          <a:latin typeface="Calibri"/>
                          <a:ea typeface="Calibri"/>
                          <a:cs typeface="Calibri"/>
                          <a:sym typeface="Calibri"/>
                        </a:rPr>
                        <a:t>(DCI, SEP, CCC)</a:t>
                      </a: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i="1" u="none" strike="noStrike" cap="none" dirty="0">
                          <a:latin typeface="Calibri"/>
                          <a:ea typeface="Calibri"/>
                          <a:cs typeface="Calibri"/>
                          <a:sym typeface="Calibri"/>
                        </a:rPr>
                        <a:t>Note:  The switch must indicate that it is closed in some way to complete the circuit to allow for transfer of energy and flow from the battery to the light.</a:t>
                      </a:r>
                      <a:endParaRPr sz="1000" u="none" strike="noStrike" cap="none" dirty="0">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r>
                        <a:rPr lang="en-US" sz="1000" i="1" u="none" strike="noStrike" cap="none">
                          <a:solidFill>
                            <a:schemeClr val="dk1"/>
                          </a:solidFill>
                          <a:latin typeface="Calibri"/>
                          <a:ea typeface="Calibri"/>
                          <a:cs typeface="Calibri"/>
                          <a:sym typeface="Calibri"/>
                        </a:rPr>
                        <a:t>Note:  Students must include symbols from circuit diagrams using the key and provide labels.  Students may or may not add a shape for the button to press to align with the switch.</a:t>
                      </a:r>
                      <a:endParaRPr sz="1000" i="1"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1490525">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latin typeface="Calibri"/>
                          <a:ea typeface="Calibri"/>
                          <a:cs typeface="Calibri"/>
                          <a:sym typeface="Calibri"/>
                        </a:rPr>
                        <a:t>+1</a:t>
                      </a:r>
                      <a:endParaRPr sz="1000" b="1" u="none" strike="noStrike" cap="none">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Calibri"/>
                          <a:ea typeface="Calibri"/>
                          <a:cs typeface="Calibri"/>
                          <a:sym typeface="Calibri"/>
                        </a:rPr>
                        <a:t>Students </a:t>
                      </a:r>
                      <a:r>
                        <a:rPr lang="en-US" sz="1000" u="none" strike="noStrike" cap="none" dirty="0">
                          <a:solidFill>
                            <a:srgbClr val="0000FF"/>
                          </a:solidFill>
                          <a:latin typeface="Calibri"/>
                          <a:ea typeface="Calibri"/>
                          <a:cs typeface="Calibri"/>
                          <a:sym typeface="Calibri"/>
                        </a:rPr>
                        <a:t>provide evidence and terminology </a:t>
                      </a:r>
                      <a:r>
                        <a:rPr lang="en-US" sz="1000" u="none" strike="noStrike" cap="none" dirty="0">
                          <a:latin typeface="Calibri"/>
                          <a:ea typeface="Calibri"/>
                          <a:cs typeface="Calibri"/>
                          <a:sym typeface="Calibri"/>
                        </a:rPr>
                        <a:t>from the word box provided</a:t>
                      </a:r>
                      <a:r>
                        <a:rPr lang="en-US" sz="1000" u="none" strike="noStrike" cap="none" dirty="0">
                          <a:solidFill>
                            <a:srgbClr val="0000FF"/>
                          </a:solidFill>
                          <a:latin typeface="Calibri"/>
                          <a:ea typeface="Calibri"/>
                          <a:cs typeface="Calibri"/>
                          <a:sym typeface="Calibri"/>
                        </a:rPr>
                        <a:t> to explain</a:t>
                      </a:r>
                      <a:r>
                        <a:rPr lang="en-US" sz="1000" u="none" strike="noStrike" cap="none" dirty="0">
                          <a:latin typeface="Calibri"/>
                          <a:ea typeface="Calibri"/>
                          <a:cs typeface="Calibri"/>
                          <a:sym typeface="Calibri"/>
                        </a:rPr>
                        <a:t> how </a:t>
                      </a:r>
                      <a:r>
                        <a:rPr lang="en-US" sz="1000" u="none" strike="noStrike" cap="none" dirty="0">
                          <a:solidFill>
                            <a:srgbClr val="0000FF"/>
                          </a:solidFill>
                          <a:latin typeface="Calibri"/>
                          <a:ea typeface="Calibri"/>
                          <a:cs typeface="Calibri"/>
                          <a:sym typeface="Calibri"/>
                        </a:rPr>
                        <a:t>their diagram solved the problem</a:t>
                      </a:r>
                      <a:r>
                        <a:rPr lang="en-US" sz="1000" u="none" strike="noStrike" cap="none" dirty="0">
                          <a:latin typeface="Calibri"/>
                          <a:ea typeface="Calibri"/>
                          <a:cs typeface="Calibri"/>
                          <a:sym typeface="Calibri"/>
                        </a:rPr>
                        <a:t> of a building a </a:t>
                      </a:r>
                      <a:r>
                        <a:rPr lang="en-US" sz="1000" u="none" strike="noStrike" cap="none" dirty="0">
                          <a:solidFill>
                            <a:schemeClr val="accent6">
                              <a:lumMod val="50000"/>
                            </a:schemeClr>
                          </a:solidFill>
                          <a:latin typeface="Calibri"/>
                          <a:ea typeface="Calibri"/>
                          <a:cs typeface="Calibri"/>
                          <a:sym typeface="Calibri"/>
                        </a:rPr>
                        <a:t>closed circuit </a:t>
                      </a:r>
                      <a:r>
                        <a:rPr lang="en-US" sz="1000" u="none" strike="noStrike" cap="none" dirty="0">
                          <a:latin typeface="Calibri"/>
                          <a:ea typeface="Calibri"/>
                          <a:cs typeface="Calibri"/>
                          <a:sym typeface="Calibri"/>
                        </a:rPr>
                        <a:t>that </a:t>
                      </a:r>
                      <a:r>
                        <a:rPr lang="en-US" sz="1000" u="none" strike="noStrike" cap="none" dirty="0">
                          <a:solidFill>
                            <a:schemeClr val="dk1"/>
                          </a:solidFill>
                          <a:latin typeface="Calibri"/>
                          <a:ea typeface="Calibri"/>
                          <a:cs typeface="Calibri"/>
                          <a:sym typeface="Calibri"/>
                        </a:rPr>
                        <a:t>would </a:t>
                      </a:r>
                      <a:r>
                        <a:rPr lang="en-US" sz="1000" u="none" strike="noStrike" cap="none" dirty="0">
                          <a:solidFill>
                            <a:schemeClr val="accent6">
                              <a:lumMod val="50000"/>
                            </a:schemeClr>
                          </a:solidFill>
                          <a:latin typeface="Calibri"/>
                          <a:ea typeface="Calibri"/>
                          <a:cs typeface="Calibri"/>
                          <a:sym typeface="Calibri"/>
                        </a:rPr>
                        <a:t>allow electrical energy to flow (to be transferred) and be converted into light energy</a:t>
                      </a:r>
                      <a:r>
                        <a:rPr lang="en-US" sz="1000" u="none" strike="noStrike" cap="none" dirty="0">
                          <a:solidFill>
                            <a:srgbClr val="FF9900"/>
                          </a:solidFill>
                          <a:latin typeface="Calibri"/>
                          <a:ea typeface="Calibri"/>
                          <a:cs typeface="Calibri"/>
                          <a:sym typeface="Calibri"/>
                        </a:rPr>
                        <a:t> </a:t>
                      </a:r>
                      <a:r>
                        <a:rPr lang="en-US" sz="1000" u="none" strike="noStrike" cap="none" dirty="0">
                          <a:solidFill>
                            <a:schemeClr val="dk1"/>
                          </a:solidFill>
                          <a:latin typeface="Calibri"/>
                          <a:ea typeface="Calibri"/>
                          <a:cs typeface="Calibri"/>
                          <a:sym typeface="Calibri"/>
                        </a:rPr>
                        <a:t>for flash on camera </a:t>
                      </a:r>
                      <a:r>
                        <a:rPr lang="en-US" sz="1000" u="none" strike="noStrike" cap="none" dirty="0">
                          <a:solidFill>
                            <a:srgbClr val="0000FF"/>
                          </a:solidFill>
                          <a:latin typeface="Calibri"/>
                          <a:ea typeface="Calibri"/>
                          <a:cs typeface="Calibri"/>
                          <a:sym typeface="Calibri"/>
                        </a:rPr>
                        <a:t>to work properly. </a:t>
                      </a:r>
                      <a:endParaRPr sz="1000" u="none" strike="noStrike" cap="none" dirty="0">
                        <a:solidFill>
                          <a:srgbClr val="0000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Calibri"/>
                          <a:ea typeface="Calibri"/>
                          <a:cs typeface="Calibri"/>
                          <a:sym typeface="Calibri"/>
                        </a:rPr>
                        <a:t>Students should</a:t>
                      </a:r>
                      <a:r>
                        <a:rPr lang="en-US" sz="1000" u="none" strike="noStrike" cap="none" dirty="0">
                          <a:solidFill>
                            <a:srgbClr val="38761D"/>
                          </a:solidFill>
                          <a:latin typeface="Calibri"/>
                          <a:ea typeface="Calibri"/>
                          <a:cs typeface="Calibri"/>
                          <a:sym typeface="Calibri"/>
                        </a:rPr>
                        <a:t> </a:t>
                      </a:r>
                      <a:r>
                        <a:rPr lang="en-US" sz="1000" u="none" strike="noStrike" cap="none" dirty="0">
                          <a:solidFill>
                            <a:schemeClr val="accent3">
                              <a:lumMod val="50000"/>
                            </a:schemeClr>
                          </a:solidFill>
                          <a:latin typeface="Calibri"/>
                          <a:ea typeface="Calibri"/>
                          <a:cs typeface="Calibri"/>
                          <a:sym typeface="Calibri"/>
                        </a:rPr>
                        <a:t>reference the parts/components they used in their diagram (battery, wires, switch, light bulb) </a:t>
                      </a:r>
                      <a:r>
                        <a:rPr lang="en-US" sz="1000" u="none" strike="noStrike" cap="none" dirty="0">
                          <a:latin typeface="Calibri"/>
                          <a:ea typeface="Calibri"/>
                          <a:cs typeface="Calibri"/>
                          <a:sym typeface="Calibri"/>
                        </a:rPr>
                        <a:t>in their response and provide reasoning about how the </a:t>
                      </a:r>
                      <a:r>
                        <a:rPr lang="en-US" sz="1000" u="none" strike="noStrike" cap="none" dirty="0">
                          <a:solidFill>
                            <a:schemeClr val="accent3">
                              <a:lumMod val="50000"/>
                            </a:schemeClr>
                          </a:solidFill>
                          <a:latin typeface="Calibri"/>
                          <a:ea typeface="Calibri"/>
                          <a:cs typeface="Calibri"/>
                          <a:sym typeface="Calibri"/>
                        </a:rPr>
                        <a:t>must be connected in order to create a design the functions properly.  </a:t>
                      </a:r>
                      <a:r>
                        <a:rPr lang="en-US" sz="1000" u="none" strike="noStrike" cap="none" dirty="0">
                          <a:latin typeface="Calibri"/>
                          <a:ea typeface="Calibri"/>
                          <a:cs typeface="Calibri"/>
                          <a:sym typeface="Calibri"/>
                        </a:rPr>
                        <a:t>(DCI, SEP, CCC)</a:t>
                      </a:r>
                      <a:endParaRPr sz="1000"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Calibri"/>
                          <a:ea typeface="Calibri"/>
                          <a:cs typeface="Calibri"/>
                          <a:sym typeface="Calibri"/>
                        </a:rPr>
                        <a:t>My diagram shows how I used a </a:t>
                      </a:r>
                      <a:r>
                        <a:rPr lang="en-US" sz="1000" b="1" u="none" strike="noStrike" cap="none" dirty="0">
                          <a:latin typeface="Calibri"/>
                          <a:ea typeface="Calibri"/>
                          <a:cs typeface="Calibri"/>
                          <a:sym typeface="Calibri"/>
                        </a:rPr>
                        <a:t>battery</a:t>
                      </a:r>
                      <a:r>
                        <a:rPr lang="en-US" sz="1000" u="none" strike="noStrike" cap="none" dirty="0">
                          <a:latin typeface="Calibri"/>
                          <a:ea typeface="Calibri"/>
                          <a:cs typeface="Calibri"/>
                          <a:sym typeface="Calibri"/>
                        </a:rPr>
                        <a:t> for the </a:t>
                      </a:r>
                      <a:r>
                        <a:rPr lang="en-US" sz="1000" b="1" u="none" strike="noStrike" cap="none" dirty="0">
                          <a:latin typeface="Calibri"/>
                          <a:ea typeface="Calibri"/>
                          <a:cs typeface="Calibri"/>
                          <a:sym typeface="Calibri"/>
                        </a:rPr>
                        <a:t>power source,</a:t>
                      </a:r>
                      <a:r>
                        <a:rPr lang="en-US" sz="1000" u="none" strike="noStrike" cap="none" dirty="0">
                          <a:latin typeface="Calibri"/>
                          <a:ea typeface="Calibri"/>
                          <a:cs typeface="Calibri"/>
                          <a:sym typeface="Calibri"/>
                        </a:rPr>
                        <a:t> a </a:t>
                      </a:r>
                      <a:r>
                        <a:rPr lang="en-US" sz="1000" b="1" u="none" strike="noStrike" cap="none" dirty="0">
                          <a:latin typeface="Calibri"/>
                          <a:ea typeface="Calibri"/>
                          <a:cs typeface="Calibri"/>
                          <a:sym typeface="Calibri"/>
                        </a:rPr>
                        <a:t>switch</a:t>
                      </a:r>
                      <a:r>
                        <a:rPr lang="en-US" sz="1000" u="none" strike="noStrike" cap="none" dirty="0">
                          <a:latin typeface="Calibri"/>
                          <a:ea typeface="Calibri"/>
                          <a:cs typeface="Calibri"/>
                          <a:sym typeface="Calibri"/>
                        </a:rPr>
                        <a:t> that is closed, because the line </a:t>
                      </a:r>
                      <a:r>
                        <a:rPr lang="en-US" sz="1000" b="1" u="none" strike="noStrike" cap="none" dirty="0">
                          <a:latin typeface="Calibri"/>
                          <a:ea typeface="Calibri"/>
                          <a:cs typeface="Calibri"/>
                          <a:sym typeface="Calibri"/>
                        </a:rPr>
                        <a:t>connects </a:t>
                      </a:r>
                      <a:r>
                        <a:rPr lang="en-US" sz="1000" u="none" strike="noStrike" cap="none" dirty="0">
                          <a:latin typeface="Calibri"/>
                          <a:ea typeface="Calibri"/>
                          <a:cs typeface="Calibri"/>
                          <a:sym typeface="Calibri"/>
                        </a:rPr>
                        <a:t>the dots, and a </a:t>
                      </a:r>
                      <a:r>
                        <a:rPr lang="en-US" sz="1000" b="1" u="none" strike="noStrike" cap="none" dirty="0">
                          <a:latin typeface="Calibri"/>
                          <a:ea typeface="Calibri"/>
                          <a:cs typeface="Calibri"/>
                          <a:sym typeface="Calibri"/>
                        </a:rPr>
                        <a:t>light bulb</a:t>
                      </a:r>
                      <a:r>
                        <a:rPr lang="en-US" sz="1000" u="none" strike="noStrike" cap="none" dirty="0">
                          <a:latin typeface="Calibri"/>
                          <a:ea typeface="Calibri"/>
                          <a:cs typeface="Calibri"/>
                          <a:sym typeface="Calibri"/>
                        </a:rPr>
                        <a:t> that lights up because all my </a:t>
                      </a:r>
                      <a:r>
                        <a:rPr lang="en-US" sz="1000" b="1" u="none" strike="noStrike" cap="none" dirty="0">
                          <a:latin typeface="Calibri"/>
                          <a:ea typeface="Calibri"/>
                          <a:cs typeface="Calibri"/>
                          <a:sym typeface="Calibri"/>
                        </a:rPr>
                        <a:t>wires</a:t>
                      </a:r>
                      <a:r>
                        <a:rPr lang="en-US" sz="1000" u="none" strike="noStrike" cap="none" dirty="0">
                          <a:latin typeface="Calibri"/>
                          <a:ea typeface="Calibri"/>
                          <a:cs typeface="Calibri"/>
                          <a:sym typeface="Calibri"/>
                        </a:rPr>
                        <a:t> connect all the parts together so it will work.  </a:t>
                      </a: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Calibri"/>
                          <a:ea typeface="Calibri"/>
                          <a:cs typeface="Calibri"/>
                          <a:sym typeface="Calibri"/>
                        </a:rPr>
                        <a:t>I know it will work because when I drew my </a:t>
                      </a:r>
                      <a:r>
                        <a:rPr lang="en-US" sz="1000" b="1" u="none" strike="noStrike" cap="none" dirty="0">
                          <a:latin typeface="Calibri"/>
                          <a:ea typeface="Calibri"/>
                          <a:cs typeface="Calibri"/>
                          <a:sym typeface="Calibri"/>
                        </a:rPr>
                        <a:t>closed circuit</a:t>
                      </a:r>
                      <a:r>
                        <a:rPr lang="en-US" sz="1000" u="none" strike="noStrike" cap="none" dirty="0">
                          <a:latin typeface="Calibri"/>
                          <a:ea typeface="Calibri"/>
                          <a:cs typeface="Calibri"/>
                          <a:sym typeface="Calibri"/>
                        </a:rPr>
                        <a:t> the </a:t>
                      </a:r>
                      <a:r>
                        <a:rPr lang="en-US" sz="1000" b="1" u="none" strike="noStrike" cap="none" dirty="0">
                          <a:latin typeface="Calibri"/>
                          <a:ea typeface="Calibri"/>
                          <a:cs typeface="Calibri"/>
                          <a:sym typeface="Calibri"/>
                        </a:rPr>
                        <a:t>energy</a:t>
                      </a:r>
                      <a:r>
                        <a:rPr lang="en-US" sz="1000" u="none" strike="noStrike" cap="none" dirty="0">
                          <a:latin typeface="Calibri"/>
                          <a:ea typeface="Calibri"/>
                          <a:cs typeface="Calibri"/>
                          <a:sym typeface="Calibri"/>
                        </a:rPr>
                        <a:t> from the battery can </a:t>
                      </a:r>
                      <a:r>
                        <a:rPr lang="en-US" sz="1000" b="1" u="none" strike="noStrike" cap="none" dirty="0">
                          <a:latin typeface="Calibri"/>
                          <a:ea typeface="Calibri"/>
                          <a:cs typeface="Calibri"/>
                          <a:sym typeface="Calibri"/>
                        </a:rPr>
                        <a:t>flow</a:t>
                      </a:r>
                      <a:r>
                        <a:rPr lang="en-US" sz="1000" u="none" strike="noStrike" cap="none" dirty="0">
                          <a:latin typeface="Calibri"/>
                          <a:ea typeface="Calibri"/>
                          <a:cs typeface="Calibri"/>
                          <a:sym typeface="Calibri"/>
                        </a:rPr>
                        <a:t> through all the </a:t>
                      </a:r>
                      <a:r>
                        <a:rPr lang="en-US" sz="1000" b="1" u="none" strike="noStrike" cap="none" dirty="0">
                          <a:latin typeface="Calibri"/>
                          <a:ea typeface="Calibri"/>
                          <a:cs typeface="Calibri"/>
                          <a:sym typeface="Calibri"/>
                        </a:rPr>
                        <a:t>connected</a:t>
                      </a:r>
                      <a:r>
                        <a:rPr lang="en-US" sz="1000" u="none" strike="noStrike" cap="none" dirty="0">
                          <a:latin typeface="Calibri"/>
                          <a:ea typeface="Calibri"/>
                          <a:cs typeface="Calibri"/>
                          <a:sym typeface="Calibri"/>
                        </a:rPr>
                        <a:t> parts without being stopped.  When the </a:t>
                      </a:r>
                      <a:r>
                        <a:rPr lang="en-US" sz="1000" b="1" u="none" strike="noStrike" cap="none" dirty="0">
                          <a:latin typeface="Calibri"/>
                          <a:ea typeface="Calibri"/>
                          <a:cs typeface="Calibri"/>
                          <a:sym typeface="Calibri"/>
                        </a:rPr>
                        <a:t>energy </a:t>
                      </a:r>
                      <a:r>
                        <a:rPr lang="en-US" sz="1000" u="none" strike="noStrike" cap="none" dirty="0">
                          <a:latin typeface="Calibri"/>
                          <a:ea typeface="Calibri"/>
                          <a:cs typeface="Calibri"/>
                          <a:sym typeface="Calibri"/>
                        </a:rPr>
                        <a:t>can be </a:t>
                      </a:r>
                      <a:r>
                        <a:rPr lang="en-US" sz="1000" b="1" u="none" strike="noStrike" cap="none" dirty="0">
                          <a:latin typeface="Calibri"/>
                          <a:ea typeface="Calibri"/>
                          <a:cs typeface="Calibri"/>
                          <a:sym typeface="Calibri"/>
                        </a:rPr>
                        <a:t>transferred</a:t>
                      </a:r>
                      <a:r>
                        <a:rPr lang="en-US" sz="1000" u="none" strike="noStrike" cap="none" dirty="0">
                          <a:latin typeface="Calibri"/>
                          <a:ea typeface="Calibri"/>
                          <a:cs typeface="Calibri"/>
                          <a:sym typeface="Calibri"/>
                        </a:rPr>
                        <a:t> without being stopped the </a:t>
                      </a:r>
                      <a:r>
                        <a:rPr lang="en-US" sz="1000" b="1" u="none" strike="noStrike" cap="none" dirty="0">
                          <a:latin typeface="Calibri"/>
                          <a:ea typeface="Calibri"/>
                          <a:cs typeface="Calibri"/>
                          <a:sym typeface="Calibri"/>
                        </a:rPr>
                        <a:t>light</a:t>
                      </a:r>
                      <a:r>
                        <a:rPr lang="en-US" sz="1000" u="none" strike="noStrike" cap="none" dirty="0">
                          <a:latin typeface="Calibri"/>
                          <a:ea typeface="Calibri"/>
                          <a:cs typeface="Calibri"/>
                          <a:sym typeface="Calibri"/>
                        </a:rPr>
                        <a:t> will </a:t>
                      </a:r>
                      <a:r>
                        <a:rPr lang="en-US" sz="1000" b="1" u="none" strike="noStrike" cap="none" dirty="0">
                          <a:latin typeface="Calibri"/>
                          <a:ea typeface="Calibri"/>
                          <a:cs typeface="Calibri"/>
                          <a:sym typeface="Calibri"/>
                        </a:rPr>
                        <a:t>flash</a:t>
                      </a:r>
                      <a:r>
                        <a:rPr lang="en-US" sz="1000" u="none" strike="noStrike" cap="none" dirty="0">
                          <a:latin typeface="Calibri"/>
                          <a:ea typeface="Calibri"/>
                          <a:cs typeface="Calibri"/>
                          <a:sym typeface="Calibri"/>
                        </a:rPr>
                        <a:t> because it is getting the </a:t>
                      </a:r>
                      <a:r>
                        <a:rPr lang="en-US" sz="1000" b="1" u="none" strike="noStrike" cap="none" dirty="0">
                          <a:latin typeface="Calibri"/>
                          <a:ea typeface="Calibri"/>
                          <a:cs typeface="Calibri"/>
                          <a:sym typeface="Calibri"/>
                        </a:rPr>
                        <a:t>power</a:t>
                      </a:r>
                      <a:r>
                        <a:rPr lang="en-US" sz="1000" u="none" strike="noStrike" cap="none" dirty="0">
                          <a:latin typeface="Calibri"/>
                          <a:ea typeface="Calibri"/>
                          <a:cs typeface="Calibri"/>
                          <a:sym typeface="Calibri"/>
                        </a:rPr>
                        <a:t> from the </a:t>
                      </a:r>
                      <a:r>
                        <a:rPr lang="en-US" sz="1000" b="1" u="none" strike="noStrike" cap="none" dirty="0">
                          <a:latin typeface="Calibri"/>
                          <a:ea typeface="Calibri"/>
                          <a:cs typeface="Calibri"/>
                          <a:sym typeface="Calibri"/>
                        </a:rPr>
                        <a:t>battery.</a:t>
                      </a:r>
                      <a:endParaRPr sz="1000" b="1"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bl>
          </a:graphicData>
        </a:graphic>
      </p:graphicFrame>
      <p:pic>
        <p:nvPicPr>
          <p:cNvPr id="161" name="Google Shape;161;g7de6b06b86_0_20" descr="Circuit with a Light Bulb, Switch, and Battery all connected by wire."/>
          <p:cNvPicPr preferRelativeResize="0"/>
          <p:nvPr/>
        </p:nvPicPr>
        <p:blipFill rotWithShape="1">
          <a:blip r:embed="rId4">
            <a:alphaModFix/>
          </a:blip>
          <a:srcRect/>
          <a:stretch/>
        </p:blipFill>
        <p:spPr>
          <a:xfrm>
            <a:off x="4843472" y="5530575"/>
            <a:ext cx="1504950" cy="1036900"/>
          </a:xfrm>
          <a:prstGeom prst="rect">
            <a:avLst/>
          </a:prstGeom>
          <a:noFill/>
          <a:ln>
            <a:noFill/>
          </a:ln>
        </p:spPr>
      </p:pic>
      <p:sp>
        <p:nvSpPr>
          <p:cNvPr id="154" name="Google Shape;154;g7de6b06b86_0_20"/>
          <p:cNvSpPr txBox="1"/>
          <p:nvPr/>
        </p:nvSpPr>
        <p:spPr>
          <a:xfrm>
            <a:off x="7313163" y="9595950"/>
            <a:ext cx="113700" cy="156300"/>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7</a:t>
            </a:fld>
            <a:endParaRPr sz="800" b="0" i="0" u="none" strike="noStrike" cap="none">
              <a:solidFill>
                <a:srgbClr val="293983"/>
              </a:solidFill>
              <a:latin typeface="Arial Black"/>
              <a:ea typeface="Arial Black"/>
              <a:cs typeface="Arial Black"/>
              <a:sym typeface="Arial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2" name="Title 1">
            <a:extLst>
              <a:ext uri="{FF2B5EF4-FFF2-40B4-BE49-F238E27FC236}">
                <a16:creationId xmlns:a16="http://schemas.microsoft.com/office/drawing/2014/main" id="{8B35EF69-39F8-E2CB-CB44-1DE45D94854E}"/>
              </a:ext>
            </a:extLst>
          </p:cNvPr>
          <p:cNvSpPr>
            <a:spLocks noGrp="1"/>
          </p:cNvSpPr>
          <p:nvPr>
            <p:ph type="title" idx="4294967295"/>
          </p:nvPr>
        </p:nvSpPr>
        <p:spPr>
          <a:xfrm>
            <a:off x="388620" y="-276999"/>
            <a:ext cx="6995160" cy="276999"/>
          </a:xfrm>
        </p:spPr>
        <p:txBody>
          <a:bodyPr spcFirstLastPara="1" wrap="square" lIns="0" tIns="0" rIns="0" bIns="0" anchor="b" anchorCtr="0">
            <a:spAutoFit/>
          </a:bodyPr>
          <a:lstStyle/>
          <a:p>
            <a:r>
              <a:rPr lang="en-US" dirty="0"/>
              <a:t>Part A – Cont.</a:t>
            </a:r>
          </a:p>
        </p:txBody>
      </p:sp>
      <p:sp>
        <p:nvSpPr>
          <p:cNvPr id="167" name="Google Shape;167;g7d812c30e4_0_6">
            <a:extLst>
              <a:ext uri="{C183D7F6-B498-43B3-948B-1728B52AA6E4}">
                <adec:decorative xmlns:adec="http://schemas.microsoft.com/office/drawing/2017/decorative" val="1"/>
              </a:ext>
            </a:extLst>
          </p:cNvPr>
          <p:cNvSpPr/>
          <p:nvPr/>
        </p:nvSpPr>
        <p:spPr>
          <a:xfrm>
            <a:off x="0" y="12049"/>
            <a:ext cx="7772400" cy="813300"/>
          </a:xfrm>
          <a:prstGeom prst="rect">
            <a:avLst/>
          </a:prstGeom>
          <a:solidFill>
            <a:srgbClr val="F2F2F2"/>
          </a:solidFill>
          <a:ln w="9525" cap="flat" cmpd="sng">
            <a:solidFill>
              <a:srgbClr val="B7B7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g7d812c30e4_0_6"/>
          <p:cNvSpPr txBox="1"/>
          <p:nvPr/>
        </p:nvSpPr>
        <p:spPr>
          <a:xfrm>
            <a:off x="2286000" y="153949"/>
            <a:ext cx="4524300" cy="584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Tennessee District Science Network </a:t>
            </a:r>
            <a:r>
              <a:rPr lang="en-US" sz="1600" b="1" i="0" u="none" strike="noStrike" cap="none">
                <a:solidFill>
                  <a:schemeClr val="dk1"/>
                </a:solidFill>
                <a:latin typeface="Calibri"/>
                <a:ea typeface="Calibri"/>
                <a:cs typeface="Calibri"/>
                <a:sym typeface="Calibri"/>
              </a:rPr>
              <a:t>Task Library</a:t>
            </a:r>
            <a:endParaRPr sz="1400" b="0" i="0" u="none" strike="noStrike" cap="none">
              <a:solidFill>
                <a:srgbClr val="000000"/>
              </a:solidFill>
              <a:latin typeface="Arial"/>
              <a:ea typeface="Arial"/>
              <a:cs typeface="Arial"/>
              <a:sym typeface="Arial"/>
            </a:endParaRPr>
          </a:p>
        </p:txBody>
      </p:sp>
      <p:pic>
        <p:nvPicPr>
          <p:cNvPr id="169" name="Google Shape;169;g7d812c30e4_0_6" descr="Image result for creative commons tennessee stars logo"/>
          <p:cNvPicPr preferRelativeResize="0"/>
          <p:nvPr/>
        </p:nvPicPr>
        <p:blipFill rotWithShape="1">
          <a:blip r:embed="rId3">
            <a:alphaModFix/>
          </a:blip>
          <a:srcRect l="28890" t="20468" r="35950" b="20796"/>
          <a:stretch/>
        </p:blipFill>
        <p:spPr>
          <a:xfrm>
            <a:off x="6972367" y="188418"/>
            <a:ext cx="441300" cy="442500"/>
          </a:xfrm>
          <a:prstGeom prst="flowChartConnector">
            <a:avLst/>
          </a:prstGeom>
          <a:noFill/>
          <a:ln>
            <a:noFill/>
          </a:ln>
        </p:spPr>
      </p:pic>
      <p:sp>
        <p:nvSpPr>
          <p:cNvPr id="166" name="Google Shape;166;g7d812c30e4_0_6"/>
          <p:cNvSpPr txBox="1"/>
          <p:nvPr/>
        </p:nvSpPr>
        <p:spPr>
          <a:xfrm>
            <a:off x="405200" y="925552"/>
            <a:ext cx="7221000" cy="516900"/>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Clr>
                <a:schemeClr val="dk1"/>
              </a:buClr>
              <a:buSzPts val="1700"/>
              <a:buFont typeface="Arial"/>
              <a:buNone/>
            </a:pPr>
            <a:r>
              <a:rPr lang="en-US" sz="1700" b="1" i="0" u="none" strike="noStrike" cap="none" dirty="0">
                <a:solidFill>
                  <a:schemeClr val="dk1"/>
                </a:solidFill>
                <a:latin typeface="Calibri"/>
                <a:ea typeface="Calibri"/>
                <a:cs typeface="Calibri"/>
                <a:sym typeface="Calibri"/>
              </a:rPr>
              <a:t>Toy Engineer Design Task Teacher </a:t>
            </a:r>
            <a:r>
              <a:rPr lang="en-US" sz="17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Guide</a:t>
            </a:r>
            <a:endParaRPr sz="1700" b="1" i="0"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chemeClr val="dk1"/>
              </a:buClr>
              <a:buSzPts val="1400"/>
              <a:buFont typeface="Arial"/>
              <a:buNone/>
            </a:pPr>
            <a:r>
              <a:rPr lang="en-US" sz="1400" b="0" i="1" u="none" strike="noStrike" cap="none" dirty="0">
                <a:solidFill>
                  <a:schemeClr val="dk1"/>
                </a:solidFill>
                <a:latin typeface="Calibri"/>
                <a:ea typeface="Calibri"/>
                <a:cs typeface="Calibri"/>
                <a:sym typeface="Calibri"/>
              </a:rPr>
              <a:t>Third Grade Physical Science</a:t>
            </a:r>
            <a:endParaRPr sz="1400" b="0" i="1"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rgbClr val="000000"/>
              </a:buClr>
              <a:buSzPts val="1700"/>
              <a:buFont typeface="Arial"/>
              <a:buNone/>
            </a:pPr>
            <a:endParaRPr sz="1700" b="1" i="0" u="none" strike="noStrike" cap="none" dirty="0">
              <a:solidFill>
                <a:schemeClr val="dk1"/>
              </a:solidFill>
              <a:latin typeface="Calibri"/>
              <a:ea typeface="Calibri"/>
              <a:cs typeface="Calibri"/>
              <a:sym typeface="Calibri"/>
            </a:endParaRPr>
          </a:p>
        </p:txBody>
      </p:sp>
      <p:sp>
        <p:nvSpPr>
          <p:cNvPr id="171" name="Google Shape;171;g7d812c30e4_0_6"/>
          <p:cNvSpPr txBox="1"/>
          <p:nvPr/>
        </p:nvSpPr>
        <p:spPr>
          <a:xfrm>
            <a:off x="424850" y="1424175"/>
            <a:ext cx="7181700" cy="253800"/>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a:solidFill>
                  <a:srgbClr val="293983"/>
                </a:solidFill>
                <a:latin typeface="Calibri"/>
                <a:ea typeface="Calibri"/>
                <a:cs typeface="Calibri"/>
                <a:sym typeface="Calibri"/>
              </a:rPr>
              <a:t>Part A - Continued</a:t>
            </a:r>
            <a:endParaRPr sz="900" b="0" i="0" u="none" strike="noStrike" cap="none" dirty="0">
              <a:solidFill>
                <a:srgbClr val="231F20"/>
              </a:solidFill>
              <a:latin typeface="Calibri"/>
              <a:ea typeface="Calibri"/>
              <a:cs typeface="Calibri"/>
              <a:sym typeface="Calibri"/>
            </a:endParaRPr>
          </a:p>
          <a:p>
            <a:pPr marL="12700" marR="212090" lvl="0" indent="0" algn="l" rtl="0">
              <a:lnSpc>
                <a:spcPct val="120300"/>
              </a:lnSpc>
              <a:spcBef>
                <a:spcPts val="795"/>
              </a:spcBef>
              <a:spcAft>
                <a:spcPts val="0"/>
              </a:spcAft>
              <a:buClr>
                <a:srgbClr val="000000"/>
              </a:buClr>
              <a:buSzPts val="1300"/>
              <a:buFont typeface="Arial"/>
              <a:buNone/>
            </a:pPr>
            <a:endParaRPr sz="1300" b="1" i="0" u="none" strike="noStrike" cap="none" dirty="0">
              <a:solidFill>
                <a:srgbClr val="293983"/>
              </a:solidFill>
              <a:latin typeface="Tahoma"/>
              <a:ea typeface="Tahoma"/>
              <a:cs typeface="Tahoma"/>
              <a:sym typeface="Tahoma"/>
            </a:endParaRPr>
          </a:p>
        </p:txBody>
      </p:sp>
      <p:graphicFrame>
        <p:nvGraphicFramePr>
          <p:cNvPr id="172" name="Google Shape;172;g7d812c30e4_0_6"/>
          <p:cNvGraphicFramePr/>
          <p:nvPr>
            <p:extLst>
              <p:ext uri="{D42A27DB-BD31-4B8C-83A1-F6EECF244321}">
                <p14:modId xmlns:p14="http://schemas.microsoft.com/office/powerpoint/2010/main" val="2877344807"/>
              </p:ext>
            </p:extLst>
          </p:nvPr>
        </p:nvGraphicFramePr>
        <p:xfrm>
          <a:off x="405199" y="1677975"/>
          <a:ext cx="7008467" cy="7868331"/>
        </p:xfrm>
        <a:graphic>
          <a:graphicData uri="http://schemas.openxmlformats.org/drawingml/2006/table">
            <a:tbl>
              <a:tblPr firstRow="1">
                <a:noFill/>
                <a:tableStyleId>{3A53561C-E1F6-4333-8043-C520F6A7AD6B}</a:tableStyleId>
              </a:tblPr>
              <a:tblGrid>
                <a:gridCol w="598576">
                  <a:extLst>
                    <a:ext uri="{9D8B030D-6E8A-4147-A177-3AD203B41FA5}">
                      <a16:colId xmlns:a16="http://schemas.microsoft.com/office/drawing/2014/main" val="20000"/>
                    </a:ext>
                  </a:extLst>
                </a:gridCol>
                <a:gridCol w="2772697">
                  <a:extLst>
                    <a:ext uri="{9D8B030D-6E8A-4147-A177-3AD203B41FA5}">
                      <a16:colId xmlns:a16="http://schemas.microsoft.com/office/drawing/2014/main" val="20001"/>
                    </a:ext>
                  </a:extLst>
                </a:gridCol>
                <a:gridCol w="3637194">
                  <a:extLst>
                    <a:ext uri="{9D8B030D-6E8A-4147-A177-3AD203B41FA5}">
                      <a16:colId xmlns:a16="http://schemas.microsoft.com/office/drawing/2014/main" val="20002"/>
                    </a:ext>
                  </a:extLst>
                </a:gridCol>
              </a:tblGrid>
              <a:tr h="4347921">
                <a:tc gridSpan="2">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Incomplete Student Response - Example A</a:t>
                      </a: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Calibri"/>
                          <a:ea typeface="Calibri"/>
                          <a:cs typeface="Calibri"/>
                          <a:sym typeface="Calibri"/>
                        </a:rPr>
                        <a:t>The student does not indicate in some way that the switch is closed in their model creating a closed system of all the parts working together for energy transfer to reach the light bulb from the battery power source.  </a:t>
                      </a: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Calibri"/>
                          <a:ea typeface="Calibri"/>
                          <a:cs typeface="Calibri"/>
                          <a:sym typeface="Calibri"/>
                        </a:rPr>
                        <a:t>or...</a:t>
                      </a: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Calibri"/>
                          <a:ea typeface="Calibri"/>
                          <a:cs typeface="Calibri"/>
                          <a:sym typeface="Calibri"/>
                        </a:rPr>
                        <a:t>students leave gaps in their drawings while connecting the parts to create the whole closed circuit system</a:t>
                      </a: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Calibri"/>
                          <a:ea typeface="Calibri"/>
                          <a:cs typeface="Calibri"/>
                          <a:sym typeface="Calibri"/>
                        </a:rPr>
                        <a:t>The student may only put the symbols in the camera without drawing all parts connected to create a complete circuit.</a:t>
                      </a: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Score and Score Rationale, if applicable: </a:t>
                      </a: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r>
                        <a:rPr lang="en-US" sz="1000" u="none" strike="noStrike" cap="none" dirty="0">
                          <a:solidFill>
                            <a:schemeClr val="dk1"/>
                          </a:solidFill>
                          <a:latin typeface="Calibri"/>
                          <a:ea typeface="Calibri"/>
                          <a:cs typeface="Calibri"/>
                          <a:sym typeface="Calibri"/>
                        </a:rPr>
                        <a:t>Provide students the opportunity to give an oral explanation to determine if it was a misconception or a misrepresentation of a diagram.  If students can give an accurate oral explanation connecting to their diagram or score the second question in Part A accurately you can use professional judgement with scoring points. (+1 or +0 depending on student oral explanation)</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If students leave and open switch or gaps indicates the student may not completely understand all parts of the circuit must be connected in order for it to work properly.(+0)</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Students may not know how to use the symbols provided to create an accurate representation of a diagram of a closed circuit needed for the camera to work. (+0)   </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Feedback &amp; Next Steps for Students to Make Progress:</a:t>
                      </a: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Students may need more opportunities building, testing, and refining models of closed circuits with emphasis on how it supports the flow and transfer of energy as well as connecting the roles of these parts that make up the whole system.  Make sure students have opportunities to explore the use of switches and how they relate to open and closed circuits.</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Students may also need additional opportunities to make drawings and diagrams of the circuits they build in order to communicate their thinking visually in the modality as well.</a:t>
                      </a:r>
                      <a:endParaRPr sz="1000" b="1" u="none" strike="noStrike" cap="none" dirty="0">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81000">
                <a:tc gridSpan="2">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Incomplete Student Response - Example B</a:t>
                      </a: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Calibri"/>
                          <a:ea typeface="Calibri"/>
                          <a:cs typeface="Calibri"/>
                          <a:sym typeface="Calibri"/>
                        </a:rPr>
                        <a:t>The student demonstrates an incomplete understanding of how the closed circuit transfers energy flow with specificity or missing key ideas the demonstrate mastery of how electric current transfers within the device in order for it to work properly.</a:t>
                      </a: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Score and Score Rationale, if applicable: </a:t>
                      </a: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r>
                        <a:rPr lang="en-US" sz="1000" u="none" strike="noStrike" cap="none" dirty="0">
                          <a:solidFill>
                            <a:schemeClr val="dk1"/>
                          </a:solidFill>
                          <a:latin typeface="Calibri"/>
                          <a:ea typeface="Calibri"/>
                          <a:cs typeface="Calibri"/>
                          <a:sym typeface="Calibri"/>
                        </a:rPr>
                        <a:t>Provide students the opportunity to give an oral explanation to determine if it was a misconception.  If students can give an accurate oral explanation connecting to their diagram or score the first question in Part A accurately you can use professional judgement with scoring points. (+1 or +0 depending on student oral explanation)</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The student response lacks a complete description of the diagram above or does not use terminology accurately in their response. (+0)</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Feedback &amp; Next Steps for Students to Make Progress:</a:t>
                      </a: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 </a:t>
                      </a:r>
                      <a:r>
                        <a:rPr lang="en-US" sz="1000" u="none" strike="noStrike" cap="none" dirty="0">
                          <a:solidFill>
                            <a:schemeClr val="dk1"/>
                          </a:solidFill>
                          <a:latin typeface="Calibri"/>
                          <a:ea typeface="Calibri"/>
                          <a:cs typeface="Calibri"/>
                          <a:sym typeface="Calibri"/>
                        </a:rPr>
                        <a:t>Students may need more opportunities building, testing, and refining models of closed circuits with emphasis on how it supports the flow and transfer of energy as well as connecting the roles of these parts that make up the whole system.  Make sure students have opportunities to explore the use of switches and how they relate to open and closed circuits.   Students should have additional opportunities to write descriptions and claims with evidence and supporting reasoning </a:t>
                      </a:r>
                      <a:r>
                        <a:rPr lang="en-US" sz="900" i="1" u="none" strike="noStrike" cap="none" dirty="0">
                          <a:solidFill>
                            <a:schemeClr val="dk1"/>
                          </a:solidFill>
                          <a:latin typeface="Calibri"/>
                          <a:ea typeface="Calibri"/>
                          <a:cs typeface="Calibri"/>
                          <a:sym typeface="Calibri"/>
                        </a:rPr>
                        <a:t>(see Claims Evidence Reasoning (CER) strategy in science) using accurate terminology in their answers.</a:t>
                      </a:r>
                      <a:endParaRPr sz="900" b="1" i="1" u="none" strike="noStrike" cap="none" dirty="0">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73" name="Google Shape;173;g7d812c30e4_0_6" descr="A circuit with a Light Bulb, Switch, and a Battery all connected by wire."/>
          <p:cNvPicPr preferRelativeResize="0"/>
          <p:nvPr/>
        </p:nvPicPr>
        <p:blipFill rotWithShape="1">
          <a:blip r:embed="rId4">
            <a:alphaModFix/>
          </a:blip>
          <a:srcRect/>
          <a:stretch/>
        </p:blipFill>
        <p:spPr>
          <a:xfrm>
            <a:off x="734475" y="1971700"/>
            <a:ext cx="1296449" cy="904025"/>
          </a:xfrm>
          <a:prstGeom prst="rect">
            <a:avLst/>
          </a:prstGeom>
          <a:noFill/>
          <a:ln>
            <a:noFill/>
          </a:ln>
        </p:spPr>
      </p:pic>
      <p:pic>
        <p:nvPicPr>
          <p:cNvPr id="174" name="Google Shape;174;g7d812c30e4_0_6" descr="Lightbulb, wire, switch, battery."/>
          <p:cNvPicPr preferRelativeResize="0"/>
          <p:nvPr/>
        </p:nvPicPr>
        <p:blipFill rotWithShape="1">
          <a:blip r:embed="rId5">
            <a:alphaModFix/>
          </a:blip>
          <a:srcRect/>
          <a:stretch/>
        </p:blipFill>
        <p:spPr>
          <a:xfrm>
            <a:off x="696375" y="4670700"/>
            <a:ext cx="1995751" cy="1045826"/>
          </a:xfrm>
          <a:prstGeom prst="rect">
            <a:avLst/>
          </a:prstGeom>
          <a:noFill/>
          <a:ln>
            <a:noFill/>
          </a:ln>
        </p:spPr>
      </p:pic>
      <p:pic>
        <p:nvPicPr>
          <p:cNvPr id="176" name="Google Shape;176;g7d812c30e4_0_6" descr="Wire"/>
          <p:cNvPicPr preferRelativeResize="0"/>
          <p:nvPr/>
        </p:nvPicPr>
        <p:blipFill rotWithShape="1">
          <a:blip r:embed="rId6">
            <a:alphaModFix/>
          </a:blip>
          <a:srcRect/>
          <a:stretch/>
        </p:blipFill>
        <p:spPr>
          <a:xfrm>
            <a:off x="825425" y="5097601"/>
            <a:ext cx="342900" cy="192024"/>
          </a:xfrm>
          <a:prstGeom prst="rect">
            <a:avLst/>
          </a:prstGeom>
          <a:noFill/>
          <a:ln>
            <a:noFill/>
          </a:ln>
        </p:spPr>
      </p:pic>
      <p:pic>
        <p:nvPicPr>
          <p:cNvPr id="175" name="Google Shape;175;g7d812c30e4_0_6" descr="Switch"/>
          <p:cNvPicPr preferRelativeResize="0"/>
          <p:nvPr/>
        </p:nvPicPr>
        <p:blipFill rotWithShape="1">
          <a:blip r:embed="rId7">
            <a:alphaModFix/>
          </a:blip>
          <a:srcRect/>
          <a:stretch/>
        </p:blipFill>
        <p:spPr>
          <a:xfrm>
            <a:off x="1560813" y="4991738"/>
            <a:ext cx="390525" cy="253850"/>
          </a:xfrm>
          <a:prstGeom prst="rect">
            <a:avLst/>
          </a:prstGeom>
          <a:noFill/>
          <a:ln>
            <a:noFill/>
          </a:ln>
        </p:spPr>
      </p:pic>
      <p:pic>
        <p:nvPicPr>
          <p:cNvPr id="177" name="Google Shape;177;g7d812c30e4_0_6" descr="Incomplete Student Response Example B"/>
          <p:cNvPicPr preferRelativeResize="0"/>
          <p:nvPr/>
        </p:nvPicPr>
        <p:blipFill rotWithShape="1">
          <a:blip r:embed="rId8">
            <a:alphaModFix/>
          </a:blip>
          <a:srcRect/>
          <a:stretch/>
        </p:blipFill>
        <p:spPr>
          <a:xfrm>
            <a:off x="424850" y="6500209"/>
            <a:ext cx="3280120" cy="442500"/>
          </a:xfrm>
          <a:prstGeom prst="rect">
            <a:avLst/>
          </a:prstGeom>
          <a:noFill/>
          <a:ln>
            <a:noFill/>
          </a:ln>
        </p:spPr>
      </p:pic>
      <p:sp>
        <p:nvSpPr>
          <p:cNvPr id="14" name="Google Shape;154;g7de6b06b86_0_20">
            <a:extLst>
              <a:ext uri="{FF2B5EF4-FFF2-40B4-BE49-F238E27FC236}">
                <a16:creationId xmlns:a16="http://schemas.microsoft.com/office/drawing/2014/main" id="{06D7DC7A-8B5E-4B64-8B98-7DA7A72B4C07}"/>
              </a:ext>
            </a:extLst>
          </p:cNvPr>
          <p:cNvSpPr txBox="1"/>
          <p:nvPr/>
        </p:nvSpPr>
        <p:spPr>
          <a:xfrm>
            <a:off x="7313163" y="9595950"/>
            <a:ext cx="113700" cy="156300"/>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8</a:t>
            </a:fld>
            <a:endParaRPr sz="800" b="0" i="0" u="none" strike="noStrike" cap="none">
              <a:solidFill>
                <a:srgbClr val="293983"/>
              </a:solidFill>
              <a:latin typeface="Arial Black"/>
              <a:ea typeface="Arial Black"/>
              <a:cs typeface="Arial Black"/>
              <a:sym typeface="Arial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81"/>
        <p:cNvGrpSpPr/>
        <p:nvPr/>
      </p:nvGrpSpPr>
      <p:grpSpPr>
        <a:xfrm>
          <a:off x="0" y="0"/>
          <a:ext cx="0" cy="0"/>
          <a:chOff x="0" y="0"/>
          <a:chExt cx="0" cy="0"/>
        </a:xfrm>
      </p:grpSpPr>
      <p:sp>
        <p:nvSpPr>
          <p:cNvPr id="2" name="Title 1">
            <a:extLst>
              <a:ext uri="{FF2B5EF4-FFF2-40B4-BE49-F238E27FC236}">
                <a16:creationId xmlns:a16="http://schemas.microsoft.com/office/drawing/2014/main" id="{88EB5E5A-65D4-59A4-DACB-4E2FBAB20A56}"/>
              </a:ext>
            </a:extLst>
          </p:cNvPr>
          <p:cNvSpPr>
            <a:spLocks noGrp="1"/>
          </p:cNvSpPr>
          <p:nvPr>
            <p:ph type="title" idx="4294967295"/>
          </p:nvPr>
        </p:nvSpPr>
        <p:spPr>
          <a:xfrm>
            <a:off x="388620" y="-276999"/>
            <a:ext cx="6995160" cy="276999"/>
          </a:xfrm>
        </p:spPr>
        <p:txBody>
          <a:bodyPr spcFirstLastPara="1" wrap="square" lIns="0" tIns="0" rIns="0" bIns="0" anchor="b" anchorCtr="0">
            <a:spAutoFit/>
          </a:bodyPr>
          <a:lstStyle/>
          <a:p>
            <a:r>
              <a:rPr lang="en-US" dirty="0"/>
              <a:t>Part B</a:t>
            </a:r>
          </a:p>
        </p:txBody>
      </p:sp>
      <p:sp>
        <p:nvSpPr>
          <p:cNvPr id="185" name="Google Shape;185;g8bba15b370_0_0">
            <a:extLst>
              <a:ext uri="{C183D7F6-B498-43B3-948B-1728B52AA6E4}">
                <adec:decorative xmlns:adec="http://schemas.microsoft.com/office/drawing/2017/decorative" val="1"/>
              </a:ext>
            </a:extLst>
          </p:cNvPr>
          <p:cNvSpPr/>
          <p:nvPr/>
        </p:nvSpPr>
        <p:spPr>
          <a:xfrm>
            <a:off x="0" y="12049"/>
            <a:ext cx="7772400" cy="813300"/>
          </a:xfrm>
          <a:prstGeom prst="rect">
            <a:avLst/>
          </a:prstGeom>
          <a:solidFill>
            <a:srgbClr val="F2F2F2"/>
          </a:solidFill>
          <a:ln w="9525" cap="flat" cmpd="sng">
            <a:solidFill>
              <a:srgbClr val="B7B7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 name="Google Shape;186;g8bba15b370_0_0"/>
          <p:cNvSpPr txBox="1"/>
          <p:nvPr/>
        </p:nvSpPr>
        <p:spPr>
          <a:xfrm>
            <a:off x="2286000" y="153949"/>
            <a:ext cx="4524300" cy="584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Tennessee District Science Network </a:t>
            </a:r>
            <a:r>
              <a:rPr lang="en-US" sz="1600" b="1" i="0" u="none" strike="noStrike" cap="none">
                <a:solidFill>
                  <a:schemeClr val="dk1"/>
                </a:solidFill>
                <a:latin typeface="Calibri"/>
                <a:ea typeface="Calibri"/>
                <a:cs typeface="Calibri"/>
                <a:sym typeface="Calibri"/>
              </a:rPr>
              <a:t>Task Library</a:t>
            </a:r>
            <a:endParaRPr sz="1400" b="0" i="0" u="none" strike="noStrike" cap="none">
              <a:solidFill>
                <a:srgbClr val="000000"/>
              </a:solidFill>
              <a:latin typeface="Arial"/>
              <a:ea typeface="Arial"/>
              <a:cs typeface="Arial"/>
              <a:sym typeface="Arial"/>
            </a:endParaRPr>
          </a:p>
        </p:txBody>
      </p:sp>
      <p:pic>
        <p:nvPicPr>
          <p:cNvPr id="187" name="Google Shape;187;g8bba15b370_0_0" descr="Image result for creative commons tennessee stars logo"/>
          <p:cNvPicPr preferRelativeResize="0"/>
          <p:nvPr/>
        </p:nvPicPr>
        <p:blipFill rotWithShape="1">
          <a:blip r:embed="rId3">
            <a:alphaModFix/>
          </a:blip>
          <a:srcRect l="28891" t="20468" r="35948" b="20796"/>
          <a:stretch/>
        </p:blipFill>
        <p:spPr>
          <a:xfrm>
            <a:off x="6972367" y="188418"/>
            <a:ext cx="441300" cy="442500"/>
          </a:xfrm>
          <a:prstGeom prst="flowChartConnector">
            <a:avLst/>
          </a:prstGeom>
          <a:noFill/>
          <a:ln>
            <a:noFill/>
          </a:ln>
        </p:spPr>
      </p:pic>
      <p:sp>
        <p:nvSpPr>
          <p:cNvPr id="182" name="Google Shape;182;g8bba15b370_0_0"/>
          <p:cNvSpPr txBox="1"/>
          <p:nvPr/>
        </p:nvSpPr>
        <p:spPr>
          <a:xfrm>
            <a:off x="405200" y="916408"/>
            <a:ext cx="7221000" cy="5169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chemeClr val="dk1"/>
              </a:buClr>
              <a:buSzPts val="1700"/>
              <a:buFont typeface="Arial"/>
              <a:buNone/>
            </a:pPr>
            <a:r>
              <a:rPr lang="en-US" sz="1700" b="1" i="0" u="none" strike="noStrike" cap="none" dirty="0">
                <a:solidFill>
                  <a:schemeClr val="dk1"/>
                </a:solidFill>
                <a:latin typeface="Calibri"/>
                <a:ea typeface="Calibri"/>
                <a:cs typeface="Calibri"/>
                <a:sym typeface="Calibri"/>
              </a:rPr>
              <a:t>Toy Engineer Design Task Teacher </a:t>
            </a:r>
            <a:r>
              <a:rPr lang="en-US" sz="17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Guide</a:t>
            </a:r>
            <a:endParaRPr sz="1700" b="1" i="0"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chemeClr val="dk1"/>
              </a:buClr>
              <a:buSzPts val="1400"/>
              <a:buFont typeface="Arial"/>
              <a:buNone/>
            </a:pPr>
            <a:r>
              <a:rPr lang="en-US" sz="1400" b="0" i="1" u="none" strike="noStrike" cap="none" dirty="0">
                <a:solidFill>
                  <a:schemeClr val="dk1"/>
                </a:solidFill>
                <a:latin typeface="Calibri"/>
                <a:ea typeface="Calibri"/>
                <a:cs typeface="Calibri"/>
                <a:sym typeface="Calibri"/>
              </a:rPr>
              <a:t>Third Grade Physical Science</a:t>
            </a:r>
            <a:endParaRPr sz="1700" b="1" i="0"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rgbClr val="000000"/>
              </a:buClr>
              <a:buSzPts val="1700"/>
              <a:buFont typeface="Arial"/>
              <a:buNone/>
            </a:pPr>
            <a:endParaRPr sz="1700" b="1" i="0" u="none" strike="noStrike" cap="none" dirty="0">
              <a:solidFill>
                <a:schemeClr val="dk1"/>
              </a:solidFill>
              <a:latin typeface="Calibri"/>
              <a:ea typeface="Calibri"/>
              <a:cs typeface="Calibri"/>
              <a:sym typeface="Calibri"/>
            </a:endParaRPr>
          </a:p>
        </p:txBody>
      </p:sp>
      <p:sp>
        <p:nvSpPr>
          <p:cNvPr id="191" name="Google Shape;191;g8bba15b370_0_0"/>
          <p:cNvSpPr txBox="1"/>
          <p:nvPr/>
        </p:nvSpPr>
        <p:spPr>
          <a:xfrm>
            <a:off x="439764" y="1524367"/>
            <a:ext cx="6892871" cy="7481700"/>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a:solidFill>
                  <a:srgbClr val="293983"/>
                </a:solidFill>
                <a:latin typeface="Calibri"/>
                <a:ea typeface="Calibri"/>
                <a:cs typeface="Calibri"/>
                <a:sym typeface="Calibri"/>
              </a:rPr>
              <a:t>Part B</a:t>
            </a:r>
            <a:endParaRPr sz="1300" b="1" i="0" u="none" strike="noStrike" cap="none" dirty="0">
              <a:solidFill>
                <a:srgbClr val="293983"/>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a:solidFill>
                  <a:schemeClr val="dk1"/>
                </a:solidFill>
                <a:latin typeface="Calibri"/>
                <a:ea typeface="Calibri"/>
                <a:cs typeface="Calibri"/>
                <a:sym typeface="Calibri"/>
              </a:rPr>
              <a:t>B1:  A teammate wonders how they could make the flash shine brighter when a pretend picture is taken.  Draw a model or write to explain what you would change to make flash brighter? </a:t>
            </a: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1" i="0" u="none" strike="noStrike" cap="none" dirty="0">
              <a:solidFill>
                <a:srgbClr val="293983"/>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rgbClr val="FF00FF"/>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a:solidFill>
                  <a:srgbClr val="FF00FF"/>
                </a:solidFill>
                <a:latin typeface="Calibri"/>
                <a:ea typeface="Calibri"/>
                <a:cs typeface="Calibri"/>
                <a:sym typeface="Calibri"/>
              </a:rPr>
              <a:t> </a:t>
            </a:r>
            <a:endParaRPr sz="1200" b="0" i="0" u="none" strike="noStrike" cap="none" dirty="0">
              <a:solidFill>
                <a:srgbClr val="FF00FF"/>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a:solidFill>
                  <a:schemeClr val="dk1"/>
                </a:solidFill>
                <a:latin typeface="Calibri"/>
                <a:ea typeface="Calibri"/>
                <a:cs typeface="Calibri"/>
                <a:sym typeface="Calibri"/>
              </a:rPr>
              <a:t>B2:  Explain to your teammate why you think this change will work to make the flash brighter.</a:t>
            </a:r>
            <a:endParaRPr sz="1200" b="0" i="0" u="none" strike="noStrike" cap="none" dirty="0">
              <a:solidFill>
                <a:schemeClr val="dk1"/>
              </a:solidFill>
              <a:latin typeface="Calibri"/>
              <a:ea typeface="Calibri"/>
              <a:cs typeface="Calibri"/>
              <a:sym typeface="Calibri"/>
            </a:endParaRPr>
          </a:p>
          <a:p>
            <a:pPr marL="12700" marR="212090" lvl="0" indent="0" algn="l" rtl="0">
              <a:lnSpc>
                <a:spcPct val="120300"/>
              </a:lnSpc>
              <a:spcBef>
                <a:spcPts val="795"/>
              </a:spcBef>
              <a:spcAft>
                <a:spcPts val="0"/>
              </a:spcAft>
              <a:buClr>
                <a:srgbClr val="000000"/>
              </a:buClr>
              <a:buSzPts val="1300"/>
              <a:buFont typeface="Arial"/>
              <a:buNone/>
            </a:pPr>
            <a:endParaRPr sz="1300" b="1" i="0" u="none" strike="noStrike" cap="none" dirty="0">
              <a:solidFill>
                <a:srgbClr val="293983"/>
              </a:solidFill>
              <a:latin typeface="Calibri"/>
              <a:ea typeface="Calibri"/>
              <a:cs typeface="Calibri"/>
              <a:sym typeface="Calibri"/>
            </a:endParaRPr>
          </a:p>
        </p:txBody>
      </p:sp>
      <p:sp>
        <p:nvSpPr>
          <p:cNvPr id="188" name="Google Shape;188;g8bba15b370_0_0"/>
          <p:cNvSpPr txBox="1"/>
          <p:nvPr/>
        </p:nvSpPr>
        <p:spPr>
          <a:xfrm>
            <a:off x="7313163" y="9595950"/>
            <a:ext cx="113700" cy="156300"/>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9</a:t>
            </a:fld>
            <a:endParaRPr sz="800" b="0" i="0" u="none" strike="noStrike" cap="none">
              <a:solidFill>
                <a:srgbClr val="293983"/>
              </a:solidFill>
              <a:latin typeface="Arial Black"/>
              <a:ea typeface="Arial Black"/>
              <a:cs typeface="Arial Black"/>
              <a:sym typeface="Arial Black"/>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bc037d5-3aae-4eba-9dec-a926451bc98f" xsi:nil="true"/>
    <lcf76f155ced4ddcb4097134ff3c332f xmlns="619e9023-7fe2-4e3d-9807-62b6c8302c1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535ED75752BCA4DA4E256401831089B" ma:contentTypeVersion="17" ma:contentTypeDescription="Create a new document." ma:contentTypeScope="" ma:versionID="4b22d856db1669cb7b2b07fe0dda9684">
  <xsd:schema xmlns:xsd="http://www.w3.org/2001/XMLSchema" xmlns:xs="http://www.w3.org/2001/XMLSchema" xmlns:p="http://schemas.microsoft.com/office/2006/metadata/properties" xmlns:ns2="619e9023-7fe2-4e3d-9807-62b6c8302c1b" xmlns:ns3="fbc037d5-3aae-4eba-9dec-a926451bc98f" targetNamespace="http://schemas.microsoft.com/office/2006/metadata/properties" ma:root="true" ma:fieldsID="5bd0d2a1c348e4703ad3f2a373afc867" ns2:_="" ns3:_="">
    <xsd:import namespace="619e9023-7fe2-4e3d-9807-62b6c8302c1b"/>
    <xsd:import namespace="fbc037d5-3aae-4eba-9dec-a926451bc98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9e9023-7fe2-4e3d-9807-62b6c8302c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a5fc0d6-7222-447d-a74f-50773848813d"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description="" ma:hidden="true" ma:indexed="true" ma:internalName="MediaServiceDateTake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c037d5-3aae-4eba-9dec-a926451bc98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953e9ec-ae23-4c66-8fbc-a31ce0e85919}" ma:internalName="TaxCatchAll" ma:showField="CatchAllData" ma:web="fbc037d5-3aae-4eba-9dec-a926451bc9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CBF8FA-B10C-4A6B-A56B-E5164A502E3A}">
  <ds:schemaRefs>
    <ds:schemaRef ds:uri="http://schemas.microsoft.com/office/2006/metadata/properties"/>
    <ds:schemaRef ds:uri="http://schemas.microsoft.com/office/infopath/2007/PartnerControls"/>
    <ds:schemaRef ds:uri="fbc037d5-3aae-4eba-9dec-a926451bc98f"/>
    <ds:schemaRef ds:uri="619e9023-7fe2-4e3d-9807-62b6c8302c1b"/>
  </ds:schemaRefs>
</ds:datastoreItem>
</file>

<file path=customXml/itemProps2.xml><?xml version="1.0" encoding="utf-8"?>
<ds:datastoreItem xmlns:ds="http://schemas.openxmlformats.org/officeDocument/2006/customXml" ds:itemID="{4FF067D2-9EBC-4DD0-8CE6-B74195EBC0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9e9023-7fe2-4e3d-9807-62b6c8302c1b"/>
    <ds:schemaRef ds:uri="fbc037d5-3aae-4eba-9dec-a926451bc9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740DB4-64BE-4E69-B046-D05280A027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1357</TotalTime>
  <Words>5287</Words>
  <Application>Microsoft Office PowerPoint</Application>
  <PresentationFormat>Custom</PresentationFormat>
  <Paragraphs>613</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Tahoma</vt:lpstr>
      <vt:lpstr>Calibri</vt:lpstr>
      <vt:lpstr>Century Gothic</vt:lpstr>
      <vt:lpstr>Arial Black</vt:lpstr>
      <vt:lpstr>Calibri Light</vt:lpstr>
      <vt:lpstr>Arial</vt:lpstr>
      <vt:lpstr>Office Theme</vt:lpstr>
      <vt:lpstr>Toy Engineer Design Teacher Guide</vt:lpstr>
      <vt:lpstr>Three-Dimensional Claim</vt:lpstr>
      <vt:lpstr>How is This Student Understanding Elicited From This Task?</vt:lpstr>
      <vt:lpstr>Assumptions</vt:lpstr>
      <vt:lpstr>Task and Rubric Scoring</vt:lpstr>
      <vt:lpstr>Part A</vt:lpstr>
      <vt:lpstr>Part A - Continued</vt:lpstr>
      <vt:lpstr>Part A – Cont.</vt:lpstr>
      <vt:lpstr>Part B</vt:lpstr>
      <vt:lpstr>Part B - Continued</vt:lpstr>
      <vt:lpstr>Part B – Cont.</vt:lpstr>
      <vt:lpstr>Part C</vt:lpstr>
      <vt:lpstr>Part C – Continued</vt:lpstr>
      <vt:lpstr>Part C – Cont.</vt:lpstr>
      <vt:lpstr>Part C – (continued)</vt:lpstr>
      <vt:lpstr>Part C –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Wolbrink</dc:creator>
  <cp:lastModifiedBy>Aaron Feuerstein</cp:lastModifiedBy>
  <cp:revision>32</cp:revision>
  <dcterms:created xsi:type="dcterms:W3CDTF">2019-07-25T22:32:22Z</dcterms:created>
  <dcterms:modified xsi:type="dcterms:W3CDTF">2025-07-31T19:12:30Z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2018-11-28T00:00:00Z</vt:filetime>
  </property>
  <property fmtid="{D5CDD505-2E9C-101B-9397-08002B2CF9AE}" pid="3" name="Creator">
    <vt:lpwstr>Adobe InDesign CC 13.1 (Macintosh)</vt:lpwstr>
  </property>
  <property fmtid="{D5CDD505-2E9C-101B-9397-08002B2CF9AE}" pid="4" name="LastSaved">
    <vt:filetime>2019-07-25T00:00:00Z</vt:filetime>
  </property>
  <property fmtid="{D5CDD505-2E9C-101B-9397-08002B2CF9AE}" pid="5" name="ContentTypeId">
    <vt:lpwstr>0x0101009535ED75752BCA4DA4E256401831089B</vt:lpwstr>
  </property>
  <property fmtid="{D5CDD505-2E9C-101B-9397-08002B2CF9AE}" pid="6" name="MediaServiceImageTags">
    <vt:lpwstr/>
  </property>
</Properties>
</file>