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Lst>
  <p:notesMasterIdLst>
    <p:notesMasterId r:id="rId7"/>
  </p:notesMasterIdLst>
  <p:sldIdLst>
    <p:sldId id="256" r:id="rId5"/>
    <p:sldId id="257"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89" d="100"/>
          <a:sy n="189" d="100"/>
        </p:scale>
        <p:origin x="174" y="4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32FCE1B3-54C5-4631-809E-EF572EE8AD90}"/>
    <pc:docChg chg="modSld">
      <pc:chgData name="Aaron Feuerstein" userId="f5de8b9a-5c09-4bc3-b449-ac980e458ac8" providerId="ADAL" clId="{32FCE1B3-54C5-4631-809E-EF572EE8AD90}" dt="2025-06-13T14:02:19.702" v="56" actId="13244"/>
      <pc:docMkLst>
        <pc:docMk/>
      </pc:docMkLst>
      <pc:sldChg chg="addSp modSp mod">
        <pc:chgData name="Aaron Feuerstein" userId="f5de8b9a-5c09-4bc3-b449-ac980e458ac8" providerId="ADAL" clId="{32FCE1B3-54C5-4631-809E-EF572EE8AD90}" dt="2025-06-13T14:02:13.602" v="55" actId="962"/>
        <pc:sldMkLst>
          <pc:docMk/>
          <pc:sldMk cId="0" sldId="256"/>
        </pc:sldMkLst>
        <pc:spChg chg="add mod ord">
          <ac:chgData name="Aaron Feuerstein" userId="f5de8b9a-5c09-4bc3-b449-ac980e458ac8" providerId="ADAL" clId="{32FCE1B3-54C5-4631-809E-EF572EE8AD90}" dt="2025-06-13T14:01:49.602" v="48" actId="13244"/>
          <ac:spMkLst>
            <pc:docMk/>
            <pc:sldMk cId="0" sldId="256"/>
            <ac:spMk id="2" creationId="{F2172799-5CF6-51D3-7950-13DC5B9F37D6}"/>
          </ac:spMkLst>
        </pc:spChg>
        <pc:spChg chg="ord">
          <ac:chgData name="Aaron Feuerstein" userId="f5de8b9a-5c09-4bc3-b449-ac980e458ac8" providerId="ADAL" clId="{32FCE1B3-54C5-4631-809E-EF572EE8AD90}" dt="2025-06-13T14:01:53.754" v="49" actId="13244"/>
          <ac:spMkLst>
            <pc:docMk/>
            <pc:sldMk cId="0" sldId="256"/>
            <ac:spMk id="56" creationId="{00000000-0000-0000-0000-000000000000}"/>
          </ac:spMkLst>
        </pc:spChg>
        <pc:spChg chg="ord">
          <ac:chgData name="Aaron Feuerstein" userId="f5de8b9a-5c09-4bc3-b449-ac980e458ac8" providerId="ADAL" clId="{32FCE1B3-54C5-4631-809E-EF572EE8AD90}" dt="2025-06-13T14:02:01.755" v="52" actId="13244"/>
          <ac:spMkLst>
            <pc:docMk/>
            <pc:sldMk cId="0" sldId="256"/>
            <ac:spMk id="57" creationId="{00000000-0000-0000-0000-000000000000}"/>
          </ac:spMkLst>
        </pc:spChg>
        <pc:spChg chg="mod ord">
          <ac:chgData name="Aaron Feuerstein" userId="f5de8b9a-5c09-4bc3-b449-ac980e458ac8" providerId="ADAL" clId="{32FCE1B3-54C5-4631-809E-EF572EE8AD90}" dt="2025-06-13T14:01:59.727" v="51" actId="13244"/>
          <ac:spMkLst>
            <pc:docMk/>
            <pc:sldMk cId="0" sldId="256"/>
            <ac:spMk id="58" creationId="{00000000-0000-0000-0000-000000000000}"/>
          </ac:spMkLst>
        </pc:spChg>
        <pc:picChg chg="mod">
          <ac:chgData name="Aaron Feuerstein" userId="f5de8b9a-5c09-4bc3-b449-ac980e458ac8" providerId="ADAL" clId="{32FCE1B3-54C5-4631-809E-EF572EE8AD90}" dt="2025-06-13T13:59:04.211" v="1" actId="962"/>
          <ac:picMkLst>
            <pc:docMk/>
            <pc:sldMk cId="0" sldId="256"/>
            <ac:picMk id="54" creationId="{00000000-0000-0000-0000-000000000000}"/>
          </ac:picMkLst>
        </pc:picChg>
        <pc:picChg chg="mod">
          <ac:chgData name="Aaron Feuerstein" userId="f5de8b9a-5c09-4bc3-b449-ac980e458ac8" providerId="ADAL" clId="{32FCE1B3-54C5-4631-809E-EF572EE8AD90}" dt="2025-06-13T14:02:13.602" v="55" actId="962"/>
          <ac:picMkLst>
            <pc:docMk/>
            <pc:sldMk cId="0" sldId="256"/>
            <ac:picMk id="55" creationId="{00000000-0000-0000-0000-000000000000}"/>
          </ac:picMkLst>
        </pc:picChg>
        <pc:picChg chg="mod">
          <ac:chgData name="Aaron Feuerstein" userId="f5de8b9a-5c09-4bc3-b449-ac980e458ac8" providerId="ADAL" clId="{32FCE1B3-54C5-4631-809E-EF572EE8AD90}" dt="2025-06-13T14:02:12.284" v="54" actId="962"/>
          <ac:picMkLst>
            <pc:docMk/>
            <pc:sldMk cId="0" sldId="256"/>
            <ac:picMk id="59" creationId="{00000000-0000-0000-0000-000000000000}"/>
          </ac:picMkLst>
        </pc:picChg>
        <pc:picChg chg="mod">
          <ac:chgData name="Aaron Feuerstein" userId="f5de8b9a-5c09-4bc3-b449-ac980e458ac8" providerId="ADAL" clId="{32FCE1B3-54C5-4631-809E-EF572EE8AD90}" dt="2025-06-13T14:02:11.914" v="53" actId="962"/>
          <ac:picMkLst>
            <pc:docMk/>
            <pc:sldMk cId="0" sldId="256"/>
            <ac:picMk id="60" creationId="{00000000-0000-0000-0000-000000000000}"/>
          </ac:picMkLst>
        </pc:picChg>
      </pc:sldChg>
      <pc:sldChg chg="addSp modSp mod">
        <pc:chgData name="Aaron Feuerstein" userId="f5de8b9a-5c09-4bc3-b449-ac980e458ac8" providerId="ADAL" clId="{32FCE1B3-54C5-4631-809E-EF572EE8AD90}" dt="2025-06-13T14:02:19.702" v="56" actId="13244"/>
        <pc:sldMkLst>
          <pc:docMk/>
          <pc:sldMk cId="0" sldId="257"/>
        </pc:sldMkLst>
        <pc:spChg chg="add mod ord">
          <ac:chgData name="Aaron Feuerstein" userId="f5de8b9a-5c09-4bc3-b449-ac980e458ac8" providerId="ADAL" clId="{32FCE1B3-54C5-4631-809E-EF572EE8AD90}" dt="2025-06-13T14:02:19.702" v="56" actId="13244"/>
          <ac:spMkLst>
            <pc:docMk/>
            <pc:sldMk cId="0" sldId="257"/>
            <ac:spMk id="2" creationId="{E80B3AE8-5131-45D2-5D02-03A8BD077FBC}"/>
          </ac:spMkLst>
        </pc:spChg>
        <pc:picChg chg="mod">
          <ac:chgData name="Aaron Feuerstein" userId="f5de8b9a-5c09-4bc3-b449-ac980e458ac8" providerId="ADAL" clId="{32FCE1B3-54C5-4631-809E-EF572EE8AD90}" dt="2025-06-13T14:00:13.806" v="10" actId="962"/>
          <ac:picMkLst>
            <pc:docMk/>
            <pc:sldMk cId="0" sldId="257"/>
            <ac:picMk id="65" creationId="{00000000-0000-0000-0000-000000000000}"/>
          </ac:picMkLst>
        </pc:picChg>
        <pc:picChg chg="mod">
          <ac:chgData name="Aaron Feuerstein" userId="f5de8b9a-5c09-4bc3-b449-ac980e458ac8" providerId="ADAL" clId="{32FCE1B3-54C5-4631-809E-EF572EE8AD90}" dt="2025-06-13T14:01:19.162" v="12" actId="962"/>
          <ac:picMkLst>
            <pc:docMk/>
            <pc:sldMk cId="0" sldId="257"/>
            <ac:picMk id="6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e2f83f17c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e2f83f17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Title 1">
            <a:extLst>
              <a:ext uri="{FF2B5EF4-FFF2-40B4-BE49-F238E27FC236}">
                <a16:creationId xmlns:a16="http://schemas.microsoft.com/office/drawing/2014/main" id="{F2172799-5CF6-51D3-7950-13DC5B9F37D6}"/>
              </a:ext>
            </a:extLst>
          </p:cNvPr>
          <p:cNvSpPr>
            <a:spLocks noGrp="1"/>
          </p:cNvSpPr>
          <p:nvPr>
            <p:ph type="ctrTitle"/>
          </p:nvPr>
        </p:nvSpPr>
        <p:spPr>
          <a:xfrm>
            <a:off x="311708" y="-2052600"/>
            <a:ext cx="8520600" cy="2052600"/>
          </a:xfrm>
        </p:spPr>
        <p:txBody>
          <a:bodyPr spcFirstLastPara="1" wrap="square" lIns="91425" tIns="91425" rIns="91425" bIns="91425" anchor="b" anchorCtr="0">
            <a:noAutofit/>
          </a:bodyPr>
          <a:lstStyle/>
          <a:p>
            <a:r>
              <a:rPr lang="en-US" dirty="0"/>
              <a:t>Unit 22: Lesson 2</a:t>
            </a:r>
          </a:p>
        </p:txBody>
      </p:sp>
      <p:sp>
        <p:nvSpPr>
          <p:cNvPr id="56" name="Google Shape;56;p13"/>
          <p:cNvSpPr txBox="1"/>
          <p:nvPr/>
        </p:nvSpPr>
        <p:spPr>
          <a:xfrm>
            <a:off x="-15100" y="249175"/>
            <a:ext cx="9144000" cy="1169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600">
                <a:latin typeface="Source Sans Pro"/>
                <a:ea typeface="Source Sans Pro"/>
                <a:cs typeface="Source Sans Pro"/>
                <a:sym typeface="Source Sans Pro"/>
              </a:rPr>
              <a:t>Unit 22: Lesson 2</a:t>
            </a:r>
            <a:endParaRPr sz="3600">
              <a:latin typeface="Source Sans Pro"/>
              <a:ea typeface="Source Sans Pro"/>
              <a:cs typeface="Source Sans Pro"/>
              <a:sym typeface="Source Sans Pro"/>
            </a:endParaRPr>
          </a:p>
          <a:p>
            <a:pPr marL="0" lvl="0" indent="0" algn="ctr" rtl="0">
              <a:spcBef>
                <a:spcPts val="0"/>
              </a:spcBef>
              <a:spcAft>
                <a:spcPts val="0"/>
              </a:spcAft>
              <a:buClr>
                <a:schemeClr val="dk1"/>
              </a:buClr>
              <a:buSzPts val="1100"/>
              <a:buFont typeface="Arial"/>
              <a:buNone/>
            </a:pPr>
            <a:r>
              <a:rPr lang="en" sz="2400" i="1">
                <a:latin typeface="Source Sans Pro"/>
                <a:ea typeface="Source Sans Pro"/>
                <a:cs typeface="Source Sans Pro"/>
                <a:sym typeface="Source Sans Pro"/>
              </a:rPr>
              <a:t>How do Earth’s systems interact?</a:t>
            </a:r>
            <a:endParaRPr sz="2400" i="1">
              <a:latin typeface="Source Sans Pro"/>
              <a:ea typeface="Source Sans Pro"/>
              <a:cs typeface="Source Sans Pro"/>
              <a:sym typeface="Source Sans Pro"/>
            </a:endParaRPr>
          </a:p>
          <a:p>
            <a:pPr marL="0" lvl="0" indent="0" algn="l" rtl="0">
              <a:spcBef>
                <a:spcPts val="0"/>
              </a:spcBef>
              <a:spcAft>
                <a:spcPts val="0"/>
              </a:spcAft>
              <a:buNone/>
            </a:pPr>
            <a:endParaRPr sz="3600">
              <a:solidFill>
                <a:srgbClr val="FFFFFF"/>
              </a:solidFill>
              <a:latin typeface="Source Sans Pro"/>
              <a:ea typeface="Source Sans Pro"/>
              <a:cs typeface="Source Sans Pro"/>
              <a:sym typeface="Source Sans Pro"/>
            </a:endParaRPr>
          </a:p>
        </p:txBody>
      </p:sp>
      <p:sp>
        <p:nvSpPr>
          <p:cNvPr id="57" name="Google Shape;57;p13"/>
          <p:cNvSpPr txBox="1"/>
          <p:nvPr/>
        </p:nvSpPr>
        <p:spPr>
          <a:xfrm>
            <a:off x="-7525" y="2187025"/>
            <a:ext cx="9128700" cy="8841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000" b="1">
                <a:solidFill>
                  <a:schemeClr val="dk1"/>
                </a:solidFill>
                <a:latin typeface="Source Sans Pro"/>
                <a:ea typeface="Source Sans Pro"/>
                <a:cs typeface="Source Sans Pro"/>
                <a:sym typeface="Source Sans Pro"/>
              </a:rPr>
              <a:t>Explore: Systems </a:t>
            </a:r>
            <a:endParaRPr sz="2400" i="1">
              <a:solidFill>
                <a:schemeClr val="dk1"/>
              </a:solidFill>
              <a:latin typeface="Source Sans Pro"/>
              <a:ea typeface="Source Sans Pro"/>
              <a:cs typeface="Source Sans Pro"/>
              <a:sym typeface="Source Sans Pro"/>
            </a:endParaRPr>
          </a:p>
        </p:txBody>
      </p:sp>
      <p:pic>
        <p:nvPicPr>
          <p:cNvPr id="54" name="Google Shape;54;p13" descr="Dragonfly"/>
          <p:cNvPicPr preferRelativeResize="0"/>
          <p:nvPr/>
        </p:nvPicPr>
        <p:blipFill rotWithShape="1">
          <a:blip r:embed="rId3">
            <a:alphaModFix/>
          </a:blip>
          <a:srcRect l="7945" r="-221" b="7697"/>
          <a:stretch/>
        </p:blipFill>
        <p:spPr>
          <a:xfrm rot="-5400000">
            <a:off x="6023775" y="1527850"/>
            <a:ext cx="3504075" cy="2736375"/>
          </a:xfrm>
          <a:prstGeom prst="rect">
            <a:avLst/>
          </a:prstGeom>
          <a:noFill/>
          <a:ln>
            <a:noFill/>
          </a:ln>
        </p:spPr>
      </p:pic>
      <p:pic>
        <p:nvPicPr>
          <p:cNvPr id="55" name="Google Shape;55;p13">
            <a:extLst>
              <a:ext uri="{C183D7F6-B498-43B3-948B-1728B52AA6E4}">
                <adec:decorative xmlns:adec="http://schemas.microsoft.com/office/drawing/2017/decorative" val="1"/>
              </a:ext>
            </a:extLst>
          </p:cNvPr>
          <p:cNvPicPr preferRelativeResize="0"/>
          <p:nvPr/>
        </p:nvPicPr>
        <p:blipFill>
          <a:blip r:embed="rId4">
            <a:alphaModFix/>
          </a:blip>
          <a:stretch>
            <a:fillRect/>
          </a:stretch>
        </p:blipFill>
        <p:spPr>
          <a:xfrm>
            <a:off x="213100" y="3657433"/>
            <a:ext cx="2572800" cy="884042"/>
          </a:xfrm>
          <a:prstGeom prst="rect">
            <a:avLst/>
          </a:prstGeom>
          <a:noFill/>
          <a:ln>
            <a:noFill/>
          </a:ln>
        </p:spPr>
      </p:pic>
      <p:sp>
        <p:nvSpPr>
          <p:cNvPr id="58" name="Google Shape;58;p13">
            <a:extLst>
              <a:ext uri="{C183D7F6-B498-43B3-948B-1728B52AA6E4}">
                <adec:decorative xmlns:adec="http://schemas.microsoft.com/office/drawing/2017/decorative" val="1"/>
              </a:ext>
            </a:extLst>
          </p:cNvPr>
          <p:cNvSpPr/>
          <p:nvPr/>
        </p:nvSpPr>
        <p:spPr>
          <a:xfrm>
            <a:off x="0" y="4665575"/>
            <a:ext cx="9144000" cy="477900"/>
          </a:xfrm>
          <a:prstGeom prst="rect">
            <a:avLst/>
          </a:prstGeom>
          <a:solidFill>
            <a:srgbClr val="4A86E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59" name="Google Shape;59;p13">
            <a:extLst>
              <a:ext uri="{C183D7F6-B498-43B3-948B-1728B52AA6E4}">
                <adec:decorative xmlns:adec="http://schemas.microsoft.com/office/drawing/2017/decorative" val="1"/>
              </a:ext>
            </a:extLst>
          </p:cNvPr>
          <p:cNvPicPr preferRelativeResize="0"/>
          <p:nvPr/>
        </p:nvPicPr>
        <p:blipFill>
          <a:blip r:embed="rId5">
            <a:alphaModFix/>
          </a:blip>
          <a:stretch>
            <a:fillRect/>
          </a:stretch>
        </p:blipFill>
        <p:spPr>
          <a:xfrm>
            <a:off x="213100" y="4665575"/>
            <a:ext cx="1906417" cy="477900"/>
          </a:xfrm>
          <a:prstGeom prst="rect">
            <a:avLst/>
          </a:prstGeom>
          <a:noFill/>
          <a:ln>
            <a:noFill/>
          </a:ln>
        </p:spPr>
      </p:pic>
      <p:pic>
        <p:nvPicPr>
          <p:cNvPr id="60" name="Google Shape;60;p13">
            <a:extLst>
              <a:ext uri="{C183D7F6-B498-43B3-948B-1728B52AA6E4}">
                <adec:decorative xmlns:adec="http://schemas.microsoft.com/office/drawing/2017/decorative" val="1"/>
              </a:ext>
            </a:extLst>
          </p:cNvPr>
          <p:cNvPicPr preferRelativeResize="0"/>
          <p:nvPr/>
        </p:nvPicPr>
        <p:blipFill>
          <a:blip r:embed="rId6">
            <a:alphaModFix/>
          </a:blip>
          <a:stretch>
            <a:fillRect/>
          </a:stretch>
        </p:blipFill>
        <p:spPr>
          <a:xfrm>
            <a:off x="7681521" y="4665574"/>
            <a:ext cx="1338130" cy="4779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2" name="Title 1">
            <a:extLst>
              <a:ext uri="{FF2B5EF4-FFF2-40B4-BE49-F238E27FC236}">
                <a16:creationId xmlns:a16="http://schemas.microsoft.com/office/drawing/2014/main" id="{E80B3AE8-5131-45D2-5D02-03A8BD077FBC}"/>
              </a:ext>
            </a:extLst>
          </p:cNvPr>
          <p:cNvSpPr>
            <a:spLocks noGrp="1"/>
          </p:cNvSpPr>
          <p:nvPr>
            <p:ph type="title" idx="4294967295"/>
          </p:nvPr>
        </p:nvSpPr>
        <p:spPr>
          <a:xfrm>
            <a:off x="311700" y="-572700"/>
            <a:ext cx="8520600" cy="572700"/>
          </a:xfrm>
        </p:spPr>
        <p:txBody>
          <a:bodyPr spcFirstLastPara="1" wrap="square" lIns="91425" tIns="91425" rIns="91425" bIns="91425" anchor="b" anchorCtr="0">
            <a:noAutofit/>
          </a:bodyPr>
          <a:lstStyle/>
          <a:p>
            <a:r>
              <a:rPr lang="en-US" dirty="0"/>
              <a:t>Explore: Systems</a:t>
            </a:r>
          </a:p>
        </p:txBody>
      </p:sp>
      <p:pic>
        <p:nvPicPr>
          <p:cNvPr id="65" name="Google Shape;65;p14" descr="Seats tied together with string and each labeled as a different &quot;sphere&quot;"/>
          <p:cNvPicPr preferRelativeResize="0"/>
          <p:nvPr/>
        </p:nvPicPr>
        <p:blipFill rotWithShape="1">
          <a:blip r:embed="rId3">
            <a:alphaModFix/>
          </a:blip>
          <a:srcRect l="18361" r="6754"/>
          <a:stretch/>
        </p:blipFill>
        <p:spPr>
          <a:xfrm>
            <a:off x="286225" y="325700"/>
            <a:ext cx="3099829" cy="3104547"/>
          </a:xfrm>
          <a:prstGeom prst="rect">
            <a:avLst/>
          </a:prstGeom>
          <a:noFill/>
          <a:ln>
            <a:noFill/>
          </a:ln>
        </p:spPr>
      </p:pic>
      <p:pic>
        <p:nvPicPr>
          <p:cNvPr id="66" name="Google Shape;66;p14" descr="Seats tied together labeled with different &quot;spheres&quot; there are several &quot;events&quot; clipped to the string between two chairs, one reads: 17. A hurricane causes huge ocean waves, and it is clipped between Hydrosphere and Atmosphere"/>
          <p:cNvPicPr preferRelativeResize="0"/>
          <p:nvPr/>
        </p:nvPicPr>
        <p:blipFill rotWithShape="1">
          <a:blip r:embed="rId4">
            <a:alphaModFix/>
          </a:blip>
          <a:srcRect l="8814" t="7697" r="3742"/>
          <a:stretch/>
        </p:blipFill>
        <p:spPr>
          <a:xfrm>
            <a:off x="5211375" y="457250"/>
            <a:ext cx="3806722" cy="3013727"/>
          </a:xfrm>
          <a:prstGeom prst="rect">
            <a:avLst/>
          </a:prstGeom>
          <a:noFill/>
          <a:ln>
            <a:noFill/>
          </a:ln>
        </p:spPr>
      </p:pic>
      <p:sp>
        <p:nvSpPr>
          <p:cNvPr id="67" name="Google Shape;67;p14"/>
          <p:cNvSpPr txBox="1"/>
          <p:nvPr/>
        </p:nvSpPr>
        <p:spPr>
          <a:xfrm>
            <a:off x="848800" y="3724550"/>
            <a:ext cx="7053000" cy="1065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t>In the Explore portion of this lesson students use cards to show how the spheres interact with one another.  Here are photos of the configuration. It is recommended that the sphere posters (generated by the students, here illustrated by 8x11 cards) and string are set up on a larger space to accommodate the class. This picture is a model. </a:t>
            </a:r>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E7BB1A5-582A-453B-B7BF-201EE838F1AE}">
  <ds:schemaRefs>
    <ds:schemaRef ds:uri="http://schemas.microsoft.com/office/2006/metadata/properties"/>
    <ds:schemaRef ds:uri="http://schemas.microsoft.com/office/infopath/2007/PartnerControls"/>
    <ds:schemaRef ds:uri="fbc037d5-3aae-4eba-9dec-a926451bc98f"/>
    <ds:schemaRef ds:uri="619e9023-7fe2-4e3d-9807-62b6c8302c1b"/>
  </ds:schemaRefs>
</ds:datastoreItem>
</file>

<file path=customXml/itemProps2.xml><?xml version="1.0" encoding="utf-8"?>
<ds:datastoreItem xmlns:ds="http://schemas.openxmlformats.org/officeDocument/2006/customXml" ds:itemID="{8D590F54-ADCC-44C7-AA95-0E4C4894D339}">
  <ds:schemaRefs>
    <ds:schemaRef ds:uri="http://schemas.microsoft.com/sharepoint/v3/contenttype/forms"/>
  </ds:schemaRefs>
</ds:datastoreItem>
</file>

<file path=customXml/itemProps3.xml><?xml version="1.0" encoding="utf-8"?>
<ds:datastoreItem xmlns:ds="http://schemas.openxmlformats.org/officeDocument/2006/customXml" ds:itemID="{29A70A18-61CF-457B-9B7E-22A577C21E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88</Words>
  <Application>Microsoft Office PowerPoint</Application>
  <PresentationFormat>On-screen Show (16:9)</PresentationFormat>
  <Paragraphs>6</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Source Sans Pro</vt:lpstr>
      <vt:lpstr>Simple Light</vt:lpstr>
      <vt:lpstr>Unit 22: Lesson 2</vt:lpstr>
      <vt:lpstr>Explore: Systems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Aaron Feuerstein</cp:lastModifiedBy>
  <cp:revision>1</cp:revision>
  <dcterms:modified xsi:type="dcterms:W3CDTF">2025-06-13T14:02:25Z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0x0101009535ED75752BCA4DA4E256401831089B</vt:lpwstr>
  </property>
  <property fmtid="{D5CDD505-2E9C-101B-9397-08002B2CF9AE}" pid="3" name="MediaServiceImageTags">
    <vt:lpwstr/>
  </property>
</Properties>
</file>