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4"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0058400" cy="7772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5A5800-1437-415C-BD2B-1391545922EB}">
  <a:tblStyle styleId="{845A5800-1437-415C-BD2B-1391545922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AC719AE-C1B7-4B48-B4B3-2538498A6517}"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E9BA12-960D-439E-BBF6-BE0B68C2673F}" styleName="Table_2">
    <a:wholeTbl>
      <a:tcTxStyle>
        <a:font>
          <a:latin typeface="Arial"/>
          <a:ea typeface="Arial"/>
          <a:cs typeface="Arial"/>
        </a:font>
        <a:srgbClr val="000000"/>
      </a:tcTxStyle>
      <a:tcStyle>
        <a:tcBdr>
          <a:left>
            <a:ln w="6350" cap="flat" cmpd="sng">
              <a:solidFill>
                <a:srgbClr val="666666"/>
              </a:solidFill>
              <a:prstDash val="solid"/>
              <a:round/>
              <a:headEnd type="none" w="sm" len="sm"/>
              <a:tailEnd type="none" w="sm" len="sm"/>
            </a:ln>
          </a:left>
          <a:right>
            <a:ln w="6350" cap="flat" cmpd="sng">
              <a:solidFill>
                <a:srgbClr val="666666"/>
              </a:solidFill>
              <a:prstDash val="solid"/>
              <a:round/>
              <a:headEnd type="none" w="sm" len="sm"/>
              <a:tailEnd type="none" w="sm" len="sm"/>
            </a:ln>
          </a:right>
          <a:top>
            <a:ln w="6350" cap="flat" cmpd="sng">
              <a:solidFill>
                <a:srgbClr val="666666"/>
              </a:solidFill>
              <a:prstDash val="solid"/>
              <a:round/>
              <a:headEnd type="none" w="sm" len="sm"/>
              <a:tailEnd type="none" w="sm" len="sm"/>
            </a:ln>
          </a:top>
          <a:bottom>
            <a:ln w="6350" cap="flat" cmpd="sng">
              <a:solidFill>
                <a:srgbClr val="666666"/>
              </a:solidFill>
              <a:prstDash val="solid"/>
              <a:round/>
              <a:headEnd type="none" w="sm" len="sm"/>
              <a:tailEnd type="none" w="sm" len="sm"/>
            </a:ln>
          </a:bottom>
          <a:insideH>
            <a:ln w="6350" cap="flat" cmpd="sng">
              <a:solidFill>
                <a:srgbClr val="666666"/>
              </a:solidFill>
              <a:prstDash val="solid"/>
              <a:round/>
              <a:headEnd type="none" w="sm" len="sm"/>
              <a:tailEnd type="none" w="sm" len="sm"/>
            </a:ln>
          </a:insideH>
          <a:insideV>
            <a:ln w="6350" cap="flat" cmpd="sng">
              <a:solidFill>
                <a:srgbClr val="666666"/>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2226" y="1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Feuerstein" userId="f5de8b9a-5c09-4bc3-b449-ac980e458ac8" providerId="ADAL" clId="{159B6B65-4F68-4049-9DB9-5603C6E99FBC}"/>
    <pc:docChg chg="undo custSel modSld">
      <pc:chgData name="Aaron Feuerstein" userId="f5de8b9a-5c09-4bc3-b449-ac980e458ac8" providerId="ADAL" clId="{159B6B65-4F68-4049-9DB9-5603C6E99FBC}" dt="2025-06-13T16:23:40.429" v="1290" actId="1076"/>
      <pc:docMkLst>
        <pc:docMk/>
      </pc:docMkLst>
      <pc:sldChg chg="modSp mod">
        <pc:chgData name="Aaron Feuerstein" userId="f5de8b9a-5c09-4bc3-b449-ac980e458ac8" providerId="ADAL" clId="{159B6B65-4F68-4049-9DB9-5603C6E99FBC}" dt="2025-06-13T16:23:40.429" v="1290" actId="1076"/>
        <pc:sldMkLst>
          <pc:docMk/>
          <pc:sldMk cId="0" sldId="256"/>
        </pc:sldMkLst>
        <pc:spChg chg="mod">
          <ac:chgData name="Aaron Feuerstein" userId="f5de8b9a-5c09-4bc3-b449-ac980e458ac8" providerId="ADAL" clId="{159B6B65-4F68-4049-9DB9-5603C6E99FBC}" dt="2025-06-13T16:23:40.429" v="1290" actId="1076"/>
          <ac:spMkLst>
            <pc:docMk/>
            <pc:sldMk cId="0" sldId="256"/>
            <ac:spMk id="385" creationId="{00000000-0000-0000-0000-000000000000}"/>
          </ac:spMkLst>
        </pc:spChg>
        <pc:spChg chg="mod">
          <ac:chgData name="Aaron Feuerstein" userId="f5de8b9a-5c09-4bc3-b449-ac980e458ac8" providerId="ADAL" clId="{159B6B65-4F68-4049-9DB9-5603C6E99FBC}" dt="2025-06-13T15:08:28.707" v="87" actId="33553"/>
          <ac:spMkLst>
            <pc:docMk/>
            <pc:sldMk cId="0" sldId="256"/>
            <ac:spMk id="386" creationId="{00000000-0000-0000-0000-000000000000}"/>
          </ac:spMkLst>
        </pc:spChg>
        <pc:spChg chg="mod">
          <ac:chgData name="Aaron Feuerstein" userId="f5de8b9a-5c09-4bc3-b449-ac980e458ac8" providerId="ADAL" clId="{159B6B65-4F68-4049-9DB9-5603C6E99FBC}" dt="2025-06-13T16:23:34.989" v="1289" actId="1076"/>
          <ac:spMkLst>
            <pc:docMk/>
            <pc:sldMk cId="0" sldId="256"/>
            <ac:spMk id="387" creationId="{00000000-0000-0000-0000-000000000000}"/>
          </ac:spMkLst>
        </pc:spChg>
        <pc:spChg chg="mod">
          <ac:chgData name="Aaron Feuerstein" userId="f5de8b9a-5c09-4bc3-b449-ac980e458ac8" providerId="ADAL" clId="{159B6B65-4F68-4049-9DB9-5603C6E99FBC}" dt="2025-06-13T16:23:28.650" v="1288" actId="20577"/>
          <ac:spMkLst>
            <pc:docMk/>
            <pc:sldMk cId="0" sldId="256"/>
            <ac:spMk id="388" creationId="{00000000-0000-0000-0000-000000000000}"/>
          </ac:spMkLst>
        </pc:spChg>
      </pc:sldChg>
      <pc:sldChg chg="addSp modSp mod">
        <pc:chgData name="Aaron Feuerstein" userId="f5de8b9a-5c09-4bc3-b449-ac980e458ac8" providerId="ADAL" clId="{159B6B65-4F68-4049-9DB9-5603C6E99FBC}" dt="2025-06-13T15:14:11.192" v="1145" actId="13244"/>
        <pc:sldMkLst>
          <pc:docMk/>
          <pc:sldMk cId="0" sldId="257"/>
        </pc:sldMkLst>
        <pc:spChg chg="add mod ord">
          <ac:chgData name="Aaron Feuerstein" userId="f5de8b9a-5c09-4bc3-b449-ac980e458ac8" providerId="ADAL" clId="{159B6B65-4F68-4049-9DB9-5603C6E99FBC}" dt="2025-06-13T15:14:09.689" v="1144" actId="13244"/>
          <ac:spMkLst>
            <pc:docMk/>
            <pc:sldMk cId="0" sldId="257"/>
            <ac:spMk id="2" creationId="{B98C9081-34D0-F862-DBD0-615DD1350684}"/>
          </ac:spMkLst>
        </pc:spChg>
        <pc:spChg chg="ord">
          <ac:chgData name="Aaron Feuerstein" userId="f5de8b9a-5c09-4bc3-b449-ac980e458ac8" providerId="ADAL" clId="{159B6B65-4F68-4049-9DB9-5603C6E99FBC}" dt="2025-06-13T15:14:11.192" v="1145" actId="13244"/>
          <ac:spMkLst>
            <pc:docMk/>
            <pc:sldMk cId="0" sldId="257"/>
            <ac:spMk id="393" creationId="{00000000-0000-0000-0000-000000000000}"/>
          </ac:spMkLst>
        </pc:spChg>
        <pc:spChg chg="mod">
          <ac:chgData name="Aaron Feuerstein" userId="f5de8b9a-5c09-4bc3-b449-ac980e458ac8" providerId="ADAL" clId="{159B6B65-4F68-4049-9DB9-5603C6E99FBC}" dt="2025-06-13T14:55:52.023" v="2" actId="207"/>
          <ac:spMkLst>
            <pc:docMk/>
            <pc:sldMk cId="0" sldId="257"/>
            <ac:spMk id="394" creationId="{00000000-0000-0000-0000-000000000000}"/>
          </ac:spMkLst>
        </pc:spChg>
      </pc:sldChg>
      <pc:sldChg chg="addSp modSp mod">
        <pc:chgData name="Aaron Feuerstein" userId="f5de8b9a-5c09-4bc3-b449-ac980e458ac8" providerId="ADAL" clId="{159B6B65-4F68-4049-9DB9-5603C6E99FBC}" dt="2025-06-13T15:14:17.491" v="1147" actId="13244"/>
        <pc:sldMkLst>
          <pc:docMk/>
          <pc:sldMk cId="0" sldId="258"/>
        </pc:sldMkLst>
        <pc:spChg chg="add mod ord">
          <ac:chgData name="Aaron Feuerstein" userId="f5de8b9a-5c09-4bc3-b449-ac980e458ac8" providerId="ADAL" clId="{159B6B65-4F68-4049-9DB9-5603C6E99FBC}" dt="2025-06-13T15:14:16.144" v="1146" actId="13244"/>
          <ac:spMkLst>
            <pc:docMk/>
            <pc:sldMk cId="0" sldId="258"/>
            <ac:spMk id="2" creationId="{9414CCD1-B5B6-0864-FCFA-7E198DB96357}"/>
          </ac:spMkLst>
        </pc:spChg>
        <pc:spChg chg="ord">
          <ac:chgData name="Aaron Feuerstein" userId="f5de8b9a-5c09-4bc3-b449-ac980e458ac8" providerId="ADAL" clId="{159B6B65-4F68-4049-9DB9-5603C6E99FBC}" dt="2025-06-13T15:14:17.491" v="1147" actId="13244"/>
          <ac:spMkLst>
            <pc:docMk/>
            <pc:sldMk cId="0" sldId="258"/>
            <ac:spMk id="399" creationId="{00000000-0000-0000-0000-000000000000}"/>
          </ac:spMkLst>
        </pc:spChg>
        <pc:spChg chg="mod">
          <ac:chgData name="Aaron Feuerstein" userId="f5de8b9a-5c09-4bc3-b449-ac980e458ac8" providerId="ADAL" clId="{159B6B65-4F68-4049-9DB9-5603C6E99FBC}" dt="2025-06-13T14:56:04.960" v="4" actId="207"/>
          <ac:spMkLst>
            <pc:docMk/>
            <pc:sldMk cId="0" sldId="258"/>
            <ac:spMk id="400" creationId="{00000000-0000-0000-0000-000000000000}"/>
          </ac:spMkLst>
        </pc:spChg>
        <pc:spChg chg="mod">
          <ac:chgData name="Aaron Feuerstein" userId="f5de8b9a-5c09-4bc3-b449-ac980e458ac8" providerId="ADAL" clId="{159B6B65-4F68-4049-9DB9-5603C6E99FBC}" dt="2025-06-13T14:56:11.751" v="6" actId="207"/>
          <ac:spMkLst>
            <pc:docMk/>
            <pc:sldMk cId="0" sldId="258"/>
            <ac:spMk id="401" creationId="{00000000-0000-0000-0000-000000000000}"/>
          </ac:spMkLst>
        </pc:spChg>
      </pc:sldChg>
      <pc:sldChg chg="addSp modSp mod">
        <pc:chgData name="Aaron Feuerstein" userId="f5de8b9a-5c09-4bc3-b449-ac980e458ac8" providerId="ADAL" clId="{159B6B65-4F68-4049-9DB9-5603C6E99FBC}" dt="2025-06-13T15:14:30.891" v="1150" actId="13244"/>
        <pc:sldMkLst>
          <pc:docMk/>
          <pc:sldMk cId="0" sldId="259"/>
        </pc:sldMkLst>
        <pc:spChg chg="add mod ord">
          <ac:chgData name="Aaron Feuerstein" userId="f5de8b9a-5c09-4bc3-b449-ac980e458ac8" providerId="ADAL" clId="{159B6B65-4F68-4049-9DB9-5603C6E99FBC}" dt="2025-06-13T15:14:24.917" v="1148" actId="13244"/>
          <ac:spMkLst>
            <pc:docMk/>
            <pc:sldMk cId="0" sldId="259"/>
            <ac:spMk id="2" creationId="{04ECA2E4-C003-8C72-D118-2FCA7BD18E26}"/>
          </ac:spMkLst>
        </pc:spChg>
        <pc:spChg chg="ord">
          <ac:chgData name="Aaron Feuerstein" userId="f5de8b9a-5c09-4bc3-b449-ac980e458ac8" providerId="ADAL" clId="{159B6B65-4F68-4049-9DB9-5603C6E99FBC}" dt="2025-06-13T15:14:26.921" v="1149" actId="13244"/>
          <ac:spMkLst>
            <pc:docMk/>
            <pc:sldMk cId="0" sldId="259"/>
            <ac:spMk id="406" creationId="{00000000-0000-0000-0000-000000000000}"/>
          </ac:spMkLst>
        </pc:spChg>
        <pc:spChg chg="mod">
          <ac:chgData name="Aaron Feuerstein" userId="f5de8b9a-5c09-4bc3-b449-ac980e458ac8" providerId="ADAL" clId="{159B6B65-4F68-4049-9DB9-5603C6E99FBC}" dt="2025-06-13T14:56:27.461" v="8" actId="207"/>
          <ac:spMkLst>
            <pc:docMk/>
            <pc:sldMk cId="0" sldId="259"/>
            <ac:spMk id="407" creationId="{00000000-0000-0000-0000-000000000000}"/>
          </ac:spMkLst>
        </pc:spChg>
        <pc:spChg chg="mod">
          <ac:chgData name="Aaron Feuerstein" userId="f5de8b9a-5c09-4bc3-b449-ac980e458ac8" providerId="ADAL" clId="{159B6B65-4F68-4049-9DB9-5603C6E99FBC}" dt="2025-06-13T14:56:30.452" v="9" actId="207"/>
          <ac:spMkLst>
            <pc:docMk/>
            <pc:sldMk cId="0" sldId="259"/>
            <ac:spMk id="408" creationId="{00000000-0000-0000-0000-000000000000}"/>
          </ac:spMkLst>
        </pc:spChg>
        <pc:spChg chg="mod ord">
          <ac:chgData name="Aaron Feuerstein" userId="f5de8b9a-5c09-4bc3-b449-ac980e458ac8" providerId="ADAL" clId="{159B6B65-4F68-4049-9DB9-5603C6E99FBC}" dt="2025-06-13T15:14:30.891" v="1150" actId="13244"/>
          <ac:spMkLst>
            <pc:docMk/>
            <pc:sldMk cId="0" sldId="259"/>
            <ac:spMk id="409" creationId="{00000000-0000-0000-0000-000000000000}"/>
          </ac:spMkLst>
        </pc:spChg>
      </pc:sldChg>
      <pc:sldChg chg="addSp modSp mod">
        <pc:chgData name="Aaron Feuerstein" userId="f5de8b9a-5c09-4bc3-b449-ac980e458ac8" providerId="ADAL" clId="{159B6B65-4F68-4049-9DB9-5603C6E99FBC}" dt="2025-06-13T15:14:39.074" v="1152" actId="13244"/>
        <pc:sldMkLst>
          <pc:docMk/>
          <pc:sldMk cId="0" sldId="260"/>
        </pc:sldMkLst>
        <pc:spChg chg="add mod ord">
          <ac:chgData name="Aaron Feuerstein" userId="f5de8b9a-5c09-4bc3-b449-ac980e458ac8" providerId="ADAL" clId="{159B6B65-4F68-4049-9DB9-5603C6E99FBC}" dt="2025-06-13T15:14:37.433" v="1151" actId="13244"/>
          <ac:spMkLst>
            <pc:docMk/>
            <pc:sldMk cId="0" sldId="260"/>
            <ac:spMk id="2" creationId="{9EE3A1EA-D534-3E71-0F3A-F70CB26CFF58}"/>
          </ac:spMkLst>
        </pc:spChg>
        <pc:spChg chg="ord">
          <ac:chgData name="Aaron Feuerstein" userId="f5de8b9a-5c09-4bc3-b449-ac980e458ac8" providerId="ADAL" clId="{159B6B65-4F68-4049-9DB9-5603C6E99FBC}" dt="2025-06-13T15:14:39.074" v="1152" actId="13244"/>
          <ac:spMkLst>
            <pc:docMk/>
            <pc:sldMk cId="0" sldId="260"/>
            <ac:spMk id="414" creationId="{00000000-0000-0000-0000-000000000000}"/>
          </ac:spMkLst>
        </pc:spChg>
        <pc:spChg chg="mod">
          <ac:chgData name="Aaron Feuerstein" userId="f5de8b9a-5c09-4bc3-b449-ac980e458ac8" providerId="ADAL" clId="{159B6B65-4F68-4049-9DB9-5603C6E99FBC}" dt="2025-06-13T14:56:35.971" v="10" actId="207"/>
          <ac:spMkLst>
            <pc:docMk/>
            <pc:sldMk cId="0" sldId="260"/>
            <ac:spMk id="415" creationId="{00000000-0000-0000-0000-000000000000}"/>
          </ac:spMkLst>
        </pc:spChg>
        <pc:spChg chg="mod">
          <ac:chgData name="Aaron Feuerstein" userId="f5de8b9a-5c09-4bc3-b449-ac980e458ac8" providerId="ADAL" clId="{159B6B65-4F68-4049-9DB9-5603C6E99FBC}" dt="2025-06-13T14:56:39.199" v="11" actId="207"/>
          <ac:spMkLst>
            <pc:docMk/>
            <pc:sldMk cId="0" sldId="260"/>
            <ac:spMk id="416" creationId="{00000000-0000-0000-0000-000000000000}"/>
          </ac:spMkLst>
        </pc:spChg>
        <pc:spChg chg="mod">
          <ac:chgData name="Aaron Feuerstein" userId="f5de8b9a-5c09-4bc3-b449-ac980e458ac8" providerId="ADAL" clId="{159B6B65-4F68-4049-9DB9-5603C6E99FBC}" dt="2025-06-13T14:56:41.901" v="12" actId="207"/>
          <ac:spMkLst>
            <pc:docMk/>
            <pc:sldMk cId="0" sldId="260"/>
            <ac:spMk id="417" creationId="{00000000-0000-0000-0000-000000000000}"/>
          </ac:spMkLst>
        </pc:spChg>
        <pc:spChg chg="mod">
          <ac:chgData name="Aaron Feuerstein" userId="f5de8b9a-5c09-4bc3-b449-ac980e458ac8" providerId="ADAL" clId="{159B6B65-4F68-4049-9DB9-5603C6E99FBC}" dt="2025-06-13T14:56:45.139" v="13" actId="207"/>
          <ac:spMkLst>
            <pc:docMk/>
            <pc:sldMk cId="0" sldId="260"/>
            <ac:spMk id="418" creationId="{00000000-0000-0000-0000-000000000000}"/>
          </ac:spMkLst>
        </pc:spChg>
      </pc:sldChg>
      <pc:sldChg chg="addSp modSp mod">
        <pc:chgData name="Aaron Feuerstein" userId="f5de8b9a-5c09-4bc3-b449-ac980e458ac8" providerId="ADAL" clId="{159B6B65-4F68-4049-9DB9-5603C6E99FBC}" dt="2025-06-13T15:14:59.975" v="1154" actId="13244"/>
        <pc:sldMkLst>
          <pc:docMk/>
          <pc:sldMk cId="0" sldId="261"/>
        </pc:sldMkLst>
        <pc:spChg chg="add mod ord">
          <ac:chgData name="Aaron Feuerstein" userId="f5de8b9a-5c09-4bc3-b449-ac980e458ac8" providerId="ADAL" clId="{159B6B65-4F68-4049-9DB9-5603C6E99FBC}" dt="2025-06-13T15:14:59.975" v="1154" actId="13244"/>
          <ac:spMkLst>
            <pc:docMk/>
            <pc:sldMk cId="0" sldId="261"/>
            <ac:spMk id="2" creationId="{2465995E-CD12-5406-7EA1-AAE2CA3E13B2}"/>
          </ac:spMkLst>
        </pc:spChg>
        <pc:spChg chg="ord">
          <ac:chgData name="Aaron Feuerstein" userId="f5de8b9a-5c09-4bc3-b449-ac980e458ac8" providerId="ADAL" clId="{159B6B65-4F68-4049-9DB9-5603C6E99FBC}" dt="2025-06-13T15:14:58.225" v="1153" actId="13244"/>
          <ac:spMkLst>
            <pc:docMk/>
            <pc:sldMk cId="0" sldId="261"/>
            <ac:spMk id="423" creationId="{00000000-0000-0000-0000-000000000000}"/>
          </ac:spMkLst>
        </pc:spChg>
        <pc:spChg chg="mod">
          <ac:chgData name="Aaron Feuerstein" userId="f5de8b9a-5c09-4bc3-b449-ac980e458ac8" providerId="ADAL" clId="{159B6B65-4F68-4049-9DB9-5603C6E99FBC}" dt="2025-06-13T14:56:51.418" v="14" actId="207"/>
          <ac:spMkLst>
            <pc:docMk/>
            <pc:sldMk cId="0" sldId="261"/>
            <ac:spMk id="425" creationId="{00000000-0000-0000-0000-000000000000}"/>
          </ac:spMkLst>
        </pc:spChg>
        <pc:picChg chg="mod">
          <ac:chgData name="Aaron Feuerstein" userId="f5de8b9a-5c09-4bc3-b449-ac980e458ac8" providerId="ADAL" clId="{159B6B65-4F68-4049-9DB9-5603C6E99FBC}" dt="2025-06-13T15:07:21.901" v="69" actId="962"/>
          <ac:picMkLst>
            <pc:docMk/>
            <pc:sldMk cId="0" sldId="261"/>
            <ac:picMk id="424" creationId="{00000000-0000-0000-0000-000000000000}"/>
          </ac:picMkLst>
        </pc:picChg>
      </pc:sldChg>
      <pc:sldChg chg="addSp modSp mod">
        <pc:chgData name="Aaron Feuerstein" userId="f5de8b9a-5c09-4bc3-b449-ac980e458ac8" providerId="ADAL" clId="{159B6B65-4F68-4049-9DB9-5603C6E99FBC}" dt="2025-06-13T15:15:28.463" v="1162" actId="13244"/>
        <pc:sldMkLst>
          <pc:docMk/>
          <pc:sldMk cId="0" sldId="262"/>
        </pc:sldMkLst>
        <pc:spChg chg="add mod ord">
          <ac:chgData name="Aaron Feuerstein" userId="f5de8b9a-5c09-4bc3-b449-ac980e458ac8" providerId="ADAL" clId="{159B6B65-4F68-4049-9DB9-5603C6E99FBC}" dt="2025-06-13T15:15:06.205" v="1155" actId="13244"/>
          <ac:spMkLst>
            <pc:docMk/>
            <pc:sldMk cId="0" sldId="262"/>
            <ac:spMk id="2" creationId="{61560659-5E4B-6595-1D91-0BE39E48E022}"/>
          </ac:spMkLst>
        </pc:spChg>
        <pc:spChg chg="ord">
          <ac:chgData name="Aaron Feuerstein" userId="f5de8b9a-5c09-4bc3-b449-ac980e458ac8" providerId="ADAL" clId="{159B6B65-4F68-4049-9DB9-5603C6E99FBC}" dt="2025-06-13T15:15:08.080" v="1156" actId="13244"/>
          <ac:spMkLst>
            <pc:docMk/>
            <pc:sldMk cId="0" sldId="262"/>
            <ac:spMk id="430" creationId="{00000000-0000-0000-0000-000000000000}"/>
          </ac:spMkLst>
        </pc:spChg>
        <pc:spChg chg="mod">
          <ac:chgData name="Aaron Feuerstein" userId="f5de8b9a-5c09-4bc3-b449-ac980e458ac8" providerId="ADAL" clId="{159B6B65-4F68-4049-9DB9-5603C6E99FBC}" dt="2025-06-13T15:15:10.195" v="1157" actId="1036"/>
          <ac:spMkLst>
            <pc:docMk/>
            <pc:sldMk cId="0" sldId="262"/>
            <ac:spMk id="431" creationId="{00000000-0000-0000-0000-000000000000}"/>
          </ac:spMkLst>
        </pc:spChg>
        <pc:spChg chg="mod">
          <ac:chgData name="Aaron Feuerstein" userId="f5de8b9a-5c09-4bc3-b449-ac980e458ac8" providerId="ADAL" clId="{159B6B65-4F68-4049-9DB9-5603C6E99FBC}" dt="2025-06-13T15:01:22.343" v="16" actId="207"/>
          <ac:spMkLst>
            <pc:docMk/>
            <pc:sldMk cId="0" sldId="262"/>
            <ac:spMk id="432" creationId="{00000000-0000-0000-0000-000000000000}"/>
          </ac:spMkLst>
        </pc:spChg>
        <pc:spChg chg="mod">
          <ac:chgData name="Aaron Feuerstein" userId="f5de8b9a-5c09-4bc3-b449-ac980e458ac8" providerId="ADAL" clId="{159B6B65-4F68-4049-9DB9-5603C6E99FBC}" dt="2025-06-13T15:01:27.011" v="17" actId="207"/>
          <ac:spMkLst>
            <pc:docMk/>
            <pc:sldMk cId="0" sldId="262"/>
            <ac:spMk id="433" creationId="{00000000-0000-0000-0000-000000000000}"/>
          </ac:spMkLst>
        </pc:spChg>
        <pc:spChg chg="mod">
          <ac:chgData name="Aaron Feuerstein" userId="f5de8b9a-5c09-4bc3-b449-ac980e458ac8" providerId="ADAL" clId="{159B6B65-4F68-4049-9DB9-5603C6E99FBC}" dt="2025-06-13T15:01:29.949" v="18" actId="207"/>
          <ac:spMkLst>
            <pc:docMk/>
            <pc:sldMk cId="0" sldId="262"/>
            <ac:spMk id="434" creationId="{00000000-0000-0000-0000-000000000000}"/>
          </ac:spMkLst>
        </pc:spChg>
        <pc:spChg chg="mod">
          <ac:chgData name="Aaron Feuerstein" userId="f5de8b9a-5c09-4bc3-b449-ac980e458ac8" providerId="ADAL" clId="{159B6B65-4F68-4049-9DB9-5603C6E99FBC}" dt="2025-06-13T15:01:39.338" v="21" actId="207"/>
          <ac:spMkLst>
            <pc:docMk/>
            <pc:sldMk cId="0" sldId="262"/>
            <ac:spMk id="435" creationId="{00000000-0000-0000-0000-000000000000}"/>
          </ac:spMkLst>
        </pc:spChg>
        <pc:spChg chg="mod ord">
          <ac:chgData name="Aaron Feuerstein" userId="f5de8b9a-5c09-4bc3-b449-ac980e458ac8" providerId="ADAL" clId="{159B6B65-4F68-4049-9DB9-5603C6E99FBC}" dt="2025-06-13T15:15:22.598" v="1160" actId="13244"/>
          <ac:spMkLst>
            <pc:docMk/>
            <pc:sldMk cId="0" sldId="262"/>
            <ac:spMk id="436" creationId="{00000000-0000-0000-0000-000000000000}"/>
          </ac:spMkLst>
        </pc:spChg>
        <pc:spChg chg="mod">
          <ac:chgData name="Aaron Feuerstein" userId="f5de8b9a-5c09-4bc3-b449-ac980e458ac8" providerId="ADAL" clId="{159B6B65-4F68-4049-9DB9-5603C6E99FBC}" dt="2025-06-13T15:01:43.111" v="22" actId="207"/>
          <ac:spMkLst>
            <pc:docMk/>
            <pc:sldMk cId="0" sldId="262"/>
            <ac:spMk id="437" creationId="{00000000-0000-0000-0000-000000000000}"/>
          </ac:spMkLst>
        </pc:spChg>
        <pc:spChg chg="mod ord">
          <ac:chgData name="Aaron Feuerstein" userId="f5de8b9a-5c09-4bc3-b449-ac980e458ac8" providerId="ADAL" clId="{159B6B65-4F68-4049-9DB9-5603C6E99FBC}" dt="2025-06-13T15:15:24.828" v="1161" actId="13244"/>
          <ac:spMkLst>
            <pc:docMk/>
            <pc:sldMk cId="0" sldId="262"/>
            <ac:spMk id="438" creationId="{00000000-0000-0000-0000-000000000000}"/>
          </ac:spMkLst>
        </pc:spChg>
        <pc:spChg chg="mod">
          <ac:chgData name="Aaron Feuerstein" userId="f5de8b9a-5c09-4bc3-b449-ac980e458ac8" providerId="ADAL" clId="{159B6B65-4F68-4049-9DB9-5603C6E99FBC}" dt="2025-06-13T15:01:46.214" v="23" actId="207"/>
          <ac:spMkLst>
            <pc:docMk/>
            <pc:sldMk cId="0" sldId="262"/>
            <ac:spMk id="439" creationId="{00000000-0000-0000-0000-000000000000}"/>
          </ac:spMkLst>
        </pc:spChg>
        <pc:picChg chg="mod ord">
          <ac:chgData name="Aaron Feuerstein" userId="f5de8b9a-5c09-4bc3-b449-ac980e458ac8" providerId="ADAL" clId="{159B6B65-4F68-4049-9DB9-5603C6E99FBC}" dt="2025-06-13T15:15:12.200" v="1158" actId="13244"/>
          <ac:picMkLst>
            <pc:docMk/>
            <pc:sldMk cId="0" sldId="262"/>
            <ac:picMk id="440" creationId="{00000000-0000-0000-0000-000000000000}"/>
          </ac:picMkLst>
        </pc:picChg>
        <pc:picChg chg="mod ord">
          <ac:chgData name="Aaron Feuerstein" userId="f5de8b9a-5c09-4bc3-b449-ac980e458ac8" providerId="ADAL" clId="{159B6B65-4F68-4049-9DB9-5603C6E99FBC}" dt="2025-06-13T15:15:17.670" v="1159" actId="13244"/>
          <ac:picMkLst>
            <pc:docMk/>
            <pc:sldMk cId="0" sldId="262"/>
            <ac:picMk id="441" creationId="{00000000-0000-0000-0000-000000000000}"/>
          </ac:picMkLst>
        </pc:picChg>
        <pc:picChg chg="mod ord">
          <ac:chgData name="Aaron Feuerstein" userId="f5de8b9a-5c09-4bc3-b449-ac980e458ac8" providerId="ADAL" clId="{159B6B65-4F68-4049-9DB9-5603C6E99FBC}" dt="2025-06-13T15:15:28.463" v="1162" actId="13244"/>
          <ac:picMkLst>
            <pc:docMk/>
            <pc:sldMk cId="0" sldId="262"/>
            <ac:picMk id="442" creationId="{00000000-0000-0000-0000-000000000000}"/>
          </ac:picMkLst>
        </pc:picChg>
      </pc:sldChg>
      <pc:sldChg chg="addSp modSp mod">
        <pc:chgData name="Aaron Feuerstein" userId="f5de8b9a-5c09-4bc3-b449-ac980e458ac8" providerId="ADAL" clId="{159B6B65-4F68-4049-9DB9-5603C6E99FBC}" dt="2025-06-13T15:15:50.403" v="1170" actId="13244"/>
        <pc:sldMkLst>
          <pc:docMk/>
          <pc:sldMk cId="0" sldId="263"/>
        </pc:sldMkLst>
        <pc:spChg chg="add mod ord">
          <ac:chgData name="Aaron Feuerstein" userId="f5de8b9a-5c09-4bc3-b449-ac980e458ac8" providerId="ADAL" clId="{159B6B65-4F68-4049-9DB9-5603C6E99FBC}" dt="2025-06-13T15:15:35.463" v="1163" actId="13244"/>
          <ac:spMkLst>
            <pc:docMk/>
            <pc:sldMk cId="0" sldId="263"/>
            <ac:spMk id="2" creationId="{E6FFAB5F-A55F-9EAC-9CC0-D237AE3ADC09}"/>
          </ac:spMkLst>
        </pc:spChg>
        <pc:spChg chg="ord">
          <ac:chgData name="Aaron Feuerstein" userId="f5de8b9a-5c09-4bc3-b449-ac980e458ac8" providerId="ADAL" clId="{159B6B65-4F68-4049-9DB9-5603C6E99FBC}" dt="2025-06-13T15:15:37.224" v="1164" actId="13244"/>
          <ac:spMkLst>
            <pc:docMk/>
            <pc:sldMk cId="0" sldId="263"/>
            <ac:spMk id="447" creationId="{00000000-0000-0000-0000-000000000000}"/>
          </ac:spMkLst>
        </pc:spChg>
        <pc:spChg chg="mod">
          <ac:chgData name="Aaron Feuerstein" userId="f5de8b9a-5c09-4bc3-b449-ac980e458ac8" providerId="ADAL" clId="{159B6B65-4F68-4049-9DB9-5603C6E99FBC}" dt="2025-06-13T15:15:40.133" v="1166" actId="1035"/>
          <ac:spMkLst>
            <pc:docMk/>
            <pc:sldMk cId="0" sldId="263"/>
            <ac:spMk id="448" creationId="{00000000-0000-0000-0000-000000000000}"/>
          </ac:spMkLst>
        </pc:spChg>
        <pc:spChg chg="mod">
          <ac:chgData name="Aaron Feuerstein" userId="f5de8b9a-5c09-4bc3-b449-ac980e458ac8" providerId="ADAL" clId="{159B6B65-4F68-4049-9DB9-5603C6E99FBC}" dt="2025-06-13T15:01:59.205" v="27" actId="207"/>
          <ac:spMkLst>
            <pc:docMk/>
            <pc:sldMk cId="0" sldId="263"/>
            <ac:spMk id="449" creationId="{00000000-0000-0000-0000-000000000000}"/>
          </ac:spMkLst>
        </pc:spChg>
        <pc:spChg chg="mod ord">
          <ac:chgData name="Aaron Feuerstein" userId="f5de8b9a-5c09-4bc3-b449-ac980e458ac8" providerId="ADAL" clId="{159B6B65-4F68-4049-9DB9-5603C6E99FBC}" dt="2025-06-13T15:15:42.836" v="1167" actId="13244"/>
          <ac:spMkLst>
            <pc:docMk/>
            <pc:sldMk cId="0" sldId="263"/>
            <ac:spMk id="450" creationId="{00000000-0000-0000-0000-000000000000}"/>
          </ac:spMkLst>
        </pc:spChg>
        <pc:spChg chg="mod">
          <ac:chgData name="Aaron Feuerstein" userId="f5de8b9a-5c09-4bc3-b449-ac980e458ac8" providerId="ADAL" clId="{159B6B65-4F68-4049-9DB9-5603C6E99FBC}" dt="2025-06-13T15:02:02.596" v="28" actId="207"/>
          <ac:spMkLst>
            <pc:docMk/>
            <pc:sldMk cId="0" sldId="263"/>
            <ac:spMk id="451" creationId="{00000000-0000-0000-0000-000000000000}"/>
          </ac:spMkLst>
        </pc:spChg>
        <pc:spChg chg="mod ord">
          <ac:chgData name="Aaron Feuerstein" userId="f5de8b9a-5c09-4bc3-b449-ac980e458ac8" providerId="ADAL" clId="{159B6B65-4F68-4049-9DB9-5603C6E99FBC}" dt="2025-06-13T15:15:44.993" v="1168" actId="13244"/>
          <ac:spMkLst>
            <pc:docMk/>
            <pc:sldMk cId="0" sldId="263"/>
            <ac:spMk id="452" creationId="{00000000-0000-0000-0000-000000000000}"/>
          </ac:spMkLst>
        </pc:spChg>
        <pc:spChg chg="mod">
          <ac:chgData name="Aaron Feuerstein" userId="f5de8b9a-5c09-4bc3-b449-ac980e458ac8" providerId="ADAL" clId="{159B6B65-4F68-4049-9DB9-5603C6E99FBC}" dt="2025-06-13T15:02:05.733" v="29" actId="207"/>
          <ac:spMkLst>
            <pc:docMk/>
            <pc:sldMk cId="0" sldId="263"/>
            <ac:spMk id="453" creationId="{00000000-0000-0000-0000-000000000000}"/>
          </ac:spMkLst>
        </pc:spChg>
        <pc:picChg chg="mod ord">
          <ac:chgData name="Aaron Feuerstein" userId="f5de8b9a-5c09-4bc3-b449-ac980e458ac8" providerId="ADAL" clId="{159B6B65-4F68-4049-9DB9-5603C6E99FBC}" dt="2025-06-13T15:15:47.580" v="1169" actId="13244"/>
          <ac:picMkLst>
            <pc:docMk/>
            <pc:sldMk cId="0" sldId="263"/>
            <ac:picMk id="454" creationId="{00000000-0000-0000-0000-000000000000}"/>
          </ac:picMkLst>
        </pc:picChg>
        <pc:picChg chg="mod ord">
          <ac:chgData name="Aaron Feuerstein" userId="f5de8b9a-5c09-4bc3-b449-ac980e458ac8" providerId="ADAL" clId="{159B6B65-4F68-4049-9DB9-5603C6E99FBC}" dt="2025-06-13T15:15:50.403" v="1170" actId="13244"/>
          <ac:picMkLst>
            <pc:docMk/>
            <pc:sldMk cId="0" sldId="263"/>
            <ac:picMk id="455" creationId="{00000000-0000-0000-0000-000000000000}"/>
          </ac:picMkLst>
        </pc:picChg>
      </pc:sldChg>
      <pc:sldChg chg="addSp modSp mod">
        <pc:chgData name="Aaron Feuerstein" userId="f5de8b9a-5c09-4bc3-b449-ac980e458ac8" providerId="ADAL" clId="{159B6B65-4F68-4049-9DB9-5603C6E99FBC}" dt="2025-06-13T15:16:35.876" v="1176" actId="13244"/>
        <pc:sldMkLst>
          <pc:docMk/>
          <pc:sldMk cId="0" sldId="264"/>
        </pc:sldMkLst>
        <pc:spChg chg="add mod ord">
          <ac:chgData name="Aaron Feuerstein" userId="f5de8b9a-5c09-4bc3-b449-ac980e458ac8" providerId="ADAL" clId="{159B6B65-4F68-4049-9DB9-5603C6E99FBC}" dt="2025-06-13T15:16:13.934" v="1171" actId="13244"/>
          <ac:spMkLst>
            <pc:docMk/>
            <pc:sldMk cId="0" sldId="264"/>
            <ac:spMk id="2" creationId="{E72C0FE1-FDF8-E282-7D35-8BCB910D41DF}"/>
          </ac:spMkLst>
        </pc:spChg>
        <pc:spChg chg="ord">
          <ac:chgData name="Aaron Feuerstein" userId="f5de8b9a-5c09-4bc3-b449-ac980e458ac8" providerId="ADAL" clId="{159B6B65-4F68-4049-9DB9-5603C6E99FBC}" dt="2025-06-13T15:16:15.567" v="1172" actId="13244"/>
          <ac:spMkLst>
            <pc:docMk/>
            <pc:sldMk cId="0" sldId="264"/>
            <ac:spMk id="460" creationId="{00000000-0000-0000-0000-000000000000}"/>
          </ac:spMkLst>
        </pc:spChg>
        <pc:spChg chg="mod">
          <ac:chgData name="Aaron Feuerstein" userId="f5de8b9a-5c09-4bc3-b449-ac980e458ac8" providerId="ADAL" clId="{159B6B65-4F68-4049-9DB9-5603C6E99FBC}" dt="2025-06-13T15:02:09.731" v="30" actId="207"/>
          <ac:spMkLst>
            <pc:docMk/>
            <pc:sldMk cId="0" sldId="264"/>
            <ac:spMk id="461" creationId="{00000000-0000-0000-0000-000000000000}"/>
          </ac:spMkLst>
        </pc:spChg>
        <pc:spChg chg="mod">
          <ac:chgData name="Aaron Feuerstein" userId="f5de8b9a-5c09-4bc3-b449-ac980e458ac8" providerId="ADAL" clId="{159B6B65-4F68-4049-9DB9-5603C6E99FBC}" dt="2025-06-13T15:02:12.967" v="31" actId="207"/>
          <ac:spMkLst>
            <pc:docMk/>
            <pc:sldMk cId="0" sldId="264"/>
            <ac:spMk id="462" creationId="{00000000-0000-0000-0000-000000000000}"/>
          </ac:spMkLst>
        </pc:spChg>
        <pc:spChg chg="mod">
          <ac:chgData name="Aaron Feuerstein" userId="f5de8b9a-5c09-4bc3-b449-ac980e458ac8" providerId="ADAL" clId="{159B6B65-4F68-4049-9DB9-5603C6E99FBC}" dt="2025-06-13T15:02:16.471" v="32" actId="207"/>
          <ac:spMkLst>
            <pc:docMk/>
            <pc:sldMk cId="0" sldId="264"/>
            <ac:spMk id="463" creationId="{00000000-0000-0000-0000-000000000000}"/>
          </ac:spMkLst>
        </pc:spChg>
        <pc:spChg chg="mod">
          <ac:chgData name="Aaron Feuerstein" userId="f5de8b9a-5c09-4bc3-b449-ac980e458ac8" providerId="ADAL" clId="{159B6B65-4F68-4049-9DB9-5603C6E99FBC}" dt="2025-06-13T15:02:26.296" v="35" actId="207"/>
          <ac:spMkLst>
            <pc:docMk/>
            <pc:sldMk cId="0" sldId="264"/>
            <ac:spMk id="464" creationId="{00000000-0000-0000-0000-000000000000}"/>
          </ac:spMkLst>
        </pc:spChg>
        <pc:spChg chg="mod">
          <ac:chgData name="Aaron Feuerstein" userId="f5de8b9a-5c09-4bc3-b449-ac980e458ac8" providerId="ADAL" clId="{159B6B65-4F68-4049-9DB9-5603C6E99FBC}" dt="2025-06-13T15:02:36.947" v="38" actId="207"/>
          <ac:spMkLst>
            <pc:docMk/>
            <pc:sldMk cId="0" sldId="264"/>
            <ac:spMk id="465" creationId="{00000000-0000-0000-0000-000000000000}"/>
          </ac:spMkLst>
        </pc:spChg>
        <pc:spChg chg="mod ord">
          <ac:chgData name="Aaron Feuerstein" userId="f5de8b9a-5c09-4bc3-b449-ac980e458ac8" providerId="ADAL" clId="{159B6B65-4F68-4049-9DB9-5603C6E99FBC}" dt="2025-06-13T15:16:28.690" v="1174" actId="13244"/>
          <ac:spMkLst>
            <pc:docMk/>
            <pc:sldMk cId="0" sldId="264"/>
            <ac:spMk id="466" creationId="{00000000-0000-0000-0000-000000000000}"/>
          </ac:spMkLst>
        </pc:spChg>
        <pc:spChg chg="mod ord">
          <ac:chgData name="Aaron Feuerstein" userId="f5de8b9a-5c09-4bc3-b449-ac980e458ac8" providerId="ADAL" clId="{159B6B65-4F68-4049-9DB9-5603C6E99FBC}" dt="2025-06-13T15:16:35.876" v="1176" actId="13244"/>
          <ac:spMkLst>
            <pc:docMk/>
            <pc:sldMk cId="0" sldId="264"/>
            <ac:spMk id="467" creationId="{00000000-0000-0000-0000-000000000000}"/>
          </ac:spMkLst>
        </pc:spChg>
        <pc:spChg chg="mod ord">
          <ac:chgData name="Aaron Feuerstein" userId="f5de8b9a-5c09-4bc3-b449-ac980e458ac8" providerId="ADAL" clId="{159B6B65-4F68-4049-9DB9-5603C6E99FBC}" dt="2025-06-13T15:16:25.518" v="1173" actId="13244"/>
          <ac:spMkLst>
            <pc:docMk/>
            <pc:sldMk cId="0" sldId="264"/>
            <ac:spMk id="468" creationId="{00000000-0000-0000-0000-000000000000}"/>
          </ac:spMkLst>
        </pc:spChg>
        <pc:spChg chg="mod ord">
          <ac:chgData name="Aaron Feuerstein" userId="f5de8b9a-5c09-4bc3-b449-ac980e458ac8" providerId="ADAL" clId="{159B6B65-4F68-4049-9DB9-5603C6E99FBC}" dt="2025-06-13T15:16:34.017" v="1175" actId="13244"/>
          <ac:spMkLst>
            <pc:docMk/>
            <pc:sldMk cId="0" sldId="264"/>
            <ac:spMk id="469" creationId="{00000000-0000-0000-0000-000000000000}"/>
          </ac:spMkLst>
        </pc:spChg>
      </pc:sldChg>
      <pc:sldChg chg="addSp modSp mod">
        <pc:chgData name="Aaron Feuerstein" userId="f5de8b9a-5c09-4bc3-b449-ac980e458ac8" providerId="ADAL" clId="{159B6B65-4F68-4049-9DB9-5603C6E99FBC}" dt="2025-06-13T15:19:07.673" v="1180" actId="1076"/>
        <pc:sldMkLst>
          <pc:docMk/>
          <pc:sldMk cId="0" sldId="265"/>
        </pc:sldMkLst>
        <pc:spChg chg="add mod ord">
          <ac:chgData name="Aaron Feuerstein" userId="f5de8b9a-5c09-4bc3-b449-ac980e458ac8" providerId="ADAL" clId="{159B6B65-4F68-4049-9DB9-5603C6E99FBC}" dt="2025-06-13T15:18:53.376" v="1178" actId="13244"/>
          <ac:spMkLst>
            <pc:docMk/>
            <pc:sldMk cId="0" sldId="265"/>
            <ac:spMk id="2" creationId="{440F1AA0-2673-80BA-FEBB-9FCE7F0EC930}"/>
          </ac:spMkLst>
        </pc:spChg>
        <pc:spChg chg="ord">
          <ac:chgData name="Aaron Feuerstein" userId="f5de8b9a-5c09-4bc3-b449-ac980e458ac8" providerId="ADAL" clId="{159B6B65-4F68-4049-9DB9-5603C6E99FBC}" dt="2025-06-13T15:18:51.060" v="1177" actId="13244"/>
          <ac:spMkLst>
            <pc:docMk/>
            <pc:sldMk cId="0" sldId="265"/>
            <ac:spMk id="474" creationId="{00000000-0000-0000-0000-000000000000}"/>
          </ac:spMkLst>
        </pc:spChg>
        <pc:spChg chg="mod">
          <ac:chgData name="Aaron Feuerstein" userId="f5de8b9a-5c09-4bc3-b449-ac980e458ac8" providerId="ADAL" clId="{159B6B65-4F68-4049-9DB9-5603C6E99FBC}" dt="2025-06-13T15:02:42.537" v="39" actId="207"/>
          <ac:spMkLst>
            <pc:docMk/>
            <pc:sldMk cId="0" sldId="265"/>
            <ac:spMk id="475" creationId="{00000000-0000-0000-0000-000000000000}"/>
          </ac:spMkLst>
        </pc:spChg>
        <pc:spChg chg="mod">
          <ac:chgData name="Aaron Feuerstein" userId="f5de8b9a-5c09-4bc3-b449-ac980e458ac8" providerId="ADAL" clId="{159B6B65-4F68-4049-9DB9-5603C6E99FBC}" dt="2025-06-13T15:19:07.673" v="1180" actId="1076"/>
          <ac:spMkLst>
            <pc:docMk/>
            <pc:sldMk cId="0" sldId="265"/>
            <ac:spMk id="476" creationId="{00000000-0000-0000-0000-000000000000}"/>
          </ac:spMkLst>
        </pc:spChg>
        <pc:spChg chg="mod">
          <ac:chgData name="Aaron Feuerstein" userId="f5de8b9a-5c09-4bc3-b449-ac980e458ac8" providerId="ADAL" clId="{159B6B65-4F68-4049-9DB9-5603C6E99FBC}" dt="2025-06-13T15:02:50.870" v="42" actId="207"/>
          <ac:spMkLst>
            <pc:docMk/>
            <pc:sldMk cId="0" sldId="265"/>
            <ac:spMk id="477" creationId="{00000000-0000-0000-0000-000000000000}"/>
          </ac:spMkLst>
        </pc:spChg>
      </pc:sldChg>
      <pc:sldChg chg="addSp modSp mod">
        <pc:chgData name="Aaron Feuerstein" userId="f5de8b9a-5c09-4bc3-b449-ac980e458ac8" providerId="ADAL" clId="{159B6B65-4F68-4049-9DB9-5603C6E99FBC}" dt="2025-06-13T15:19:32.952" v="1185" actId="13244"/>
        <pc:sldMkLst>
          <pc:docMk/>
          <pc:sldMk cId="0" sldId="266"/>
        </pc:sldMkLst>
        <pc:spChg chg="add mod ord">
          <ac:chgData name="Aaron Feuerstein" userId="f5de8b9a-5c09-4bc3-b449-ac980e458ac8" providerId="ADAL" clId="{159B6B65-4F68-4049-9DB9-5603C6E99FBC}" dt="2025-06-13T15:19:20.543" v="1183" actId="13244"/>
          <ac:spMkLst>
            <pc:docMk/>
            <pc:sldMk cId="0" sldId="266"/>
            <ac:spMk id="2" creationId="{0A492031-7134-1FAB-489F-821E52CAA072}"/>
          </ac:spMkLst>
        </pc:spChg>
        <pc:spChg chg="ord">
          <ac:chgData name="Aaron Feuerstein" userId="f5de8b9a-5c09-4bc3-b449-ac980e458ac8" providerId="ADAL" clId="{159B6B65-4F68-4049-9DB9-5603C6E99FBC}" dt="2025-06-13T15:19:17.023" v="1181" actId="13244"/>
          <ac:spMkLst>
            <pc:docMk/>
            <pc:sldMk cId="0" sldId="266"/>
            <ac:spMk id="482" creationId="{00000000-0000-0000-0000-000000000000}"/>
          </ac:spMkLst>
        </pc:spChg>
        <pc:spChg chg="mod">
          <ac:chgData name="Aaron Feuerstein" userId="f5de8b9a-5c09-4bc3-b449-ac980e458ac8" providerId="ADAL" clId="{159B6B65-4F68-4049-9DB9-5603C6E99FBC}" dt="2025-06-13T15:02:54.459" v="43" actId="207"/>
          <ac:spMkLst>
            <pc:docMk/>
            <pc:sldMk cId="0" sldId="266"/>
            <ac:spMk id="483" creationId="{00000000-0000-0000-0000-000000000000}"/>
          </ac:spMkLst>
        </pc:spChg>
        <pc:spChg chg="mod">
          <ac:chgData name="Aaron Feuerstein" userId="f5de8b9a-5c09-4bc3-b449-ac980e458ac8" providerId="ADAL" clId="{159B6B65-4F68-4049-9DB9-5603C6E99FBC}" dt="2025-06-13T15:02:56.982" v="44" actId="207"/>
          <ac:spMkLst>
            <pc:docMk/>
            <pc:sldMk cId="0" sldId="266"/>
            <ac:spMk id="484" creationId="{00000000-0000-0000-0000-000000000000}"/>
          </ac:spMkLst>
        </pc:spChg>
        <pc:spChg chg="mod">
          <ac:chgData name="Aaron Feuerstein" userId="f5de8b9a-5c09-4bc3-b449-ac980e458ac8" providerId="ADAL" clId="{159B6B65-4F68-4049-9DB9-5603C6E99FBC}" dt="2025-06-13T15:03:00.065" v="45" actId="207"/>
          <ac:spMkLst>
            <pc:docMk/>
            <pc:sldMk cId="0" sldId="266"/>
            <ac:spMk id="485" creationId="{00000000-0000-0000-0000-000000000000}"/>
          </ac:spMkLst>
        </pc:spChg>
        <pc:spChg chg="mod ord">
          <ac:chgData name="Aaron Feuerstein" userId="f5de8b9a-5c09-4bc3-b449-ac980e458ac8" providerId="ADAL" clId="{159B6B65-4F68-4049-9DB9-5603C6E99FBC}" dt="2025-06-13T15:19:27.951" v="1184" actId="13244"/>
          <ac:spMkLst>
            <pc:docMk/>
            <pc:sldMk cId="0" sldId="266"/>
            <ac:spMk id="486" creationId="{00000000-0000-0000-0000-000000000000}"/>
          </ac:spMkLst>
        </pc:spChg>
        <pc:spChg chg="mod ord">
          <ac:chgData name="Aaron Feuerstein" userId="f5de8b9a-5c09-4bc3-b449-ac980e458ac8" providerId="ADAL" clId="{159B6B65-4F68-4049-9DB9-5603C6E99FBC}" dt="2025-06-13T15:19:32.952" v="1185" actId="13244"/>
          <ac:spMkLst>
            <pc:docMk/>
            <pc:sldMk cId="0" sldId="266"/>
            <ac:spMk id="487" creationId="{00000000-0000-0000-0000-000000000000}"/>
          </ac:spMkLst>
        </pc:spChg>
      </pc:sldChg>
      <pc:sldChg chg="addSp modSp mod">
        <pc:chgData name="Aaron Feuerstein" userId="f5de8b9a-5c09-4bc3-b449-ac980e458ac8" providerId="ADAL" clId="{159B6B65-4F68-4049-9DB9-5603C6E99FBC}" dt="2025-06-13T15:39:15.838" v="1193" actId="13244"/>
        <pc:sldMkLst>
          <pc:docMk/>
          <pc:sldMk cId="0" sldId="267"/>
        </pc:sldMkLst>
        <pc:spChg chg="add mod ord">
          <ac:chgData name="Aaron Feuerstein" userId="f5de8b9a-5c09-4bc3-b449-ac980e458ac8" providerId="ADAL" clId="{159B6B65-4F68-4049-9DB9-5603C6E99FBC}" dt="2025-06-13T15:23:03.740" v="1187" actId="13244"/>
          <ac:spMkLst>
            <pc:docMk/>
            <pc:sldMk cId="0" sldId="267"/>
            <ac:spMk id="2" creationId="{96CBEEDE-7578-252C-B40A-1CEDE3FAEB34}"/>
          </ac:spMkLst>
        </pc:spChg>
        <pc:spChg chg="ord">
          <ac:chgData name="Aaron Feuerstein" userId="f5de8b9a-5c09-4bc3-b449-ac980e458ac8" providerId="ADAL" clId="{159B6B65-4F68-4049-9DB9-5603C6E99FBC}" dt="2025-06-13T15:23:01.859" v="1186" actId="13244"/>
          <ac:spMkLst>
            <pc:docMk/>
            <pc:sldMk cId="0" sldId="267"/>
            <ac:spMk id="492" creationId="{00000000-0000-0000-0000-000000000000}"/>
          </ac:spMkLst>
        </pc:spChg>
        <pc:spChg chg="ord">
          <ac:chgData name="Aaron Feuerstein" userId="f5de8b9a-5c09-4bc3-b449-ac980e458ac8" providerId="ADAL" clId="{159B6B65-4F68-4049-9DB9-5603C6E99FBC}" dt="2025-06-13T15:23:08.134" v="1188" actId="13244"/>
          <ac:spMkLst>
            <pc:docMk/>
            <pc:sldMk cId="0" sldId="267"/>
            <ac:spMk id="494" creationId="{00000000-0000-0000-0000-000000000000}"/>
          </ac:spMkLst>
        </pc:spChg>
        <pc:spChg chg="mod ord">
          <ac:chgData name="Aaron Feuerstein" userId="f5de8b9a-5c09-4bc3-b449-ac980e458ac8" providerId="ADAL" clId="{159B6B65-4F68-4049-9DB9-5603C6E99FBC}" dt="2025-06-13T15:39:15.838" v="1193" actId="13244"/>
          <ac:spMkLst>
            <pc:docMk/>
            <pc:sldMk cId="0" sldId="267"/>
            <ac:spMk id="495" creationId="{00000000-0000-0000-0000-000000000000}"/>
          </ac:spMkLst>
        </pc:spChg>
        <pc:spChg chg="mod ord">
          <ac:chgData name="Aaron Feuerstein" userId="f5de8b9a-5c09-4bc3-b449-ac980e458ac8" providerId="ADAL" clId="{159B6B65-4F68-4049-9DB9-5603C6E99FBC}" dt="2025-06-13T15:38:56.810" v="1189" actId="13244"/>
          <ac:spMkLst>
            <pc:docMk/>
            <pc:sldMk cId="0" sldId="267"/>
            <ac:spMk id="496" creationId="{00000000-0000-0000-0000-000000000000}"/>
          </ac:spMkLst>
        </pc:spChg>
        <pc:spChg chg="mod">
          <ac:chgData name="Aaron Feuerstein" userId="f5de8b9a-5c09-4bc3-b449-ac980e458ac8" providerId="ADAL" clId="{159B6B65-4F68-4049-9DB9-5603C6E99FBC}" dt="2025-06-13T15:08:03.997" v="80" actId="962"/>
          <ac:spMkLst>
            <pc:docMk/>
            <pc:sldMk cId="0" sldId="267"/>
            <ac:spMk id="497" creationId="{00000000-0000-0000-0000-000000000000}"/>
          </ac:spMkLst>
        </pc:spChg>
        <pc:spChg chg="mod">
          <ac:chgData name="Aaron Feuerstein" userId="f5de8b9a-5c09-4bc3-b449-ac980e458ac8" providerId="ADAL" clId="{159B6B65-4F68-4049-9DB9-5603C6E99FBC}" dt="2025-06-13T15:08:04.371" v="81" actId="962"/>
          <ac:spMkLst>
            <pc:docMk/>
            <pc:sldMk cId="0" sldId="267"/>
            <ac:spMk id="498" creationId="{00000000-0000-0000-0000-000000000000}"/>
          </ac:spMkLst>
        </pc:spChg>
        <pc:spChg chg="mod ord">
          <ac:chgData name="Aaron Feuerstein" userId="f5de8b9a-5c09-4bc3-b449-ac980e458ac8" providerId="ADAL" clId="{159B6B65-4F68-4049-9DB9-5603C6E99FBC}" dt="2025-06-13T15:39:00.494" v="1190" actId="13244"/>
          <ac:spMkLst>
            <pc:docMk/>
            <pc:sldMk cId="0" sldId="267"/>
            <ac:spMk id="499" creationId="{00000000-0000-0000-0000-000000000000}"/>
          </ac:spMkLst>
        </pc:spChg>
        <pc:spChg chg="mod">
          <ac:chgData name="Aaron Feuerstein" userId="f5de8b9a-5c09-4bc3-b449-ac980e458ac8" providerId="ADAL" clId="{159B6B65-4F68-4049-9DB9-5603C6E99FBC}" dt="2025-06-13T15:08:05.004" v="82" actId="962"/>
          <ac:spMkLst>
            <pc:docMk/>
            <pc:sldMk cId="0" sldId="267"/>
            <ac:spMk id="500" creationId="{00000000-0000-0000-0000-000000000000}"/>
          </ac:spMkLst>
        </pc:spChg>
        <pc:spChg chg="mod ord">
          <ac:chgData name="Aaron Feuerstein" userId="f5de8b9a-5c09-4bc3-b449-ac980e458ac8" providerId="ADAL" clId="{159B6B65-4F68-4049-9DB9-5603C6E99FBC}" dt="2025-06-13T15:39:04.693" v="1191" actId="13244"/>
          <ac:spMkLst>
            <pc:docMk/>
            <pc:sldMk cId="0" sldId="267"/>
            <ac:spMk id="501" creationId="{00000000-0000-0000-0000-000000000000}"/>
          </ac:spMkLst>
        </pc:spChg>
        <pc:spChg chg="mod">
          <ac:chgData name="Aaron Feuerstein" userId="f5de8b9a-5c09-4bc3-b449-ac980e458ac8" providerId="ADAL" clId="{159B6B65-4F68-4049-9DB9-5603C6E99FBC}" dt="2025-06-13T15:08:05.688" v="83" actId="962"/>
          <ac:spMkLst>
            <pc:docMk/>
            <pc:sldMk cId="0" sldId="267"/>
            <ac:spMk id="502" creationId="{00000000-0000-0000-0000-000000000000}"/>
          </ac:spMkLst>
        </pc:spChg>
        <pc:spChg chg="mod ord">
          <ac:chgData name="Aaron Feuerstein" userId="f5de8b9a-5c09-4bc3-b449-ac980e458ac8" providerId="ADAL" clId="{159B6B65-4F68-4049-9DB9-5603C6E99FBC}" dt="2025-06-13T15:39:10.095" v="1192" actId="13244"/>
          <ac:spMkLst>
            <pc:docMk/>
            <pc:sldMk cId="0" sldId="267"/>
            <ac:spMk id="503" creationId="{00000000-0000-0000-0000-000000000000}"/>
          </ac:spMkLst>
        </pc:spChg>
        <pc:spChg chg="mod">
          <ac:chgData name="Aaron Feuerstein" userId="f5de8b9a-5c09-4bc3-b449-ac980e458ac8" providerId="ADAL" clId="{159B6B65-4F68-4049-9DB9-5603C6E99FBC}" dt="2025-06-13T15:08:06.297" v="84" actId="962"/>
          <ac:spMkLst>
            <pc:docMk/>
            <pc:sldMk cId="0" sldId="267"/>
            <ac:spMk id="504" creationId="{00000000-0000-0000-0000-000000000000}"/>
          </ac:spMkLst>
        </pc:spChg>
      </pc:sldChg>
      <pc:sldChg chg="addSp delSp modSp mod">
        <pc:chgData name="Aaron Feuerstein" userId="f5de8b9a-5c09-4bc3-b449-ac980e458ac8" providerId="ADAL" clId="{159B6B65-4F68-4049-9DB9-5603C6E99FBC}" dt="2025-06-13T15:43:50.234" v="1196" actId="13244"/>
        <pc:sldMkLst>
          <pc:docMk/>
          <pc:sldMk cId="0" sldId="268"/>
        </pc:sldMkLst>
        <pc:spChg chg="add mod ord">
          <ac:chgData name="Aaron Feuerstein" userId="f5de8b9a-5c09-4bc3-b449-ac980e458ac8" providerId="ADAL" clId="{159B6B65-4F68-4049-9DB9-5603C6E99FBC}" dt="2025-06-13T15:43:43.477" v="1194" actId="13244"/>
          <ac:spMkLst>
            <pc:docMk/>
            <pc:sldMk cId="0" sldId="268"/>
            <ac:spMk id="2" creationId="{28D0DFD3-0776-1A43-B476-8C3AE9AC457A}"/>
          </ac:spMkLst>
        </pc:spChg>
        <pc:spChg chg="del">
          <ac:chgData name="Aaron Feuerstein" userId="f5de8b9a-5c09-4bc3-b449-ac980e458ac8" providerId="ADAL" clId="{159B6B65-4F68-4049-9DB9-5603C6E99FBC}" dt="2025-06-13T15:43:48.387" v="1195" actId="478"/>
          <ac:spMkLst>
            <pc:docMk/>
            <pc:sldMk cId="0" sldId="268"/>
            <ac:spMk id="510" creationId="{00000000-0000-0000-0000-000000000000}"/>
          </ac:spMkLst>
        </pc:spChg>
        <pc:picChg chg="ord">
          <ac:chgData name="Aaron Feuerstein" userId="f5de8b9a-5c09-4bc3-b449-ac980e458ac8" providerId="ADAL" clId="{159B6B65-4F68-4049-9DB9-5603C6E99FBC}" dt="2025-06-13T15:43:50.234" v="1196" actId="13244"/>
          <ac:picMkLst>
            <pc:docMk/>
            <pc:sldMk cId="0" sldId="268"/>
            <ac:picMk id="511" creationId="{00000000-0000-0000-0000-000000000000}"/>
          </ac:picMkLst>
        </pc:picChg>
      </pc:sldChg>
      <pc:sldChg chg="addSp modSp mod">
        <pc:chgData name="Aaron Feuerstein" userId="f5de8b9a-5c09-4bc3-b449-ac980e458ac8" providerId="ADAL" clId="{159B6B65-4F68-4049-9DB9-5603C6E99FBC}" dt="2025-06-13T15:44:42.172" v="1197" actId="13244"/>
        <pc:sldMkLst>
          <pc:docMk/>
          <pc:sldMk cId="0" sldId="269"/>
        </pc:sldMkLst>
        <pc:spChg chg="add mod ord">
          <ac:chgData name="Aaron Feuerstein" userId="f5de8b9a-5c09-4bc3-b449-ac980e458ac8" providerId="ADAL" clId="{159B6B65-4F68-4049-9DB9-5603C6E99FBC}" dt="2025-06-13T15:44:42.172" v="1197" actId="13244"/>
          <ac:spMkLst>
            <pc:docMk/>
            <pc:sldMk cId="0" sldId="269"/>
            <ac:spMk id="2" creationId="{76C14A13-C1CE-B08B-EEC6-3BA4CB3E3ED5}"/>
          </ac:spMkLst>
        </pc:spChg>
      </pc:sldChg>
      <pc:sldChg chg="addSp modSp mod">
        <pc:chgData name="Aaron Feuerstein" userId="f5de8b9a-5c09-4bc3-b449-ac980e458ac8" providerId="ADAL" clId="{159B6B65-4F68-4049-9DB9-5603C6E99FBC}" dt="2025-06-13T15:44:44.181" v="1198" actId="13244"/>
        <pc:sldMkLst>
          <pc:docMk/>
          <pc:sldMk cId="0" sldId="270"/>
        </pc:sldMkLst>
        <pc:spChg chg="add mod ord">
          <ac:chgData name="Aaron Feuerstein" userId="f5de8b9a-5c09-4bc3-b449-ac980e458ac8" providerId="ADAL" clId="{159B6B65-4F68-4049-9DB9-5603C6E99FBC}" dt="2025-06-13T15:44:44.181" v="1198" actId="13244"/>
          <ac:spMkLst>
            <pc:docMk/>
            <pc:sldMk cId="0" sldId="270"/>
            <ac:spMk id="2" creationId="{5518E44C-FBED-9565-9448-36C661EE047A}"/>
          </ac:spMkLst>
        </pc:spChg>
      </pc:sldChg>
      <pc:sldChg chg="addSp modSp mod">
        <pc:chgData name="Aaron Feuerstein" userId="f5de8b9a-5c09-4bc3-b449-ac980e458ac8" providerId="ADAL" clId="{159B6B65-4F68-4049-9DB9-5603C6E99FBC}" dt="2025-06-13T15:44:46.090" v="1199" actId="13244"/>
        <pc:sldMkLst>
          <pc:docMk/>
          <pc:sldMk cId="0" sldId="271"/>
        </pc:sldMkLst>
        <pc:spChg chg="add mod ord">
          <ac:chgData name="Aaron Feuerstein" userId="f5de8b9a-5c09-4bc3-b449-ac980e458ac8" providerId="ADAL" clId="{159B6B65-4F68-4049-9DB9-5603C6E99FBC}" dt="2025-06-13T15:44:46.090" v="1199" actId="13244"/>
          <ac:spMkLst>
            <pc:docMk/>
            <pc:sldMk cId="0" sldId="271"/>
            <ac:spMk id="2" creationId="{D3F00631-C17B-2210-DA87-1B6184662C6F}"/>
          </ac:spMkLst>
        </pc:spChg>
      </pc:sldChg>
      <pc:sldChg chg="addSp modSp mod">
        <pc:chgData name="Aaron Feuerstein" userId="f5de8b9a-5c09-4bc3-b449-ac980e458ac8" providerId="ADAL" clId="{159B6B65-4F68-4049-9DB9-5603C6E99FBC}" dt="2025-06-13T15:44:52.934" v="1200" actId="13244"/>
        <pc:sldMkLst>
          <pc:docMk/>
          <pc:sldMk cId="0" sldId="272"/>
        </pc:sldMkLst>
        <pc:spChg chg="add mod ord">
          <ac:chgData name="Aaron Feuerstein" userId="f5de8b9a-5c09-4bc3-b449-ac980e458ac8" providerId="ADAL" clId="{159B6B65-4F68-4049-9DB9-5603C6E99FBC}" dt="2025-06-13T15:44:52.934" v="1200" actId="13244"/>
          <ac:spMkLst>
            <pc:docMk/>
            <pc:sldMk cId="0" sldId="272"/>
            <ac:spMk id="2" creationId="{094DF5A4-45E5-05B6-7E15-8DAA66D3A729}"/>
          </ac:spMkLst>
        </pc:spChg>
      </pc:sldChg>
      <pc:sldChg chg="addSp modSp mod">
        <pc:chgData name="Aaron Feuerstein" userId="f5de8b9a-5c09-4bc3-b449-ac980e458ac8" providerId="ADAL" clId="{159B6B65-4F68-4049-9DB9-5603C6E99FBC}" dt="2025-06-13T15:44:59.310" v="1202" actId="13244"/>
        <pc:sldMkLst>
          <pc:docMk/>
          <pc:sldMk cId="0" sldId="273"/>
        </pc:sldMkLst>
        <pc:spChg chg="add mod ord">
          <ac:chgData name="Aaron Feuerstein" userId="f5de8b9a-5c09-4bc3-b449-ac980e458ac8" providerId="ADAL" clId="{159B6B65-4F68-4049-9DB9-5603C6E99FBC}" dt="2025-06-13T15:44:57.394" v="1201" actId="13244"/>
          <ac:spMkLst>
            <pc:docMk/>
            <pc:sldMk cId="0" sldId="273"/>
            <ac:spMk id="2" creationId="{820F79BA-F9C5-80CC-DAAD-081882FD0416}"/>
          </ac:spMkLst>
        </pc:spChg>
        <pc:spChg chg="ord">
          <ac:chgData name="Aaron Feuerstein" userId="f5de8b9a-5c09-4bc3-b449-ac980e458ac8" providerId="ADAL" clId="{159B6B65-4F68-4049-9DB9-5603C6E99FBC}" dt="2025-06-13T15:44:59.310" v="1202" actId="13244"/>
          <ac:spMkLst>
            <pc:docMk/>
            <pc:sldMk cId="0" sldId="273"/>
            <ac:spMk id="536" creationId="{00000000-0000-0000-0000-000000000000}"/>
          </ac:spMkLst>
        </pc:spChg>
        <pc:spChg chg="mod">
          <ac:chgData name="Aaron Feuerstein" userId="f5de8b9a-5c09-4bc3-b449-ac980e458ac8" providerId="ADAL" clId="{159B6B65-4F68-4049-9DB9-5603C6E99FBC}" dt="2025-06-13T15:03:36.015" v="55" actId="207"/>
          <ac:spMkLst>
            <pc:docMk/>
            <pc:sldMk cId="0" sldId="273"/>
            <ac:spMk id="537" creationId="{00000000-0000-0000-0000-000000000000}"/>
          </ac:spMkLst>
        </pc:spChg>
        <pc:spChg chg="mod">
          <ac:chgData name="Aaron Feuerstein" userId="f5de8b9a-5c09-4bc3-b449-ac980e458ac8" providerId="ADAL" clId="{159B6B65-4F68-4049-9DB9-5603C6E99FBC}" dt="2025-06-13T15:03:39.225" v="56" actId="207"/>
          <ac:spMkLst>
            <pc:docMk/>
            <pc:sldMk cId="0" sldId="273"/>
            <ac:spMk id="538" creationId="{00000000-0000-0000-0000-000000000000}"/>
          </ac:spMkLst>
        </pc:spChg>
      </pc:sldChg>
      <pc:sldChg chg="addSp modSp mod">
        <pc:chgData name="Aaron Feuerstein" userId="f5de8b9a-5c09-4bc3-b449-ac980e458ac8" providerId="ADAL" clId="{159B6B65-4F68-4049-9DB9-5603C6E99FBC}" dt="2025-06-13T15:45:09.028" v="1204" actId="13244"/>
        <pc:sldMkLst>
          <pc:docMk/>
          <pc:sldMk cId="0" sldId="274"/>
        </pc:sldMkLst>
        <pc:spChg chg="add mod ord">
          <ac:chgData name="Aaron Feuerstein" userId="f5de8b9a-5c09-4bc3-b449-ac980e458ac8" providerId="ADAL" clId="{159B6B65-4F68-4049-9DB9-5603C6E99FBC}" dt="2025-06-13T15:45:07.316" v="1203" actId="13244"/>
          <ac:spMkLst>
            <pc:docMk/>
            <pc:sldMk cId="0" sldId="274"/>
            <ac:spMk id="2" creationId="{86AD2119-5F22-9E06-7A8D-42485CD78FAF}"/>
          </ac:spMkLst>
        </pc:spChg>
        <pc:spChg chg="ord">
          <ac:chgData name="Aaron Feuerstein" userId="f5de8b9a-5c09-4bc3-b449-ac980e458ac8" providerId="ADAL" clId="{159B6B65-4F68-4049-9DB9-5603C6E99FBC}" dt="2025-06-13T15:45:09.028" v="1204" actId="13244"/>
          <ac:spMkLst>
            <pc:docMk/>
            <pc:sldMk cId="0" sldId="274"/>
            <ac:spMk id="543" creationId="{00000000-0000-0000-0000-000000000000}"/>
          </ac:spMkLst>
        </pc:spChg>
        <pc:spChg chg="mod">
          <ac:chgData name="Aaron Feuerstein" userId="f5de8b9a-5c09-4bc3-b449-ac980e458ac8" providerId="ADAL" clId="{159B6B65-4F68-4049-9DB9-5603C6E99FBC}" dt="2025-06-13T15:03:43.255" v="57" actId="207"/>
          <ac:spMkLst>
            <pc:docMk/>
            <pc:sldMk cId="0" sldId="274"/>
            <ac:spMk id="544" creationId="{00000000-0000-0000-0000-000000000000}"/>
          </ac:spMkLst>
        </pc:spChg>
        <pc:spChg chg="mod">
          <ac:chgData name="Aaron Feuerstein" userId="f5de8b9a-5c09-4bc3-b449-ac980e458ac8" providerId="ADAL" clId="{159B6B65-4F68-4049-9DB9-5603C6E99FBC}" dt="2025-06-13T15:03:46.517" v="58" actId="207"/>
          <ac:spMkLst>
            <pc:docMk/>
            <pc:sldMk cId="0" sldId="274"/>
            <ac:spMk id="545" creationId="{00000000-0000-0000-0000-000000000000}"/>
          </ac:spMkLst>
        </pc:spChg>
      </pc:sldChg>
      <pc:sldChg chg="addSp modSp mod">
        <pc:chgData name="Aaron Feuerstein" userId="f5de8b9a-5c09-4bc3-b449-ac980e458ac8" providerId="ADAL" clId="{159B6B65-4F68-4049-9DB9-5603C6E99FBC}" dt="2025-06-13T15:46:43.629" v="1206" actId="13244"/>
        <pc:sldMkLst>
          <pc:docMk/>
          <pc:sldMk cId="0" sldId="275"/>
        </pc:sldMkLst>
        <pc:spChg chg="add mod ord">
          <ac:chgData name="Aaron Feuerstein" userId="f5de8b9a-5c09-4bc3-b449-ac980e458ac8" providerId="ADAL" clId="{159B6B65-4F68-4049-9DB9-5603C6E99FBC}" dt="2025-06-13T15:46:41.185" v="1205" actId="13244"/>
          <ac:spMkLst>
            <pc:docMk/>
            <pc:sldMk cId="0" sldId="275"/>
            <ac:spMk id="2" creationId="{0A92974B-3796-E6AC-9D13-1C0A58F44641}"/>
          </ac:spMkLst>
        </pc:spChg>
        <pc:spChg chg="ord">
          <ac:chgData name="Aaron Feuerstein" userId="f5de8b9a-5c09-4bc3-b449-ac980e458ac8" providerId="ADAL" clId="{159B6B65-4F68-4049-9DB9-5603C6E99FBC}" dt="2025-06-13T15:46:43.629" v="1206" actId="13244"/>
          <ac:spMkLst>
            <pc:docMk/>
            <pc:sldMk cId="0" sldId="275"/>
            <ac:spMk id="550" creationId="{00000000-0000-0000-0000-000000000000}"/>
          </ac:spMkLst>
        </pc:spChg>
        <pc:spChg chg="mod">
          <ac:chgData name="Aaron Feuerstein" userId="f5de8b9a-5c09-4bc3-b449-ac980e458ac8" providerId="ADAL" clId="{159B6B65-4F68-4049-9DB9-5603C6E99FBC}" dt="2025-06-13T15:03:50.677" v="59" actId="207"/>
          <ac:spMkLst>
            <pc:docMk/>
            <pc:sldMk cId="0" sldId="275"/>
            <ac:spMk id="551" creationId="{00000000-0000-0000-0000-000000000000}"/>
          </ac:spMkLst>
        </pc:spChg>
        <pc:spChg chg="mod">
          <ac:chgData name="Aaron Feuerstein" userId="f5de8b9a-5c09-4bc3-b449-ac980e458ac8" providerId="ADAL" clId="{159B6B65-4F68-4049-9DB9-5603C6E99FBC}" dt="2025-06-13T15:03:54.141" v="60" actId="207"/>
          <ac:spMkLst>
            <pc:docMk/>
            <pc:sldMk cId="0" sldId="275"/>
            <ac:spMk id="552" creationId="{00000000-0000-0000-0000-000000000000}"/>
          </ac:spMkLst>
        </pc:spChg>
      </pc:sldChg>
      <pc:sldChg chg="addSp modSp mod">
        <pc:chgData name="Aaron Feuerstein" userId="f5de8b9a-5c09-4bc3-b449-ac980e458ac8" providerId="ADAL" clId="{159B6B65-4F68-4049-9DB9-5603C6E99FBC}" dt="2025-06-13T15:46:51.176" v="1208" actId="13244"/>
        <pc:sldMkLst>
          <pc:docMk/>
          <pc:sldMk cId="0" sldId="276"/>
        </pc:sldMkLst>
        <pc:spChg chg="add mod ord">
          <ac:chgData name="Aaron Feuerstein" userId="f5de8b9a-5c09-4bc3-b449-ac980e458ac8" providerId="ADAL" clId="{159B6B65-4F68-4049-9DB9-5603C6E99FBC}" dt="2025-06-13T15:46:49.417" v="1207" actId="13244"/>
          <ac:spMkLst>
            <pc:docMk/>
            <pc:sldMk cId="0" sldId="276"/>
            <ac:spMk id="2" creationId="{1F18CA22-F755-91F3-04B9-7E320CA09A57}"/>
          </ac:spMkLst>
        </pc:spChg>
        <pc:spChg chg="ord">
          <ac:chgData name="Aaron Feuerstein" userId="f5de8b9a-5c09-4bc3-b449-ac980e458ac8" providerId="ADAL" clId="{159B6B65-4F68-4049-9DB9-5603C6E99FBC}" dt="2025-06-13T15:46:51.176" v="1208" actId="13244"/>
          <ac:spMkLst>
            <pc:docMk/>
            <pc:sldMk cId="0" sldId="276"/>
            <ac:spMk id="557" creationId="{00000000-0000-0000-0000-000000000000}"/>
          </ac:spMkLst>
        </pc:spChg>
        <pc:spChg chg="mod">
          <ac:chgData name="Aaron Feuerstein" userId="f5de8b9a-5c09-4bc3-b449-ac980e458ac8" providerId="ADAL" clId="{159B6B65-4F68-4049-9DB9-5603C6E99FBC}" dt="2025-06-13T15:04:00.817" v="63" actId="207"/>
          <ac:spMkLst>
            <pc:docMk/>
            <pc:sldMk cId="0" sldId="276"/>
            <ac:spMk id="559" creationId="{00000000-0000-0000-0000-000000000000}"/>
          </ac:spMkLst>
        </pc:spChg>
        <pc:picChg chg="mod">
          <ac:chgData name="Aaron Feuerstein" userId="f5de8b9a-5c09-4bc3-b449-ac980e458ac8" providerId="ADAL" clId="{159B6B65-4F68-4049-9DB9-5603C6E99FBC}" dt="2025-06-13T15:08:21.745" v="86" actId="962"/>
          <ac:picMkLst>
            <pc:docMk/>
            <pc:sldMk cId="0" sldId="276"/>
            <ac:picMk id="558" creationId="{00000000-0000-0000-0000-000000000000}"/>
          </ac:picMkLst>
        </pc:picChg>
      </pc:sldChg>
      <pc:sldChg chg="addSp modSp mod">
        <pc:chgData name="Aaron Feuerstein" userId="f5de8b9a-5c09-4bc3-b449-ac980e458ac8" providerId="ADAL" clId="{159B6B65-4F68-4049-9DB9-5603C6E99FBC}" dt="2025-06-13T15:46:56.440" v="1209" actId="13244"/>
        <pc:sldMkLst>
          <pc:docMk/>
          <pc:sldMk cId="0" sldId="277"/>
        </pc:sldMkLst>
        <pc:spChg chg="add mod ord">
          <ac:chgData name="Aaron Feuerstein" userId="f5de8b9a-5c09-4bc3-b449-ac980e458ac8" providerId="ADAL" clId="{159B6B65-4F68-4049-9DB9-5603C6E99FBC}" dt="2025-06-13T15:46:56.440" v="1209" actId="13244"/>
          <ac:spMkLst>
            <pc:docMk/>
            <pc:sldMk cId="0" sldId="277"/>
            <ac:spMk id="2" creationId="{FA1EFA05-D6C6-C6E5-98A3-AF30A5194E3F}"/>
          </ac:spMkLst>
        </pc:spChg>
      </pc:sldChg>
      <pc:sldChg chg="addSp modSp mod">
        <pc:chgData name="Aaron Feuerstein" userId="f5de8b9a-5c09-4bc3-b449-ac980e458ac8" providerId="ADAL" clId="{159B6B65-4F68-4049-9DB9-5603C6E99FBC}" dt="2025-06-13T15:46:58.674" v="1210" actId="13244"/>
        <pc:sldMkLst>
          <pc:docMk/>
          <pc:sldMk cId="0" sldId="278"/>
        </pc:sldMkLst>
        <pc:spChg chg="add mod ord">
          <ac:chgData name="Aaron Feuerstein" userId="f5de8b9a-5c09-4bc3-b449-ac980e458ac8" providerId="ADAL" clId="{159B6B65-4F68-4049-9DB9-5603C6E99FBC}" dt="2025-06-13T15:46:58.674" v="1210" actId="13244"/>
          <ac:spMkLst>
            <pc:docMk/>
            <pc:sldMk cId="0" sldId="278"/>
            <ac:spMk id="2" creationId="{184405CC-13F6-A593-D7BA-44A99B652671}"/>
          </ac:spMkLst>
        </pc:spChg>
      </pc:sldChg>
      <pc:sldChg chg="addSp modSp mod">
        <pc:chgData name="Aaron Feuerstein" userId="f5de8b9a-5c09-4bc3-b449-ac980e458ac8" providerId="ADAL" clId="{159B6B65-4F68-4049-9DB9-5603C6E99FBC}" dt="2025-06-13T15:47:00.666" v="1211" actId="13244"/>
        <pc:sldMkLst>
          <pc:docMk/>
          <pc:sldMk cId="0" sldId="279"/>
        </pc:sldMkLst>
        <pc:spChg chg="add mod ord">
          <ac:chgData name="Aaron Feuerstein" userId="f5de8b9a-5c09-4bc3-b449-ac980e458ac8" providerId="ADAL" clId="{159B6B65-4F68-4049-9DB9-5603C6E99FBC}" dt="2025-06-13T15:47:00.666" v="1211" actId="13244"/>
          <ac:spMkLst>
            <pc:docMk/>
            <pc:sldMk cId="0" sldId="279"/>
            <ac:spMk id="2" creationId="{05943370-80B7-C9E1-E8EE-1E87EF7ACF26}"/>
          </ac:spMkLst>
        </pc:spChg>
      </pc:sldChg>
      <pc:sldChg chg="addSp modSp mod">
        <pc:chgData name="Aaron Feuerstein" userId="f5de8b9a-5c09-4bc3-b449-ac980e458ac8" providerId="ADAL" clId="{159B6B65-4F68-4049-9DB9-5603C6E99FBC}" dt="2025-06-13T15:47:02.831" v="1212" actId="13244"/>
        <pc:sldMkLst>
          <pc:docMk/>
          <pc:sldMk cId="0" sldId="280"/>
        </pc:sldMkLst>
        <pc:spChg chg="add mod ord">
          <ac:chgData name="Aaron Feuerstein" userId="f5de8b9a-5c09-4bc3-b449-ac980e458ac8" providerId="ADAL" clId="{159B6B65-4F68-4049-9DB9-5603C6E99FBC}" dt="2025-06-13T15:47:02.831" v="1212" actId="13244"/>
          <ac:spMkLst>
            <pc:docMk/>
            <pc:sldMk cId="0" sldId="280"/>
            <ac:spMk id="2" creationId="{265C2866-42B7-7931-D3EE-5A229A036781}"/>
          </ac:spMkLst>
        </pc:spChg>
      </pc:sldChg>
      <pc:sldChg chg="addSp modSp mod">
        <pc:chgData name="Aaron Feuerstein" userId="f5de8b9a-5c09-4bc3-b449-ac980e458ac8" providerId="ADAL" clId="{159B6B65-4F68-4049-9DB9-5603C6E99FBC}" dt="2025-06-13T15:47:04.949" v="1213" actId="13244"/>
        <pc:sldMkLst>
          <pc:docMk/>
          <pc:sldMk cId="0" sldId="281"/>
        </pc:sldMkLst>
        <pc:spChg chg="add mod ord">
          <ac:chgData name="Aaron Feuerstein" userId="f5de8b9a-5c09-4bc3-b449-ac980e458ac8" providerId="ADAL" clId="{159B6B65-4F68-4049-9DB9-5603C6E99FBC}" dt="2025-06-13T15:47:04.949" v="1213" actId="13244"/>
          <ac:spMkLst>
            <pc:docMk/>
            <pc:sldMk cId="0" sldId="281"/>
            <ac:spMk id="2" creationId="{9FF796BC-CEFA-EC9C-28C1-54F7B1376B88}"/>
          </ac:spMkLst>
        </pc:spChg>
      </pc:sldChg>
      <pc:sldChg chg="addSp modSp mod">
        <pc:chgData name="Aaron Feuerstein" userId="f5de8b9a-5c09-4bc3-b449-ac980e458ac8" providerId="ADAL" clId="{159B6B65-4F68-4049-9DB9-5603C6E99FBC}" dt="2025-06-13T15:47:06.919" v="1214" actId="13244"/>
        <pc:sldMkLst>
          <pc:docMk/>
          <pc:sldMk cId="0" sldId="282"/>
        </pc:sldMkLst>
        <pc:spChg chg="add mod ord">
          <ac:chgData name="Aaron Feuerstein" userId="f5de8b9a-5c09-4bc3-b449-ac980e458ac8" providerId="ADAL" clId="{159B6B65-4F68-4049-9DB9-5603C6E99FBC}" dt="2025-06-13T15:47:06.919" v="1214" actId="13244"/>
          <ac:spMkLst>
            <pc:docMk/>
            <pc:sldMk cId="0" sldId="282"/>
            <ac:spMk id="2" creationId="{A0824DBA-7675-E4FB-A3B8-393305094C41}"/>
          </ac:spMkLst>
        </pc:spChg>
      </pc:sldChg>
      <pc:sldChg chg="addSp modSp mod">
        <pc:chgData name="Aaron Feuerstein" userId="f5de8b9a-5c09-4bc3-b449-ac980e458ac8" providerId="ADAL" clId="{159B6B65-4F68-4049-9DB9-5603C6E99FBC}" dt="2025-06-13T15:47:09.325" v="1215" actId="13244"/>
        <pc:sldMkLst>
          <pc:docMk/>
          <pc:sldMk cId="0" sldId="283"/>
        </pc:sldMkLst>
        <pc:spChg chg="add mod ord">
          <ac:chgData name="Aaron Feuerstein" userId="f5de8b9a-5c09-4bc3-b449-ac980e458ac8" providerId="ADAL" clId="{159B6B65-4F68-4049-9DB9-5603C6E99FBC}" dt="2025-06-13T15:47:09.325" v="1215" actId="13244"/>
          <ac:spMkLst>
            <pc:docMk/>
            <pc:sldMk cId="0" sldId="283"/>
            <ac:spMk id="2" creationId="{BCEF6869-67BB-BC47-DD9C-E2C26EEF3055}"/>
          </ac:spMkLst>
        </pc:spChg>
      </pc:sldChg>
      <pc:sldChg chg="addSp modSp mod">
        <pc:chgData name="Aaron Feuerstein" userId="f5de8b9a-5c09-4bc3-b449-ac980e458ac8" providerId="ADAL" clId="{159B6B65-4F68-4049-9DB9-5603C6E99FBC}" dt="2025-06-13T15:47:11.438" v="1216" actId="13244"/>
        <pc:sldMkLst>
          <pc:docMk/>
          <pc:sldMk cId="0" sldId="284"/>
        </pc:sldMkLst>
        <pc:spChg chg="add mod ord">
          <ac:chgData name="Aaron Feuerstein" userId="f5de8b9a-5c09-4bc3-b449-ac980e458ac8" providerId="ADAL" clId="{159B6B65-4F68-4049-9DB9-5603C6E99FBC}" dt="2025-06-13T15:47:11.438" v="1216" actId="13244"/>
          <ac:spMkLst>
            <pc:docMk/>
            <pc:sldMk cId="0" sldId="284"/>
            <ac:spMk id="2" creationId="{D9F2916F-1441-8065-5113-98BF152D48CB}"/>
          </ac:spMkLst>
        </pc:spChg>
      </pc:sldChg>
      <pc:sldChg chg="addSp modSp mod">
        <pc:chgData name="Aaron Feuerstein" userId="f5de8b9a-5c09-4bc3-b449-ac980e458ac8" providerId="ADAL" clId="{159B6B65-4F68-4049-9DB9-5603C6E99FBC}" dt="2025-06-13T15:47:16.379" v="1218" actId="13244"/>
        <pc:sldMkLst>
          <pc:docMk/>
          <pc:sldMk cId="0" sldId="285"/>
        </pc:sldMkLst>
        <pc:spChg chg="add mod ord">
          <ac:chgData name="Aaron Feuerstein" userId="f5de8b9a-5c09-4bc3-b449-ac980e458ac8" providerId="ADAL" clId="{159B6B65-4F68-4049-9DB9-5603C6E99FBC}" dt="2025-06-13T15:47:14.086" v="1217" actId="13244"/>
          <ac:spMkLst>
            <pc:docMk/>
            <pc:sldMk cId="0" sldId="285"/>
            <ac:spMk id="2" creationId="{DF1348AD-21D9-E8DB-9C57-F440FEFABB87}"/>
          </ac:spMkLst>
        </pc:spChg>
        <pc:spChg chg="ord">
          <ac:chgData name="Aaron Feuerstein" userId="f5de8b9a-5c09-4bc3-b449-ac980e458ac8" providerId="ADAL" clId="{159B6B65-4F68-4049-9DB9-5603C6E99FBC}" dt="2025-06-13T15:47:16.379" v="1218" actId="13244"/>
          <ac:spMkLst>
            <pc:docMk/>
            <pc:sldMk cId="0" sldId="285"/>
            <ac:spMk id="604" creationId="{00000000-0000-0000-0000-000000000000}"/>
          </ac:spMkLst>
        </pc:spChg>
        <pc:spChg chg="mod">
          <ac:chgData name="Aaron Feuerstein" userId="f5de8b9a-5c09-4bc3-b449-ac980e458ac8" providerId="ADAL" clId="{159B6B65-4F68-4049-9DB9-5603C6E99FBC}" dt="2025-06-13T15:04:07.747" v="64" actId="207"/>
          <ac:spMkLst>
            <pc:docMk/>
            <pc:sldMk cId="0" sldId="285"/>
            <ac:spMk id="605" creationId="{00000000-0000-0000-0000-000000000000}"/>
          </ac:spMkLst>
        </pc:spChg>
        <pc:spChg chg="mod">
          <ac:chgData name="Aaron Feuerstein" userId="f5de8b9a-5c09-4bc3-b449-ac980e458ac8" providerId="ADAL" clId="{159B6B65-4F68-4049-9DB9-5603C6E99FBC}" dt="2025-06-13T15:04:14.232" v="66" actId="207"/>
          <ac:spMkLst>
            <pc:docMk/>
            <pc:sldMk cId="0" sldId="285"/>
            <ac:spMk id="606" creationId="{00000000-0000-0000-0000-000000000000}"/>
          </ac:spMkLst>
        </pc:spChg>
        <pc:spChg chg="mod">
          <ac:chgData name="Aaron Feuerstein" userId="f5de8b9a-5c09-4bc3-b449-ac980e458ac8" providerId="ADAL" clId="{159B6B65-4F68-4049-9DB9-5603C6E99FBC}" dt="2025-06-13T15:04:10.864" v="65" actId="207"/>
          <ac:spMkLst>
            <pc:docMk/>
            <pc:sldMk cId="0" sldId="285"/>
            <ac:spMk id="607" creationId="{00000000-0000-0000-0000-000000000000}"/>
          </ac:spMkLst>
        </pc:spChg>
        <pc:spChg chg="mod">
          <ac:chgData name="Aaron Feuerstein" userId="f5de8b9a-5c09-4bc3-b449-ac980e458ac8" providerId="ADAL" clId="{159B6B65-4F68-4049-9DB9-5603C6E99FBC}" dt="2025-06-13T15:04:17.655" v="67" actId="207"/>
          <ac:spMkLst>
            <pc:docMk/>
            <pc:sldMk cId="0" sldId="285"/>
            <ac:spMk id="60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d4066d7755_0_13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d4066d775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d4066d7755_0_7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d4066d775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4066d7755_0_1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d4066d775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a794fdd416_0_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a794fdd41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db35797e50_2_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db35797e50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b35797e50_2_3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b35797e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fcd9273e90_0_64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fcd9273e90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b35797e50_2_4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b35797e50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d347f0c98a_0_8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d347f0c98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fce91d5590_0_13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fce91d559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a9de7652a5_0_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a9de7652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b35797e50_2_6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b35797e50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db35797e50_2_8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db35797e50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d347f0c98a_0_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d347f0c98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d347f0c98a_0_2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d347f0c98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33449be6ac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33449be6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33449be6ac_0_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33449be6a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33449be6ac_0_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33449be6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33449be6ac_0_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33449be6a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33449be6ac_0_1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33449be6a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33449be6ac_0_2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33449be6a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2056d2c82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2056d2c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33449be6ac_0_2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33449be6a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fce91d5590_0_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fce91d559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ce319456cb_2_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ce319456cb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a9de7652a5_0_2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a9de7652a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4066d7755_0_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d4066d77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fc9f3ea10e_0_6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fc9f3ea10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b21ede8a08_1_2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b21ede8a08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C"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2 - Explain 3 1">
  <p:cSld name="CUSTOM_1_2">
    <p:spTree>
      <p:nvGrpSpPr>
        <p:cNvPr id="1" name="Shape 99"/>
        <p:cNvGrpSpPr/>
        <p:nvPr/>
      </p:nvGrpSpPr>
      <p:grpSpPr>
        <a:xfrm>
          <a:off x="0" y="0"/>
          <a:ext cx="0" cy="0"/>
          <a:chOff x="0" y="0"/>
          <a:chExt cx="0" cy="0"/>
        </a:xfrm>
      </p:grpSpPr>
      <p:sp>
        <p:nvSpPr>
          <p:cNvPr id="100" name="Google Shape;100;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1"/>
          <p:cNvSpPr txBox="1"/>
          <p:nvPr/>
        </p:nvSpPr>
        <p:spPr>
          <a:xfrm>
            <a:off x="0" y="658450"/>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Earth Systems and Water</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p:txBody>
      </p:sp>
      <p:sp>
        <p:nvSpPr>
          <p:cNvPr id="102" name="Google Shape;102;p11"/>
          <p:cNvSpPr txBox="1"/>
          <p:nvPr/>
        </p:nvSpPr>
        <p:spPr>
          <a:xfrm>
            <a:off x="675850" y="319425"/>
            <a:ext cx="38073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2 EXPLAIN: How do Earth systems interact?</a:t>
            </a:r>
            <a:endParaRPr>
              <a:latin typeface="Source Sans Pro"/>
              <a:ea typeface="Source Sans Pro"/>
              <a:cs typeface="Source Sans Pro"/>
              <a:sym typeface="Source Sans Pro"/>
            </a:endParaRPr>
          </a:p>
        </p:txBody>
      </p:sp>
      <p:cxnSp>
        <p:nvCxnSpPr>
          <p:cNvPr id="103" name="Google Shape;103;p11"/>
          <p:cNvCxnSpPr/>
          <p:nvPr/>
        </p:nvCxnSpPr>
        <p:spPr>
          <a:xfrm>
            <a:off x="4663450" y="461850"/>
            <a:ext cx="4187100" cy="4200"/>
          </a:xfrm>
          <a:prstGeom prst="straightConnector1">
            <a:avLst/>
          </a:prstGeom>
          <a:noFill/>
          <a:ln w="9525" cap="flat" cmpd="sng">
            <a:solidFill>
              <a:schemeClr val="dk2"/>
            </a:solidFill>
            <a:prstDash val="dot"/>
            <a:round/>
            <a:headEnd type="none" w="med" len="med"/>
            <a:tailEnd type="none" w="med" len="med"/>
          </a:ln>
        </p:spPr>
      </p:cxnSp>
      <p:pic>
        <p:nvPicPr>
          <p:cNvPr id="104" name="Google Shape;104;p1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105" name="Google Shape;105;p11"/>
          <p:cNvSpPr txBox="1"/>
          <p:nvPr/>
        </p:nvSpPr>
        <p:spPr>
          <a:xfrm>
            <a:off x="675850" y="1381400"/>
            <a:ext cx="8696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Using the parts of the water cycle, give one example of how water in the hydrosphere affects how another sphere functions.</a:t>
            </a:r>
            <a:endParaRPr>
              <a:latin typeface="Source Sans Pro"/>
              <a:ea typeface="Source Sans Pro"/>
              <a:cs typeface="Source Sans Pro"/>
              <a:sym typeface="Source Sans Pro"/>
            </a:endParaRPr>
          </a:p>
        </p:txBody>
      </p:sp>
      <p:graphicFrame>
        <p:nvGraphicFramePr>
          <p:cNvPr id="106" name="Google Shape;106;p11"/>
          <p:cNvGraphicFramePr/>
          <p:nvPr/>
        </p:nvGraphicFramePr>
        <p:xfrm>
          <a:off x="796275" y="20560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7" name="Google Shape;107;p11"/>
          <p:cNvGraphicFramePr/>
          <p:nvPr/>
        </p:nvGraphicFramePr>
        <p:xfrm>
          <a:off x="796275" y="25366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8" name="Google Shape;108;p11"/>
          <p:cNvGraphicFramePr/>
          <p:nvPr/>
        </p:nvGraphicFramePr>
        <p:xfrm>
          <a:off x="796275" y="30173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9" name="Google Shape;109;p11"/>
          <p:cNvGraphicFramePr/>
          <p:nvPr/>
        </p:nvGraphicFramePr>
        <p:xfrm>
          <a:off x="796275" y="34979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0" name="Google Shape;110;p11"/>
          <p:cNvGraphicFramePr/>
          <p:nvPr/>
        </p:nvGraphicFramePr>
        <p:xfrm>
          <a:off x="796275" y="39786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1" name="Google Shape;111;p11"/>
          <p:cNvGraphicFramePr/>
          <p:nvPr/>
        </p:nvGraphicFramePr>
        <p:xfrm>
          <a:off x="796275" y="44592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2" name="Google Shape;112;p11"/>
          <p:cNvGraphicFramePr/>
          <p:nvPr/>
        </p:nvGraphicFramePr>
        <p:xfrm>
          <a:off x="796275" y="49399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3" name="Google Shape;113;p11"/>
          <p:cNvGraphicFramePr/>
          <p:nvPr/>
        </p:nvGraphicFramePr>
        <p:xfrm>
          <a:off x="796275" y="54205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4" name="Google Shape;114;p11"/>
          <p:cNvGraphicFramePr/>
          <p:nvPr/>
        </p:nvGraphicFramePr>
        <p:xfrm>
          <a:off x="796275" y="59012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15" name="Google Shape;115;p11"/>
          <p:cNvGraphicFramePr/>
          <p:nvPr/>
        </p:nvGraphicFramePr>
        <p:xfrm>
          <a:off x="796275" y="63818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3 - Engage 1">
  <p:cSld name="CUSTOM_10">
    <p:spTree>
      <p:nvGrpSpPr>
        <p:cNvPr id="1" name="Shape 116"/>
        <p:cNvGrpSpPr/>
        <p:nvPr/>
      </p:nvGrpSpPr>
      <p:grpSpPr>
        <a:xfrm>
          <a:off x="0" y="0"/>
          <a:ext cx="0" cy="0"/>
          <a:chOff x="0" y="0"/>
          <a:chExt cx="0" cy="0"/>
        </a:xfrm>
      </p:grpSpPr>
      <p:sp>
        <p:nvSpPr>
          <p:cNvPr id="117" name="Google Shape;117;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118" name="Google Shape;118;p12"/>
          <p:cNvGraphicFramePr/>
          <p:nvPr/>
        </p:nvGraphicFramePr>
        <p:xfrm>
          <a:off x="468500" y="1827803"/>
          <a:ext cx="9129575" cy="5371585"/>
        </p:xfrm>
        <a:graphic>
          <a:graphicData uri="http://schemas.openxmlformats.org/drawingml/2006/table">
            <a:tbl>
              <a:tblPr>
                <a:noFill/>
                <a:tableStyleId>{1AC719AE-C1B7-4B48-B4B3-2538498A6517}</a:tableStyleId>
              </a:tblPr>
              <a:tblGrid>
                <a:gridCol w="2103850">
                  <a:extLst>
                    <a:ext uri="{9D8B030D-6E8A-4147-A177-3AD203B41FA5}">
                      <a16:colId xmlns:a16="http://schemas.microsoft.com/office/drawing/2014/main" val="20000"/>
                    </a:ext>
                  </a:extLst>
                </a:gridCol>
                <a:gridCol w="2219375">
                  <a:extLst>
                    <a:ext uri="{9D8B030D-6E8A-4147-A177-3AD203B41FA5}">
                      <a16:colId xmlns:a16="http://schemas.microsoft.com/office/drawing/2014/main" val="20001"/>
                    </a:ext>
                  </a:extLst>
                </a:gridCol>
                <a:gridCol w="2403175">
                  <a:extLst>
                    <a:ext uri="{9D8B030D-6E8A-4147-A177-3AD203B41FA5}">
                      <a16:colId xmlns:a16="http://schemas.microsoft.com/office/drawing/2014/main" val="20002"/>
                    </a:ext>
                  </a:extLst>
                </a:gridCol>
                <a:gridCol w="2403175">
                  <a:extLst>
                    <a:ext uri="{9D8B030D-6E8A-4147-A177-3AD203B41FA5}">
                      <a16:colId xmlns:a16="http://schemas.microsoft.com/office/drawing/2014/main" val="20003"/>
                    </a:ext>
                  </a:extLst>
                </a:gridCol>
              </a:tblGrid>
              <a:tr h="488300">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Photo or Written Description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If photo: Where did you take it?</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What activity does this picture explain?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Why is this activity important to you?</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16262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6262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6262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bl>
          </a:graphicData>
        </a:graphic>
      </p:graphicFrame>
      <p:sp>
        <p:nvSpPr>
          <p:cNvPr id="119" name="Google Shape;119;p12"/>
          <p:cNvSpPr txBox="1"/>
          <p:nvPr/>
        </p:nvSpPr>
        <p:spPr>
          <a:xfrm>
            <a:off x="687125" y="319425"/>
            <a:ext cx="59475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ENGAGE: What are natural resources, and how do humans use them?</a:t>
            </a:r>
            <a:endParaRPr>
              <a:latin typeface="Source Sans Pro"/>
              <a:ea typeface="Source Sans Pro"/>
              <a:cs typeface="Source Sans Pro"/>
              <a:sym typeface="Source Sans Pro"/>
            </a:endParaRPr>
          </a:p>
        </p:txBody>
      </p:sp>
      <p:sp>
        <p:nvSpPr>
          <p:cNvPr id="120" name="Google Shape;120;p12"/>
          <p:cNvSpPr txBox="1"/>
          <p:nvPr/>
        </p:nvSpPr>
        <p:spPr>
          <a:xfrm>
            <a:off x="0" y="573872"/>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A Day in My Life</a:t>
            </a:r>
            <a:endParaRPr sz="3600">
              <a:latin typeface="Source Sans Pro"/>
              <a:ea typeface="Source Sans Pro"/>
              <a:cs typeface="Source Sans Pro"/>
              <a:sym typeface="Source Sans Pro"/>
            </a:endParaRPr>
          </a:p>
        </p:txBody>
      </p:sp>
      <p:sp>
        <p:nvSpPr>
          <p:cNvPr id="121" name="Google Shape;121;p12"/>
          <p:cNvSpPr txBox="1"/>
          <p:nvPr/>
        </p:nvSpPr>
        <p:spPr>
          <a:xfrm>
            <a:off x="0" y="1255175"/>
            <a:ext cx="100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How do you rely on Earth materials for your daily life? </a:t>
            </a:r>
            <a:endParaRPr>
              <a:latin typeface="Source Sans Pro"/>
              <a:ea typeface="Source Sans Pro"/>
              <a:cs typeface="Source Sans Pro"/>
              <a:sym typeface="Source Sans Pro"/>
            </a:endParaRPr>
          </a:p>
        </p:txBody>
      </p:sp>
      <p:cxnSp>
        <p:nvCxnSpPr>
          <p:cNvPr id="122" name="Google Shape;122;p12"/>
          <p:cNvCxnSpPr/>
          <p:nvPr/>
        </p:nvCxnSpPr>
        <p:spPr>
          <a:xfrm rot="10800000" flipH="1">
            <a:off x="6995150" y="466200"/>
            <a:ext cx="1855500" cy="6900"/>
          </a:xfrm>
          <a:prstGeom prst="straightConnector1">
            <a:avLst/>
          </a:prstGeom>
          <a:noFill/>
          <a:ln w="9525" cap="flat" cmpd="sng">
            <a:solidFill>
              <a:schemeClr val="dk2"/>
            </a:solidFill>
            <a:prstDash val="dot"/>
            <a:round/>
            <a:headEnd type="none" w="med" len="med"/>
            <a:tailEnd type="none" w="med" len="med"/>
          </a:ln>
        </p:spPr>
      </p:cxnSp>
      <p:pic>
        <p:nvPicPr>
          <p:cNvPr id="123" name="Google Shape;123;p1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3 - Engage 1 1">
  <p:cSld name="CUSTOM_10_1">
    <p:spTree>
      <p:nvGrpSpPr>
        <p:cNvPr id="1" name="Shape 124"/>
        <p:cNvGrpSpPr/>
        <p:nvPr/>
      </p:nvGrpSpPr>
      <p:grpSpPr>
        <a:xfrm>
          <a:off x="0" y="0"/>
          <a:ext cx="0" cy="0"/>
          <a:chOff x="0" y="0"/>
          <a:chExt cx="0" cy="0"/>
        </a:xfrm>
      </p:grpSpPr>
      <p:sp>
        <p:nvSpPr>
          <p:cNvPr id="125" name="Google Shape;125;p1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126" name="Google Shape;126;p13"/>
          <p:cNvGraphicFramePr/>
          <p:nvPr/>
        </p:nvGraphicFramePr>
        <p:xfrm>
          <a:off x="468500" y="1827803"/>
          <a:ext cx="9129575" cy="5222660"/>
        </p:xfrm>
        <a:graphic>
          <a:graphicData uri="http://schemas.openxmlformats.org/drawingml/2006/table">
            <a:tbl>
              <a:tblPr>
                <a:noFill/>
                <a:tableStyleId>{1AC719AE-C1B7-4B48-B4B3-2538498A6517}</a:tableStyleId>
              </a:tblPr>
              <a:tblGrid>
                <a:gridCol w="2103850">
                  <a:extLst>
                    <a:ext uri="{9D8B030D-6E8A-4147-A177-3AD203B41FA5}">
                      <a16:colId xmlns:a16="http://schemas.microsoft.com/office/drawing/2014/main" val="20000"/>
                    </a:ext>
                  </a:extLst>
                </a:gridCol>
                <a:gridCol w="2219375">
                  <a:extLst>
                    <a:ext uri="{9D8B030D-6E8A-4147-A177-3AD203B41FA5}">
                      <a16:colId xmlns:a16="http://schemas.microsoft.com/office/drawing/2014/main" val="20001"/>
                    </a:ext>
                  </a:extLst>
                </a:gridCol>
                <a:gridCol w="2403175">
                  <a:extLst>
                    <a:ext uri="{9D8B030D-6E8A-4147-A177-3AD203B41FA5}">
                      <a16:colId xmlns:a16="http://schemas.microsoft.com/office/drawing/2014/main" val="20002"/>
                    </a:ext>
                  </a:extLst>
                </a:gridCol>
                <a:gridCol w="2403175">
                  <a:extLst>
                    <a:ext uri="{9D8B030D-6E8A-4147-A177-3AD203B41FA5}">
                      <a16:colId xmlns:a16="http://schemas.microsoft.com/office/drawing/2014/main" val="20003"/>
                    </a:ext>
                  </a:extLst>
                </a:gridCol>
              </a:tblGrid>
              <a:tr h="488300">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Photo or Written Description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If photo: Where did you take it?</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What activity does this picture explain?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Why is this activity important to you?</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2364950">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2364950">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bl>
          </a:graphicData>
        </a:graphic>
      </p:graphicFrame>
      <p:sp>
        <p:nvSpPr>
          <p:cNvPr id="127" name="Google Shape;127;p13"/>
          <p:cNvSpPr txBox="1"/>
          <p:nvPr/>
        </p:nvSpPr>
        <p:spPr>
          <a:xfrm>
            <a:off x="687125" y="319425"/>
            <a:ext cx="59475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ENGAGE: What are natural resources, and how do humans use them?</a:t>
            </a:r>
            <a:endParaRPr>
              <a:latin typeface="Source Sans Pro"/>
              <a:ea typeface="Source Sans Pro"/>
              <a:cs typeface="Source Sans Pro"/>
              <a:sym typeface="Source Sans Pro"/>
            </a:endParaRPr>
          </a:p>
        </p:txBody>
      </p:sp>
      <p:sp>
        <p:nvSpPr>
          <p:cNvPr id="128" name="Google Shape;128;p13"/>
          <p:cNvSpPr txBox="1"/>
          <p:nvPr/>
        </p:nvSpPr>
        <p:spPr>
          <a:xfrm>
            <a:off x="0" y="573872"/>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A Day in My Life</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p:txBody>
      </p:sp>
      <p:sp>
        <p:nvSpPr>
          <p:cNvPr id="129" name="Google Shape;129;p13"/>
          <p:cNvSpPr txBox="1"/>
          <p:nvPr/>
        </p:nvSpPr>
        <p:spPr>
          <a:xfrm>
            <a:off x="0" y="1255175"/>
            <a:ext cx="100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How do you rely on Earth materials for your daily life? </a:t>
            </a:r>
            <a:endParaRPr>
              <a:latin typeface="Source Sans Pro"/>
              <a:ea typeface="Source Sans Pro"/>
              <a:cs typeface="Source Sans Pro"/>
              <a:sym typeface="Source Sans Pro"/>
            </a:endParaRPr>
          </a:p>
        </p:txBody>
      </p:sp>
      <p:cxnSp>
        <p:nvCxnSpPr>
          <p:cNvPr id="130" name="Google Shape;130;p13"/>
          <p:cNvCxnSpPr/>
          <p:nvPr/>
        </p:nvCxnSpPr>
        <p:spPr>
          <a:xfrm rot="10800000" flipH="1">
            <a:off x="6995150" y="466200"/>
            <a:ext cx="1855500" cy="6900"/>
          </a:xfrm>
          <a:prstGeom prst="straightConnector1">
            <a:avLst/>
          </a:prstGeom>
          <a:noFill/>
          <a:ln w="9525" cap="flat" cmpd="sng">
            <a:solidFill>
              <a:schemeClr val="dk2"/>
            </a:solidFill>
            <a:prstDash val="dot"/>
            <a:round/>
            <a:headEnd type="none" w="med" len="med"/>
            <a:tailEnd type="none" w="med" len="med"/>
          </a:ln>
        </p:spPr>
      </p:cxnSp>
      <p:pic>
        <p:nvPicPr>
          <p:cNvPr id="131" name="Google Shape;131;p1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3 - Explain 1">
  <p:cSld name="CUSTOM_1_1">
    <p:spTree>
      <p:nvGrpSpPr>
        <p:cNvPr id="1" name="Shape 132"/>
        <p:cNvGrpSpPr/>
        <p:nvPr/>
      </p:nvGrpSpPr>
      <p:grpSpPr>
        <a:xfrm>
          <a:off x="0" y="0"/>
          <a:ext cx="0" cy="0"/>
          <a:chOff x="0" y="0"/>
          <a:chExt cx="0" cy="0"/>
        </a:xfrm>
      </p:grpSpPr>
      <p:sp>
        <p:nvSpPr>
          <p:cNvPr id="133" name="Google Shape;133;p1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14"/>
          <p:cNvSpPr txBox="1"/>
          <p:nvPr/>
        </p:nvSpPr>
        <p:spPr>
          <a:xfrm>
            <a:off x="0" y="604246"/>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Fossil Fuel Energy Research</a:t>
            </a:r>
            <a:endParaRPr sz="3600">
              <a:latin typeface="Source Sans Pro"/>
              <a:ea typeface="Source Sans Pro"/>
              <a:cs typeface="Source Sans Pro"/>
              <a:sym typeface="Source Sans Pro"/>
            </a:endParaRPr>
          </a:p>
        </p:txBody>
      </p:sp>
      <p:sp>
        <p:nvSpPr>
          <p:cNvPr id="135" name="Google Shape;135;p14"/>
          <p:cNvSpPr txBox="1"/>
          <p:nvPr/>
        </p:nvSpPr>
        <p:spPr>
          <a:xfrm>
            <a:off x="664600" y="251982"/>
            <a:ext cx="59139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EXPLAIN: </a:t>
            </a:r>
            <a:r>
              <a:rPr lang="en">
                <a:solidFill>
                  <a:schemeClr val="dk1"/>
                </a:solidFill>
                <a:latin typeface="Source Sans Pro"/>
                <a:ea typeface="Source Sans Pro"/>
                <a:cs typeface="Source Sans Pro"/>
                <a:sym typeface="Source Sans Pro"/>
              </a:rPr>
              <a:t>What are natural resources, and how do humans use them?</a:t>
            </a:r>
            <a:endParaRPr>
              <a:latin typeface="Source Sans Pro"/>
              <a:ea typeface="Source Sans Pro"/>
              <a:cs typeface="Source Sans Pro"/>
              <a:sym typeface="Source Sans Pro"/>
            </a:endParaRPr>
          </a:p>
        </p:txBody>
      </p:sp>
      <p:cxnSp>
        <p:nvCxnSpPr>
          <p:cNvPr id="136" name="Google Shape;136;p14"/>
          <p:cNvCxnSpPr/>
          <p:nvPr/>
        </p:nvCxnSpPr>
        <p:spPr>
          <a:xfrm rot="10800000" flipH="1">
            <a:off x="6578375" y="466200"/>
            <a:ext cx="2272200" cy="6900"/>
          </a:xfrm>
          <a:prstGeom prst="straightConnector1">
            <a:avLst/>
          </a:prstGeom>
          <a:noFill/>
          <a:ln w="9525" cap="flat" cmpd="sng">
            <a:solidFill>
              <a:schemeClr val="dk2"/>
            </a:solidFill>
            <a:prstDash val="dot"/>
            <a:round/>
            <a:headEnd type="none" w="med" len="med"/>
            <a:tailEnd type="none" w="med" len="med"/>
          </a:ln>
        </p:spPr>
      </p:cxnSp>
      <p:pic>
        <p:nvPicPr>
          <p:cNvPr id="137" name="Google Shape;137;p1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138" name="Google Shape;138;p14"/>
          <p:cNvGraphicFramePr/>
          <p:nvPr/>
        </p:nvGraphicFramePr>
        <p:xfrm>
          <a:off x="455600" y="1330325"/>
          <a:ext cx="9139250" cy="5948995"/>
        </p:xfrm>
        <a:graphic>
          <a:graphicData uri="http://schemas.openxmlformats.org/drawingml/2006/table">
            <a:tbl>
              <a:tblPr>
                <a:noFill/>
                <a:tableStyleId>{1AC719AE-C1B7-4B48-B4B3-2538498A6517}</a:tableStyleId>
              </a:tblPr>
              <a:tblGrid>
                <a:gridCol w="983475">
                  <a:extLst>
                    <a:ext uri="{9D8B030D-6E8A-4147-A177-3AD203B41FA5}">
                      <a16:colId xmlns:a16="http://schemas.microsoft.com/office/drawing/2014/main" val="20000"/>
                    </a:ext>
                  </a:extLst>
                </a:gridCol>
                <a:gridCol w="3715700">
                  <a:extLst>
                    <a:ext uri="{9D8B030D-6E8A-4147-A177-3AD203B41FA5}">
                      <a16:colId xmlns:a16="http://schemas.microsoft.com/office/drawing/2014/main" val="20001"/>
                    </a:ext>
                  </a:extLst>
                </a:gridCol>
                <a:gridCol w="1173450">
                  <a:extLst>
                    <a:ext uri="{9D8B030D-6E8A-4147-A177-3AD203B41FA5}">
                      <a16:colId xmlns:a16="http://schemas.microsoft.com/office/drawing/2014/main" val="20002"/>
                    </a:ext>
                  </a:extLst>
                </a:gridCol>
                <a:gridCol w="3266625">
                  <a:extLst>
                    <a:ext uri="{9D8B030D-6E8A-4147-A177-3AD203B41FA5}">
                      <a16:colId xmlns:a16="http://schemas.microsoft.com/office/drawing/2014/main" val="20003"/>
                    </a:ext>
                  </a:extLst>
                </a:gridCol>
              </a:tblGrid>
              <a:tr h="52527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Energy Source</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How it forms (natural process)</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Is it renewable? </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How humans use technology to extract it or use it</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179842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Coal</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79842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Oil</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79842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Natural Gas</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bl>
          </a:graphicData>
        </a:graphic>
      </p:graphicFrame>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4 - Explore 2">
  <p:cSld name="CUSTOM_11">
    <p:spTree>
      <p:nvGrpSpPr>
        <p:cNvPr id="1" name="Shape 139"/>
        <p:cNvGrpSpPr/>
        <p:nvPr/>
      </p:nvGrpSpPr>
      <p:grpSpPr>
        <a:xfrm>
          <a:off x="0" y="0"/>
          <a:ext cx="0" cy="0"/>
          <a:chOff x="0" y="0"/>
          <a:chExt cx="0" cy="0"/>
        </a:xfrm>
      </p:grpSpPr>
      <p:sp>
        <p:nvSpPr>
          <p:cNvPr id="140" name="Google Shape;140;p1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15"/>
          <p:cNvSpPr txBox="1"/>
          <p:nvPr/>
        </p:nvSpPr>
        <p:spPr>
          <a:xfrm>
            <a:off x="709000" y="283850"/>
            <a:ext cx="5862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our use of fossil fuels affect Earth systems?  </a:t>
            </a:r>
            <a:endParaRPr>
              <a:latin typeface="Source Sans Pro"/>
              <a:ea typeface="Source Sans Pro"/>
              <a:cs typeface="Source Sans Pro"/>
              <a:sym typeface="Source Sans Pro"/>
            </a:endParaRPr>
          </a:p>
        </p:txBody>
      </p:sp>
      <p:sp>
        <p:nvSpPr>
          <p:cNvPr id="142" name="Google Shape;142;p15"/>
          <p:cNvSpPr txBox="1"/>
          <p:nvPr/>
        </p:nvSpPr>
        <p:spPr>
          <a:xfrm>
            <a:off x="0" y="7124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The Air We Breathe </a:t>
            </a:r>
            <a:endParaRPr sz="3600" i="1">
              <a:solidFill>
                <a:schemeClr val="dk1"/>
              </a:solidFill>
              <a:latin typeface="Source Sans Pro"/>
              <a:ea typeface="Source Sans Pro"/>
              <a:cs typeface="Source Sans Pro"/>
              <a:sym typeface="Source Sans Pro"/>
            </a:endParaRPr>
          </a:p>
        </p:txBody>
      </p:sp>
      <p:pic>
        <p:nvPicPr>
          <p:cNvPr id="143" name="Google Shape;143;p1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144" name="Google Shape;144;p15"/>
          <p:cNvCxnSpPr/>
          <p:nvPr/>
        </p:nvCxnSpPr>
        <p:spPr>
          <a:xfrm>
            <a:off x="6266275" y="460425"/>
            <a:ext cx="2613300" cy="5700"/>
          </a:xfrm>
          <a:prstGeom prst="straightConnector1">
            <a:avLst/>
          </a:prstGeom>
          <a:noFill/>
          <a:ln w="9525" cap="flat" cmpd="sng">
            <a:solidFill>
              <a:schemeClr val="dk2"/>
            </a:solidFill>
            <a:prstDash val="dot"/>
            <a:round/>
            <a:headEnd type="none" w="med" len="med"/>
            <a:tailEnd type="none" w="med" len="med"/>
          </a:ln>
        </p:spPr>
      </p:cxnSp>
      <p:sp>
        <p:nvSpPr>
          <p:cNvPr id="145" name="Google Shape;145;p15"/>
          <p:cNvSpPr txBox="1"/>
          <p:nvPr/>
        </p:nvSpPr>
        <p:spPr>
          <a:xfrm>
            <a:off x="473100" y="1451300"/>
            <a:ext cx="9124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Research how the use of cars and other transportation leads to health problems. Make a flowchart showing how traffic leads to higher asthma rates in certain places. </a:t>
            </a:r>
            <a:endParaRPr>
              <a:latin typeface="Source Sans Pro"/>
              <a:ea typeface="Source Sans Pro"/>
              <a:cs typeface="Source Sans Pro"/>
              <a:sym typeface="Source Sans Pro"/>
            </a:endParaRPr>
          </a:p>
        </p:txBody>
      </p:sp>
      <p:pic>
        <p:nvPicPr>
          <p:cNvPr id="146" name="Google Shape;146;p15"/>
          <p:cNvPicPr preferRelativeResize="0"/>
          <p:nvPr/>
        </p:nvPicPr>
        <p:blipFill>
          <a:blip r:embed="rId3">
            <a:alphaModFix/>
          </a:blip>
          <a:stretch>
            <a:fillRect/>
          </a:stretch>
        </p:blipFill>
        <p:spPr>
          <a:xfrm>
            <a:off x="425400" y="3979572"/>
            <a:ext cx="1701000" cy="721160"/>
          </a:xfrm>
          <a:prstGeom prst="rect">
            <a:avLst/>
          </a:prstGeom>
          <a:noFill/>
          <a:ln>
            <a:noFill/>
          </a:ln>
        </p:spPr>
      </p:pic>
      <p:pic>
        <p:nvPicPr>
          <p:cNvPr id="147" name="Google Shape;147;p15"/>
          <p:cNvPicPr preferRelativeResize="0"/>
          <p:nvPr/>
        </p:nvPicPr>
        <p:blipFill>
          <a:blip r:embed="rId4">
            <a:alphaModFix/>
          </a:blip>
          <a:stretch>
            <a:fillRect/>
          </a:stretch>
        </p:blipFill>
        <p:spPr>
          <a:xfrm>
            <a:off x="8159875" y="3271812"/>
            <a:ext cx="1252225" cy="1154550"/>
          </a:xfrm>
          <a:prstGeom prst="rect">
            <a:avLst/>
          </a:prstGeom>
          <a:noFill/>
          <a:ln>
            <a:noFill/>
          </a:ln>
        </p:spPr>
      </p:pic>
      <p:sp>
        <p:nvSpPr>
          <p:cNvPr id="148" name="Google Shape;148;p15"/>
          <p:cNvSpPr txBox="1"/>
          <p:nvPr/>
        </p:nvSpPr>
        <p:spPr>
          <a:xfrm>
            <a:off x="7934200" y="4519000"/>
            <a:ext cx="17010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Effect:</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Childhood Asthma</a:t>
            </a:r>
            <a:endParaRPr>
              <a:latin typeface="Source Sans Pro"/>
              <a:ea typeface="Source Sans Pro"/>
              <a:cs typeface="Source Sans Pro"/>
              <a:sym typeface="Source Sans Pro"/>
            </a:endParaRPr>
          </a:p>
        </p:txBody>
      </p:sp>
      <p:sp>
        <p:nvSpPr>
          <p:cNvPr id="149" name="Google Shape;149;p15"/>
          <p:cNvSpPr txBox="1"/>
          <p:nvPr/>
        </p:nvSpPr>
        <p:spPr>
          <a:xfrm>
            <a:off x="425400" y="4772850"/>
            <a:ext cx="17010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Cause: </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Driving Cars</a:t>
            </a:r>
            <a:endParaRPr>
              <a:latin typeface="Source Sans Pro"/>
              <a:ea typeface="Source Sans Pro"/>
              <a:cs typeface="Source Sans Pro"/>
              <a:sym typeface="Source Sans Pro"/>
            </a:endParaRPr>
          </a:p>
        </p:txBody>
      </p:sp>
      <p:sp>
        <p:nvSpPr>
          <p:cNvPr id="150" name="Google Shape;150;p15"/>
          <p:cNvSpPr/>
          <p:nvPr/>
        </p:nvSpPr>
        <p:spPr>
          <a:xfrm rot="-1703126">
            <a:off x="1695964" y="3555767"/>
            <a:ext cx="646192" cy="27007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7442088" y="3644825"/>
            <a:ext cx="646200" cy="2700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2367500" y="2161800"/>
            <a:ext cx="1359600" cy="2262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4471050" y="2430388"/>
            <a:ext cx="1359600" cy="2229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2604205" y="5134600"/>
            <a:ext cx="1600200" cy="2122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5195500" y="5665025"/>
            <a:ext cx="1531200" cy="193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6010900" y="2734813"/>
            <a:ext cx="1359600" cy="2262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rot="761251">
            <a:off x="3802536" y="3423623"/>
            <a:ext cx="646076" cy="27001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5"/>
          <p:cNvSpPr/>
          <p:nvPr/>
        </p:nvSpPr>
        <p:spPr>
          <a:xfrm rot="7953273">
            <a:off x="3775922" y="4618473"/>
            <a:ext cx="646319" cy="27007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rot="-138904">
            <a:off x="4376839" y="6333659"/>
            <a:ext cx="646127" cy="270216"/>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rot="-3209837">
            <a:off x="5638078" y="5201981"/>
            <a:ext cx="646033" cy="270067"/>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4 - Explore 3">
  <p:cSld name="CUSTOM_12">
    <p:spTree>
      <p:nvGrpSpPr>
        <p:cNvPr id="1" name="Shape 161"/>
        <p:cNvGrpSpPr/>
        <p:nvPr/>
      </p:nvGrpSpPr>
      <p:grpSpPr>
        <a:xfrm>
          <a:off x="0" y="0"/>
          <a:ext cx="0" cy="0"/>
          <a:chOff x="0" y="0"/>
          <a:chExt cx="0" cy="0"/>
        </a:xfrm>
      </p:grpSpPr>
      <p:sp>
        <p:nvSpPr>
          <p:cNvPr id="162" name="Google Shape;162;p1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16"/>
          <p:cNvSpPr txBox="1"/>
          <p:nvPr/>
        </p:nvSpPr>
        <p:spPr>
          <a:xfrm>
            <a:off x="-14725" y="772013"/>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Effects of Fossil Fuels on the Environment</a:t>
            </a:r>
            <a:endParaRPr sz="3600">
              <a:solidFill>
                <a:schemeClr val="dk1"/>
              </a:solidFill>
              <a:latin typeface="Source Sans Pro"/>
              <a:ea typeface="Source Sans Pro"/>
              <a:cs typeface="Source Sans Pro"/>
              <a:sym typeface="Source Sans Pro"/>
            </a:endParaRPr>
          </a:p>
        </p:txBody>
      </p:sp>
      <p:sp>
        <p:nvSpPr>
          <p:cNvPr id="164" name="Google Shape;164;p16"/>
          <p:cNvSpPr txBox="1"/>
          <p:nvPr/>
        </p:nvSpPr>
        <p:spPr>
          <a:xfrm>
            <a:off x="450575" y="1470575"/>
            <a:ext cx="9190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a:t>
            </a:r>
            <a:r>
              <a:rPr lang="en">
                <a:latin typeface="Source Sans Pro"/>
                <a:ea typeface="Source Sans Pro"/>
                <a:cs typeface="Source Sans Pro"/>
                <a:sym typeface="Source Sans Pro"/>
              </a:rPr>
              <a:t> Choose an effect fossil fuels have on the environment and research what is causing that to happen. Make a flowchart to show the things that happen.</a:t>
            </a:r>
            <a:endParaRPr>
              <a:latin typeface="Source Sans Pro"/>
              <a:ea typeface="Source Sans Pro"/>
              <a:cs typeface="Source Sans Pro"/>
              <a:sym typeface="Source Sans Pro"/>
            </a:endParaRPr>
          </a:p>
        </p:txBody>
      </p:sp>
      <p:sp>
        <p:nvSpPr>
          <p:cNvPr id="165" name="Google Shape;165;p16"/>
          <p:cNvSpPr txBox="1"/>
          <p:nvPr/>
        </p:nvSpPr>
        <p:spPr>
          <a:xfrm>
            <a:off x="450575" y="3680225"/>
            <a:ext cx="20346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Cause:</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66" name="Google Shape;166;p16"/>
          <p:cNvSpPr txBox="1"/>
          <p:nvPr/>
        </p:nvSpPr>
        <p:spPr>
          <a:xfrm>
            <a:off x="7606775" y="3680225"/>
            <a:ext cx="20346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Effect: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67" name="Google Shape;167;p16"/>
          <p:cNvSpPr txBox="1"/>
          <p:nvPr/>
        </p:nvSpPr>
        <p:spPr>
          <a:xfrm>
            <a:off x="709000" y="283850"/>
            <a:ext cx="5862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our use of fossil fuels affect Earth systems?  </a:t>
            </a:r>
            <a:endParaRPr>
              <a:latin typeface="Source Sans Pro"/>
              <a:ea typeface="Source Sans Pro"/>
              <a:cs typeface="Source Sans Pro"/>
              <a:sym typeface="Source Sans Pro"/>
            </a:endParaRPr>
          </a:p>
        </p:txBody>
      </p:sp>
      <p:pic>
        <p:nvPicPr>
          <p:cNvPr id="168" name="Google Shape;168;p1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169" name="Google Shape;169;p16"/>
          <p:cNvCxnSpPr/>
          <p:nvPr/>
        </p:nvCxnSpPr>
        <p:spPr>
          <a:xfrm>
            <a:off x="6266275" y="460425"/>
            <a:ext cx="2613300" cy="57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4 - Explore 1">
  <p:cSld name="CUSTOM_13">
    <p:spTree>
      <p:nvGrpSpPr>
        <p:cNvPr id="1" name="Shape 170"/>
        <p:cNvGrpSpPr/>
        <p:nvPr/>
      </p:nvGrpSpPr>
      <p:grpSpPr>
        <a:xfrm>
          <a:off x="0" y="0"/>
          <a:ext cx="0" cy="0"/>
          <a:chOff x="0" y="0"/>
          <a:chExt cx="0" cy="0"/>
        </a:xfrm>
      </p:grpSpPr>
      <p:sp>
        <p:nvSpPr>
          <p:cNvPr id="171" name="Google Shape;171;p1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2" name="Google Shape;172;p1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173" name="Google Shape;173;p17"/>
          <p:cNvCxnSpPr/>
          <p:nvPr/>
        </p:nvCxnSpPr>
        <p:spPr>
          <a:xfrm>
            <a:off x="6178700" y="460425"/>
            <a:ext cx="2613300" cy="5700"/>
          </a:xfrm>
          <a:prstGeom prst="straightConnector1">
            <a:avLst/>
          </a:prstGeom>
          <a:noFill/>
          <a:ln w="9525" cap="flat" cmpd="sng">
            <a:solidFill>
              <a:schemeClr val="dk2"/>
            </a:solidFill>
            <a:prstDash val="dot"/>
            <a:round/>
            <a:headEnd type="none" w="med" len="med"/>
            <a:tailEnd type="none" w="med" len="med"/>
          </a:ln>
        </p:spPr>
      </p:cxnSp>
      <p:sp>
        <p:nvSpPr>
          <p:cNvPr id="174" name="Google Shape;174;p17"/>
          <p:cNvSpPr txBox="1"/>
          <p:nvPr/>
        </p:nvSpPr>
        <p:spPr>
          <a:xfrm>
            <a:off x="0" y="6734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Research About Traffic and Asthma</a:t>
            </a:r>
            <a:endParaRPr sz="3600">
              <a:solidFill>
                <a:schemeClr val="dk1"/>
              </a:solidFill>
              <a:latin typeface="Source Sans Pro"/>
              <a:ea typeface="Source Sans Pro"/>
              <a:cs typeface="Source Sans Pro"/>
              <a:sym typeface="Source Sans Pro"/>
            </a:endParaRPr>
          </a:p>
        </p:txBody>
      </p:sp>
      <p:sp>
        <p:nvSpPr>
          <p:cNvPr id="175" name="Google Shape;175;p17"/>
          <p:cNvSpPr txBox="1"/>
          <p:nvPr/>
        </p:nvSpPr>
        <p:spPr>
          <a:xfrm>
            <a:off x="687125" y="268100"/>
            <a:ext cx="58734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How does our use of fossil fuels affect Earth’s systems</a:t>
            </a:r>
            <a:r>
              <a:rPr lang="en">
                <a:solidFill>
                  <a:schemeClr val="dk1"/>
                </a:solidFill>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
        <p:nvSpPr>
          <p:cNvPr id="176" name="Google Shape;176;p17"/>
          <p:cNvSpPr txBox="1"/>
          <p:nvPr/>
        </p:nvSpPr>
        <p:spPr>
          <a:xfrm>
            <a:off x="687125" y="1353275"/>
            <a:ext cx="5622900" cy="462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Questions to Research:</a:t>
            </a:r>
            <a:endParaRPr>
              <a:latin typeface="Source Sans Pro"/>
              <a:ea typeface="Source Sans Pro"/>
              <a:cs typeface="Source Sans Pro"/>
              <a:sym typeface="Source Sans Pro"/>
            </a:endParaRPr>
          </a:p>
          <a:p>
            <a:pPr marL="0" lvl="0" indent="0" algn="l" rtl="0">
              <a:spcBef>
                <a:spcPts val="1000"/>
              </a:spcBef>
              <a:spcAft>
                <a:spcPts val="0"/>
              </a:spcAft>
              <a:buNone/>
            </a:pPr>
            <a:r>
              <a:rPr lang="en">
                <a:latin typeface="Source Sans Pro"/>
                <a:ea typeface="Source Sans Pro"/>
                <a:cs typeface="Source Sans Pro"/>
                <a:sym typeface="Source Sans Pro"/>
              </a:rPr>
              <a:t>Why does transportation release pollution?</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What is the effect of particulate matter on the human body?</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What is the effect of nitrogen dioxide on the human body? </a:t>
            </a:r>
            <a:endParaRPr>
              <a:latin typeface="Source Sans Pro"/>
              <a:ea typeface="Source Sans Pro"/>
              <a:cs typeface="Source Sans Pro"/>
              <a:sym typeface="Source Sans Pro"/>
            </a:endParaRPr>
          </a:p>
        </p:txBody>
      </p:sp>
      <p:graphicFrame>
        <p:nvGraphicFramePr>
          <p:cNvPr id="177" name="Google Shape;177;p17"/>
          <p:cNvGraphicFramePr/>
          <p:nvPr/>
        </p:nvGraphicFramePr>
        <p:xfrm>
          <a:off x="796275" y="2056025"/>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78" name="Google Shape;178;p17"/>
          <p:cNvGraphicFramePr/>
          <p:nvPr/>
        </p:nvGraphicFramePr>
        <p:xfrm>
          <a:off x="796275" y="2536675"/>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79" name="Google Shape;179;p17"/>
          <p:cNvGraphicFramePr/>
          <p:nvPr/>
        </p:nvGraphicFramePr>
        <p:xfrm>
          <a:off x="796275" y="3017325"/>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80" name="Google Shape;180;p17"/>
          <p:cNvGraphicFramePr/>
          <p:nvPr/>
        </p:nvGraphicFramePr>
        <p:xfrm>
          <a:off x="796275" y="4029759"/>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81" name="Google Shape;181;p17"/>
          <p:cNvGraphicFramePr/>
          <p:nvPr/>
        </p:nvGraphicFramePr>
        <p:xfrm>
          <a:off x="796275" y="4510409"/>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82" name="Google Shape;182;p17"/>
          <p:cNvGraphicFramePr/>
          <p:nvPr/>
        </p:nvGraphicFramePr>
        <p:xfrm>
          <a:off x="796275" y="4991059"/>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83" name="Google Shape;183;p17"/>
          <p:cNvGraphicFramePr/>
          <p:nvPr/>
        </p:nvGraphicFramePr>
        <p:xfrm>
          <a:off x="796275" y="5877775"/>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84" name="Google Shape;184;p17"/>
          <p:cNvGraphicFramePr/>
          <p:nvPr/>
        </p:nvGraphicFramePr>
        <p:xfrm>
          <a:off x="796275" y="6358425"/>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85" name="Google Shape;185;p17"/>
          <p:cNvGraphicFramePr/>
          <p:nvPr/>
        </p:nvGraphicFramePr>
        <p:xfrm>
          <a:off x="796275" y="6839075"/>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5 - Explore 1">
  <p:cSld name="CUSTOM_14">
    <p:spTree>
      <p:nvGrpSpPr>
        <p:cNvPr id="1" name="Shape 186"/>
        <p:cNvGrpSpPr/>
        <p:nvPr/>
      </p:nvGrpSpPr>
      <p:grpSpPr>
        <a:xfrm>
          <a:off x="0" y="0"/>
          <a:ext cx="0" cy="0"/>
          <a:chOff x="0" y="0"/>
          <a:chExt cx="0" cy="0"/>
        </a:xfrm>
      </p:grpSpPr>
      <p:sp>
        <p:nvSpPr>
          <p:cNvPr id="187" name="Google Shape;187;p1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p18"/>
          <p:cNvSpPr txBox="1"/>
          <p:nvPr/>
        </p:nvSpPr>
        <p:spPr>
          <a:xfrm>
            <a:off x="709650" y="301893"/>
            <a:ext cx="7492200" cy="451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EXPLORE: </a:t>
            </a:r>
            <a:r>
              <a:rPr lang="en">
                <a:solidFill>
                  <a:schemeClr val="dk1"/>
                </a:solidFill>
                <a:latin typeface="Source Sans Pro"/>
                <a:ea typeface="Source Sans Pro"/>
                <a:cs typeface="Source Sans Pro"/>
                <a:sym typeface="Source Sans Pro"/>
              </a:rPr>
              <a:t>How does animal waste affect the environment, and what can we do about it?</a:t>
            </a:r>
            <a:endParaRPr>
              <a:latin typeface="Source Sans Pro"/>
              <a:ea typeface="Source Sans Pro"/>
              <a:cs typeface="Source Sans Pro"/>
              <a:sym typeface="Source Sans Pro"/>
            </a:endParaRPr>
          </a:p>
        </p:txBody>
      </p:sp>
      <p:pic>
        <p:nvPicPr>
          <p:cNvPr id="189" name="Google Shape;189;p1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190" name="Google Shape;190;p18"/>
          <p:cNvSpPr txBox="1"/>
          <p:nvPr/>
        </p:nvSpPr>
        <p:spPr>
          <a:xfrm>
            <a:off x="0" y="5776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endParaRPr sz="3600">
              <a:solidFill>
                <a:schemeClr val="dk1"/>
              </a:solidFill>
              <a:latin typeface="Source Sans Pro"/>
              <a:ea typeface="Source Sans Pro"/>
              <a:cs typeface="Source Sans Pro"/>
              <a:sym typeface="Source Sans Pro"/>
            </a:endParaRPr>
          </a:p>
        </p:txBody>
      </p:sp>
      <p:cxnSp>
        <p:nvCxnSpPr>
          <p:cNvPr id="191" name="Google Shape;191;p18"/>
          <p:cNvCxnSpPr/>
          <p:nvPr/>
        </p:nvCxnSpPr>
        <p:spPr>
          <a:xfrm rot="10800000" flipH="1">
            <a:off x="7927450" y="465900"/>
            <a:ext cx="901800" cy="7200"/>
          </a:xfrm>
          <a:prstGeom prst="straightConnector1">
            <a:avLst/>
          </a:prstGeom>
          <a:noFill/>
          <a:ln w="9525" cap="flat" cmpd="sng">
            <a:solidFill>
              <a:schemeClr val="dk2"/>
            </a:solidFill>
            <a:prstDash val="dot"/>
            <a:round/>
            <a:headEnd type="none" w="med" len="med"/>
            <a:tailEnd type="none" w="med" len="med"/>
          </a:ln>
        </p:spPr>
      </p:cxnSp>
      <p:sp>
        <p:nvSpPr>
          <p:cNvPr id="192" name="Google Shape;192;p18"/>
          <p:cNvSpPr txBox="1"/>
          <p:nvPr/>
        </p:nvSpPr>
        <p:spPr>
          <a:xfrm>
            <a:off x="437400" y="1205007"/>
            <a:ext cx="9314700" cy="4002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1000"/>
              </a:spcBef>
              <a:spcAft>
                <a:spcPts val="500"/>
              </a:spcAft>
              <a:buNone/>
            </a:pPr>
            <a:r>
              <a:rPr lang="en" b="1">
                <a:latin typeface="Source Sans Pro"/>
                <a:ea typeface="Source Sans Pro"/>
                <a:cs typeface="Source Sans Pro"/>
                <a:sym typeface="Source Sans Pro"/>
              </a:rPr>
              <a:t>Investigation Question: </a:t>
            </a:r>
            <a:r>
              <a:rPr lang="en" i="1">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How can we collect the most natural gas possible from animal waste? </a:t>
            </a:r>
            <a:endParaRPr>
              <a:latin typeface="Source Sans Pro"/>
              <a:ea typeface="Source Sans Pro"/>
              <a:cs typeface="Source Sans Pro"/>
              <a:sym typeface="Source Sans Pro"/>
            </a:endParaRPr>
          </a:p>
        </p:txBody>
      </p:sp>
      <p:graphicFrame>
        <p:nvGraphicFramePr>
          <p:cNvPr id="193" name="Google Shape;193;p18"/>
          <p:cNvGraphicFramePr/>
          <p:nvPr/>
        </p:nvGraphicFramePr>
        <p:xfrm>
          <a:off x="437400" y="1650275"/>
          <a:ext cx="9171600" cy="1732250"/>
        </p:xfrm>
        <a:graphic>
          <a:graphicData uri="http://schemas.openxmlformats.org/drawingml/2006/table">
            <a:tbl>
              <a:tblPr>
                <a:noFill/>
                <a:tableStyleId>{845A5800-1437-415C-BD2B-1391545922EB}</a:tableStyleId>
              </a:tblPr>
              <a:tblGrid>
                <a:gridCol w="1723825">
                  <a:extLst>
                    <a:ext uri="{9D8B030D-6E8A-4147-A177-3AD203B41FA5}">
                      <a16:colId xmlns:a16="http://schemas.microsoft.com/office/drawing/2014/main" val="20000"/>
                    </a:ext>
                  </a:extLst>
                </a:gridCol>
                <a:gridCol w="7447775">
                  <a:extLst>
                    <a:ext uri="{9D8B030D-6E8A-4147-A177-3AD203B41FA5}">
                      <a16:colId xmlns:a16="http://schemas.microsoft.com/office/drawing/2014/main" val="20001"/>
                    </a:ext>
                  </a:extLst>
                </a:gridCol>
              </a:tblGrid>
              <a:tr h="166182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Check the investigation you want to do</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b="1">
                        <a:solidFill>
                          <a:srgbClr val="FFFFFF"/>
                        </a:solidFill>
                        <a:latin typeface="Source Sans Pro"/>
                        <a:ea typeface="Source Sans Pro"/>
                        <a:cs typeface="Source Sans Pro"/>
                        <a:sym typeface="Source Sans Pro"/>
                      </a:endParaRPr>
                    </a:p>
                  </a:txBody>
                  <a:tcPr marL="91425" marR="91425" marT="91425" marB="91425" anchor="ctr">
                    <a:solidFill>
                      <a:srgbClr val="666666"/>
                    </a:solidFill>
                  </a:tcPr>
                </a:tc>
                <a:tc>
                  <a:txBody>
                    <a:bodyPr/>
                    <a:lstStyle/>
                    <a:p>
                      <a:pPr marL="0" lvl="0" indent="0" algn="l" rtl="0">
                        <a:spcBef>
                          <a:spcPts val="0"/>
                        </a:spcBef>
                        <a:spcAft>
                          <a:spcPts val="0"/>
                        </a:spcAft>
                        <a:buNone/>
                      </a:pPr>
                      <a:r>
                        <a:rPr lang="en">
                          <a:latin typeface="Source Sans Pro"/>
                          <a:ea typeface="Source Sans Pro"/>
                          <a:cs typeface="Source Sans Pro"/>
                          <a:sym typeface="Source Sans Pro"/>
                        </a:rPr>
                        <a:t>  We want to do an investigation that would test how...</a:t>
                      </a:r>
                      <a:endParaRPr>
                        <a:latin typeface="Source Sans Pro"/>
                        <a:ea typeface="Source Sans Pro"/>
                        <a:cs typeface="Source Sans Pro"/>
                        <a:sym typeface="Source Sans Pro"/>
                      </a:endParaRPr>
                    </a:p>
                    <a:p>
                      <a:pPr marL="914400" lvl="0" indent="0" algn="l" rtl="0">
                        <a:lnSpc>
                          <a:spcPct val="100000"/>
                        </a:lnSpc>
                        <a:spcBef>
                          <a:spcPts val="800"/>
                        </a:spcBef>
                        <a:spcAft>
                          <a:spcPts val="0"/>
                        </a:spcAft>
                        <a:buNone/>
                      </a:pPr>
                      <a:r>
                        <a:rPr lang="en">
                          <a:latin typeface="Source Sans Pro"/>
                          <a:ea typeface="Source Sans Pro"/>
                          <a:cs typeface="Source Sans Pro"/>
                          <a:sym typeface="Source Sans Pro"/>
                        </a:rPr>
                        <a:t>The</a:t>
                      </a:r>
                      <a:r>
                        <a:rPr lang="en" b="1">
                          <a:latin typeface="Source Sans Pro"/>
                          <a:ea typeface="Source Sans Pro"/>
                          <a:cs typeface="Source Sans Pro"/>
                          <a:sym typeface="Source Sans Pro"/>
                        </a:rPr>
                        <a:t> temperature</a:t>
                      </a:r>
                      <a:r>
                        <a:rPr lang="en">
                          <a:latin typeface="Source Sans Pro"/>
                          <a:ea typeface="Source Sans Pro"/>
                          <a:cs typeface="Source Sans Pro"/>
                          <a:sym typeface="Source Sans Pro"/>
                        </a:rPr>
                        <a:t> of the waste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b="1">
                          <a:latin typeface="Source Sans Pro"/>
                          <a:ea typeface="Source Sans Pro"/>
                          <a:cs typeface="Source Sans Pro"/>
                          <a:sym typeface="Source Sans Pro"/>
                        </a:rPr>
                        <a:t>What is in the bottle </a:t>
                      </a:r>
                      <a:r>
                        <a:rPr lang="en">
                          <a:latin typeface="Source Sans Pro"/>
                          <a:ea typeface="Source Sans Pro"/>
                          <a:cs typeface="Source Sans Pro"/>
                          <a:sym typeface="Source Sans Pro"/>
                        </a:rPr>
                        <a:t>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a:latin typeface="Source Sans Pro"/>
                          <a:ea typeface="Source Sans Pro"/>
                          <a:cs typeface="Source Sans Pro"/>
                          <a:sym typeface="Source Sans Pro"/>
                        </a:rPr>
                        <a:t>How </a:t>
                      </a:r>
                      <a:r>
                        <a:rPr lang="en" b="1">
                          <a:latin typeface="Source Sans Pro"/>
                          <a:ea typeface="Source Sans Pro"/>
                          <a:cs typeface="Source Sans Pro"/>
                          <a:sym typeface="Source Sans Pro"/>
                        </a:rPr>
                        <a:t>acidic</a:t>
                      </a:r>
                      <a:r>
                        <a:rPr lang="en">
                          <a:latin typeface="Source Sans Pro"/>
                          <a:ea typeface="Source Sans Pro"/>
                          <a:cs typeface="Source Sans Pro"/>
                          <a:sym typeface="Source Sans Pro"/>
                        </a:rPr>
                        <a:t> the environment is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1000"/>
                        </a:spcAft>
                        <a:buNone/>
                      </a:pPr>
                      <a:r>
                        <a:rPr lang="en">
                          <a:latin typeface="Source Sans Pro"/>
                          <a:ea typeface="Source Sans Pro"/>
                          <a:cs typeface="Source Sans Pro"/>
                          <a:sym typeface="Source Sans Pro"/>
                        </a:rPr>
                        <a:t>The </a:t>
                      </a:r>
                      <a:r>
                        <a:rPr lang="en" b="1">
                          <a:latin typeface="Source Sans Pro"/>
                          <a:ea typeface="Source Sans Pro"/>
                          <a:cs typeface="Source Sans Pro"/>
                          <a:sym typeface="Source Sans Pro"/>
                        </a:rPr>
                        <a:t>amount of shaking the bottle</a:t>
                      </a:r>
                      <a:r>
                        <a:rPr lang="en">
                          <a:latin typeface="Source Sans Pro"/>
                          <a:ea typeface="Source Sans Pro"/>
                          <a:cs typeface="Source Sans Pro"/>
                          <a:sym typeface="Source Sans Pro"/>
                        </a:rPr>
                        <a:t> affects the amount of gas produced.</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194" name="Google Shape;194;p18"/>
          <p:cNvGraphicFramePr/>
          <p:nvPr/>
        </p:nvGraphicFramePr>
        <p:xfrm>
          <a:off x="437400" y="3501348"/>
          <a:ext cx="3290050" cy="3959700"/>
        </p:xfrm>
        <a:graphic>
          <a:graphicData uri="http://schemas.openxmlformats.org/drawingml/2006/table">
            <a:tbl>
              <a:tblPr>
                <a:noFill/>
                <a:tableStyleId>{845A5800-1437-415C-BD2B-1391545922EB}</a:tableStyleId>
              </a:tblPr>
              <a:tblGrid>
                <a:gridCol w="3290050">
                  <a:extLst>
                    <a:ext uri="{9D8B030D-6E8A-4147-A177-3AD203B41FA5}">
                      <a16:colId xmlns:a16="http://schemas.microsoft.com/office/drawing/2014/main" val="20000"/>
                    </a:ext>
                  </a:extLst>
                </a:gridCol>
              </a:tblGrid>
              <a:tr h="400900">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Materials Needed (make a list)</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5588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95" name="Google Shape;195;p18"/>
          <p:cNvGraphicFramePr/>
          <p:nvPr/>
        </p:nvGraphicFramePr>
        <p:xfrm>
          <a:off x="3965325" y="3501350"/>
          <a:ext cx="5643675" cy="3959675"/>
        </p:xfrm>
        <a:graphic>
          <a:graphicData uri="http://schemas.openxmlformats.org/drawingml/2006/table">
            <a:tbl>
              <a:tblPr>
                <a:noFill/>
                <a:tableStyleId>{845A5800-1437-415C-BD2B-1391545922EB}</a:tableStyleId>
              </a:tblPr>
              <a:tblGrid>
                <a:gridCol w="5643675">
                  <a:extLst>
                    <a:ext uri="{9D8B030D-6E8A-4147-A177-3AD203B41FA5}">
                      <a16:colId xmlns:a16="http://schemas.microsoft.com/office/drawing/2014/main" val="20000"/>
                    </a:ext>
                  </a:extLst>
                </a:gridCol>
              </a:tblGrid>
              <a:tr h="40342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What do you think will happen during your investigation?</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127890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62067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How will knowing this information help us make better use of animal waste?</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2"/>
                  </a:ext>
                </a:extLst>
              </a:tr>
              <a:tr h="165667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sp>
        <p:nvSpPr>
          <p:cNvPr id="196" name="Google Shape;196;p18"/>
          <p:cNvSpPr txBox="1"/>
          <p:nvPr/>
        </p:nvSpPr>
        <p:spPr>
          <a:xfrm>
            <a:off x="2598975" y="2056800"/>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97" name="Google Shape;197;p18"/>
          <p:cNvSpPr txBox="1"/>
          <p:nvPr/>
        </p:nvSpPr>
        <p:spPr>
          <a:xfrm>
            <a:off x="2598975" y="2385533"/>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98" name="Google Shape;198;p18"/>
          <p:cNvSpPr txBox="1"/>
          <p:nvPr/>
        </p:nvSpPr>
        <p:spPr>
          <a:xfrm>
            <a:off x="2598975" y="2714267"/>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99" name="Google Shape;199;p18"/>
          <p:cNvSpPr txBox="1"/>
          <p:nvPr/>
        </p:nvSpPr>
        <p:spPr>
          <a:xfrm>
            <a:off x="2598975" y="3043000"/>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5 - Explain 1">
  <p:cSld name="CUSTOM_15">
    <p:spTree>
      <p:nvGrpSpPr>
        <p:cNvPr id="1" name="Shape 200"/>
        <p:cNvGrpSpPr/>
        <p:nvPr/>
      </p:nvGrpSpPr>
      <p:grpSpPr>
        <a:xfrm>
          <a:off x="0" y="0"/>
          <a:ext cx="0" cy="0"/>
          <a:chOff x="0" y="0"/>
          <a:chExt cx="0" cy="0"/>
        </a:xfrm>
      </p:grpSpPr>
      <p:sp>
        <p:nvSpPr>
          <p:cNvPr id="201" name="Google Shape;201;p1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19"/>
          <p:cNvSpPr txBox="1"/>
          <p:nvPr/>
        </p:nvSpPr>
        <p:spPr>
          <a:xfrm>
            <a:off x="677550" y="268100"/>
            <a:ext cx="7185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a:t>
            </a:r>
            <a:r>
              <a:rPr lang="en">
                <a:solidFill>
                  <a:schemeClr val="dk1"/>
                </a:solidFill>
                <a:latin typeface="Source Sans Pro"/>
                <a:ea typeface="Source Sans Pro"/>
                <a:cs typeface="Source Sans Pro"/>
                <a:sym typeface="Source Sans Pro"/>
              </a:rPr>
              <a:t>How does animal waste affect the environment, and what can we do about it?</a:t>
            </a:r>
            <a:endParaRPr>
              <a:latin typeface="Source Sans Pro"/>
              <a:ea typeface="Source Sans Pro"/>
              <a:cs typeface="Source Sans Pro"/>
              <a:sym typeface="Source Sans Pro"/>
            </a:endParaRPr>
          </a:p>
        </p:txBody>
      </p:sp>
      <p:pic>
        <p:nvPicPr>
          <p:cNvPr id="203" name="Google Shape;203;p1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04" name="Google Shape;204;p19"/>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cxnSp>
        <p:nvCxnSpPr>
          <p:cNvPr id="205" name="Google Shape;205;p19"/>
          <p:cNvCxnSpPr/>
          <p:nvPr/>
        </p:nvCxnSpPr>
        <p:spPr>
          <a:xfrm>
            <a:off x="7941375" y="465525"/>
            <a:ext cx="844800" cy="7500"/>
          </a:xfrm>
          <a:prstGeom prst="straightConnector1">
            <a:avLst/>
          </a:prstGeom>
          <a:noFill/>
          <a:ln w="9525" cap="flat" cmpd="sng">
            <a:solidFill>
              <a:schemeClr val="dk2"/>
            </a:solidFill>
            <a:prstDash val="dot"/>
            <a:round/>
            <a:headEnd type="none" w="med" len="med"/>
            <a:tailEnd type="none" w="med" len="med"/>
          </a:ln>
        </p:spPr>
      </p:cxnSp>
      <p:graphicFrame>
        <p:nvGraphicFramePr>
          <p:cNvPr id="206" name="Google Shape;206;p19"/>
          <p:cNvGraphicFramePr/>
          <p:nvPr/>
        </p:nvGraphicFramePr>
        <p:xfrm>
          <a:off x="471800" y="1435775"/>
          <a:ext cx="9109825" cy="5745325"/>
        </p:xfrm>
        <a:graphic>
          <a:graphicData uri="http://schemas.openxmlformats.org/drawingml/2006/table">
            <a:tbl>
              <a:tblPr>
                <a:noFill/>
                <a:tableStyleId>{845A5800-1437-415C-BD2B-1391545922EB}</a:tableStyleId>
              </a:tblPr>
              <a:tblGrid>
                <a:gridCol w="9109825">
                  <a:extLst>
                    <a:ext uri="{9D8B030D-6E8A-4147-A177-3AD203B41FA5}">
                      <a16:colId xmlns:a16="http://schemas.microsoft.com/office/drawing/2014/main" val="20000"/>
                    </a:ext>
                  </a:extLst>
                </a:gridCol>
              </a:tblGrid>
              <a:tr h="78592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do your investigation? Write a procedure</a:t>
                      </a:r>
                      <a:r>
                        <a:rPr lang="en" b="1">
                          <a:solidFill>
                            <a:schemeClr val="dk1"/>
                          </a:solidFill>
                          <a:latin typeface="Source Sans Pro"/>
                          <a:ea typeface="Source Sans Pro"/>
                          <a:cs typeface="Source Sans Pro"/>
                          <a:sym typeface="Source Sans Pro"/>
                        </a:rPr>
                        <a:t> </a:t>
                      </a:r>
                      <a:r>
                        <a:rPr lang="en" b="1">
                          <a:solidFill>
                            <a:srgbClr val="FFFFFF"/>
                          </a:solidFill>
                          <a:latin typeface="Source Sans Pro"/>
                          <a:ea typeface="Source Sans Pro"/>
                          <a:cs typeface="Source Sans Pro"/>
                          <a:sym typeface="Source Sans Pro"/>
                        </a:rPr>
                        <a:t>that lists how you will set up the materials.</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You will need multiple steps so that any student could pick up your procedure and repeat it.</a:t>
                      </a:r>
                      <a:endParaRPr b="1">
                        <a:latin typeface="Source Sans Pro"/>
                        <a:ea typeface="Source Sans Pro"/>
                        <a:cs typeface="Source Sans Pro"/>
                        <a:sym typeface="Source Sans Pro"/>
                      </a:endParaRPr>
                    </a:p>
                  </a:txBody>
                  <a:tcPr marL="91425" marR="91425" marT="91425" marB="91425" anchor="ctr">
                    <a:solidFill>
                      <a:srgbClr val="666666"/>
                    </a:solidFill>
                  </a:tcPr>
                </a:tc>
                <a:extLst>
                  <a:ext uri="{0D108BD9-81ED-4DB2-BD59-A6C34878D82A}">
                    <a16:rowId xmlns:a16="http://schemas.microsoft.com/office/drawing/2014/main" val="10000"/>
                  </a:ext>
                </a:extLst>
              </a:tr>
              <a:tr h="49594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nchor="ctr"/>
                </a:tc>
                <a:extLst>
                  <a:ext uri="{0D108BD9-81ED-4DB2-BD59-A6C34878D82A}">
                    <a16:rowId xmlns:a16="http://schemas.microsoft.com/office/drawing/2014/main" val="10001"/>
                  </a:ext>
                </a:extLst>
              </a:tr>
            </a:tbl>
          </a:graphicData>
        </a:graphic>
      </p:graphicFrame>
      <p:graphicFrame>
        <p:nvGraphicFramePr>
          <p:cNvPr id="207" name="Google Shape;207;p19"/>
          <p:cNvGraphicFramePr/>
          <p:nvPr/>
        </p:nvGraphicFramePr>
        <p:xfrm>
          <a:off x="796275" y="23246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8" name="Google Shape;208;p19"/>
          <p:cNvGraphicFramePr/>
          <p:nvPr/>
        </p:nvGraphicFramePr>
        <p:xfrm>
          <a:off x="796275" y="28052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9" name="Google Shape;209;p19"/>
          <p:cNvGraphicFramePr/>
          <p:nvPr/>
        </p:nvGraphicFramePr>
        <p:xfrm>
          <a:off x="796275" y="32859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0" name="Google Shape;210;p19"/>
          <p:cNvGraphicFramePr/>
          <p:nvPr/>
        </p:nvGraphicFramePr>
        <p:xfrm>
          <a:off x="796275" y="37665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1" name="Google Shape;211;p19"/>
          <p:cNvGraphicFramePr/>
          <p:nvPr/>
        </p:nvGraphicFramePr>
        <p:xfrm>
          <a:off x="796275" y="42472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2" name="Google Shape;212;p19"/>
          <p:cNvGraphicFramePr/>
          <p:nvPr/>
        </p:nvGraphicFramePr>
        <p:xfrm>
          <a:off x="796275" y="47278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3" name="Google Shape;213;p19"/>
          <p:cNvGraphicFramePr/>
          <p:nvPr/>
        </p:nvGraphicFramePr>
        <p:xfrm>
          <a:off x="796275" y="52085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4" name="Google Shape;214;p19"/>
          <p:cNvGraphicFramePr/>
          <p:nvPr/>
        </p:nvGraphicFramePr>
        <p:xfrm>
          <a:off x="796275" y="56891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5" name="Google Shape;215;p19"/>
          <p:cNvGraphicFramePr/>
          <p:nvPr/>
        </p:nvGraphicFramePr>
        <p:xfrm>
          <a:off x="796275" y="61698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6" name="Google Shape;216;p19"/>
          <p:cNvGraphicFramePr/>
          <p:nvPr/>
        </p:nvGraphicFramePr>
        <p:xfrm>
          <a:off x="796275" y="66504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5 - Explain 1 1">
  <p:cSld name="CUSTOM_15_1">
    <p:spTree>
      <p:nvGrpSpPr>
        <p:cNvPr id="1" name="Shape 217"/>
        <p:cNvGrpSpPr/>
        <p:nvPr/>
      </p:nvGrpSpPr>
      <p:grpSpPr>
        <a:xfrm>
          <a:off x="0" y="0"/>
          <a:ext cx="0" cy="0"/>
          <a:chOff x="0" y="0"/>
          <a:chExt cx="0" cy="0"/>
        </a:xfrm>
      </p:grpSpPr>
      <p:sp>
        <p:nvSpPr>
          <p:cNvPr id="218" name="Google Shape;218;p2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20"/>
          <p:cNvSpPr txBox="1"/>
          <p:nvPr/>
        </p:nvSpPr>
        <p:spPr>
          <a:xfrm>
            <a:off x="677550" y="268100"/>
            <a:ext cx="7185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a:t>
            </a:r>
            <a:r>
              <a:rPr lang="en">
                <a:solidFill>
                  <a:schemeClr val="dk1"/>
                </a:solidFill>
                <a:latin typeface="Source Sans Pro"/>
                <a:ea typeface="Source Sans Pro"/>
                <a:cs typeface="Source Sans Pro"/>
                <a:sym typeface="Source Sans Pro"/>
              </a:rPr>
              <a:t>How does animal waste affect the environment, and what can we do about it?</a:t>
            </a:r>
            <a:endParaRPr>
              <a:latin typeface="Source Sans Pro"/>
              <a:ea typeface="Source Sans Pro"/>
              <a:cs typeface="Source Sans Pro"/>
              <a:sym typeface="Source Sans Pro"/>
            </a:endParaRPr>
          </a:p>
        </p:txBody>
      </p:sp>
      <p:pic>
        <p:nvPicPr>
          <p:cNvPr id="220" name="Google Shape;220;p2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21" name="Google Shape;221;p20"/>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cxnSp>
        <p:nvCxnSpPr>
          <p:cNvPr id="222" name="Google Shape;222;p20"/>
          <p:cNvCxnSpPr/>
          <p:nvPr/>
        </p:nvCxnSpPr>
        <p:spPr>
          <a:xfrm>
            <a:off x="7941375" y="465525"/>
            <a:ext cx="844800" cy="7500"/>
          </a:xfrm>
          <a:prstGeom prst="straightConnector1">
            <a:avLst/>
          </a:prstGeom>
          <a:noFill/>
          <a:ln w="9525" cap="flat" cmpd="sng">
            <a:solidFill>
              <a:schemeClr val="dk2"/>
            </a:solidFill>
            <a:prstDash val="dot"/>
            <a:round/>
            <a:headEnd type="none" w="med" len="med"/>
            <a:tailEnd type="none" w="med" len="med"/>
          </a:ln>
        </p:spPr>
      </p:cxnSp>
      <p:graphicFrame>
        <p:nvGraphicFramePr>
          <p:cNvPr id="223" name="Google Shape;223;p20"/>
          <p:cNvGraphicFramePr/>
          <p:nvPr/>
        </p:nvGraphicFramePr>
        <p:xfrm>
          <a:off x="475800" y="1435775"/>
          <a:ext cx="9151850" cy="5702275"/>
        </p:xfrm>
        <a:graphic>
          <a:graphicData uri="http://schemas.openxmlformats.org/drawingml/2006/table">
            <a:tbl>
              <a:tblPr>
                <a:noFill/>
                <a:tableStyleId>{845A5800-1437-415C-BD2B-1391545922EB}</a:tableStyleId>
              </a:tblPr>
              <a:tblGrid>
                <a:gridCol w="9151850">
                  <a:extLst>
                    <a:ext uri="{9D8B030D-6E8A-4147-A177-3AD203B41FA5}">
                      <a16:colId xmlns:a16="http://schemas.microsoft.com/office/drawing/2014/main" val="20000"/>
                    </a:ext>
                  </a:extLst>
                </a:gridCol>
              </a:tblGrid>
              <a:tr h="63837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Draw a picture of the investigation setup.</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Be sure to label all the parts. </a:t>
                      </a:r>
                      <a:endParaRPr b="1">
                        <a:latin typeface="Source Sans Pro"/>
                        <a:ea typeface="Source Sans Pro"/>
                        <a:cs typeface="Source Sans Pro"/>
                        <a:sym typeface="Source Sans Pro"/>
                      </a:endParaRPr>
                    </a:p>
                  </a:txBody>
                  <a:tcPr marL="91425" marR="91425" marT="91425" marB="91425" anchor="ctr">
                    <a:solidFill>
                      <a:srgbClr val="666666"/>
                    </a:solidFill>
                  </a:tcPr>
                </a:tc>
                <a:extLst>
                  <a:ext uri="{0D108BD9-81ED-4DB2-BD59-A6C34878D82A}">
                    <a16:rowId xmlns:a16="http://schemas.microsoft.com/office/drawing/2014/main" val="10000"/>
                  </a:ext>
                </a:extLst>
              </a:tr>
              <a:tr h="50639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1 - Launch"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3"/>
          <p:cNvSpPr txBox="1"/>
          <p:nvPr/>
        </p:nvSpPr>
        <p:spPr>
          <a:xfrm>
            <a:off x="1523550" y="1007950"/>
            <a:ext cx="8060400" cy="5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Ask a Question</a:t>
            </a:r>
            <a:endParaRPr sz="3600">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14" name="Google Shape;14;p3"/>
          <p:cNvSpPr txBox="1"/>
          <p:nvPr/>
        </p:nvSpPr>
        <p:spPr>
          <a:xfrm>
            <a:off x="690625" y="1756700"/>
            <a:ext cx="8961600" cy="840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b="1">
                <a:solidFill>
                  <a:srgbClr val="000000"/>
                </a:solidFill>
                <a:latin typeface="Source Sans Pro"/>
                <a:ea typeface="Source Sans Pro"/>
                <a:cs typeface="Source Sans Pro"/>
                <a:sym typeface="Source Sans Pro"/>
              </a:rPr>
              <a:t>What do you wonder about </a:t>
            </a:r>
            <a:r>
              <a:rPr lang="en" sz="2200" b="1">
                <a:latin typeface="Source Sans Pro"/>
                <a:ea typeface="Source Sans Pro"/>
                <a:cs typeface="Source Sans Pro"/>
                <a:sym typeface="Source Sans Pro"/>
              </a:rPr>
              <a:t>the problem</a:t>
            </a:r>
            <a:r>
              <a:rPr lang="en" sz="2200" b="1">
                <a:solidFill>
                  <a:srgbClr val="000000"/>
                </a:solidFill>
                <a:latin typeface="Source Sans Pro"/>
                <a:ea typeface="Source Sans Pro"/>
                <a:cs typeface="Source Sans Pro"/>
                <a:sym typeface="Source Sans Pro"/>
              </a:rPr>
              <a:t>?</a:t>
            </a:r>
            <a:endParaRPr b="1">
              <a:solidFill>
                <a:srgbClr val="000000"/>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2200">
                <a:solidFill>
                  <a:srgbClr val="000000"/>
                </a:solidFill>
                <a:latin typeface="Source Sans Pro"/>
                <a:ea typeface="Source Sans Pro"/>
                <a:cs typeface="Source Sans Pro"/>
                <a:sym typeface="Source Sans Pro"/>
              </a:rPr>
              <a:t>I wonder...</a:t>
            </a:r>
            <a:endParaRPr sz="2200"/>
          </a:p>
        </p:txBody>
      </p:sp>
      <p:pic>
        <p:nvPicPr>
          <p:cNvPr id="15" name="Google Shape;15;p3"/>
          <p:cNvPicPr preferRelativeResize="0"/>
          <p:nvPr/>
        </p:nvPicPr>
        <p:blipFill rotWithShape="1">
          <a:blip r:embed="rId2">
            <a:alphaModFix/>
          </a:blip>
          <a:srcRect l="406" r="396"/>
          <a:stretch/>
        </p:blipFill>
        <p:spPr>
          <a:xfrm>
            <a:off x="745825" y="1050675"/>
            <a:ext cx="700324" cy="706025"/>
          </a:xfrm>
          <a:prstGeom prst="rect">
            <a:avLst/>
          </a:prstGeom>
          <a:noFill/>
          <a:ln>
            <a:noFill/>
          </a:ln>
        </p:spPr>
      </p:pic>
      <p:sp>
        <p:nvSpPr>
          <p:cNvPr id="16" name="Google Shape;16;p3"/>
          <p:cNvSpPr txBox="1"/>
          <p:nvPr/>
        </p:nvSpPr>
        <p:spPr>
          <a:xfrm>
            <a:off x="690625" y="394275"/>
            <a:ext cx="5142000" cy="275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LAUNCHING THE UNIT</a:t>
            </a:r>
            <a:endParaRPr>
              <a:latin typeface="Source Sans Pro"/>
              <a:ea typeface="Source Sans Pro"/>
              <a:cs typeface="Source Sans Pro"/>
              <a:sym typeface="Source Sans Pro"/>
            </a:endParaRPr>
          </a:p>
        </p:txBody>
      </p:sp>
      <p:cxnSp>
        <p:nvCxnSpPr>
          <p:cNvPr id="17" name="Google Shape;17;p3"/>
          <p:cNvCxnSpPr/>
          <p:nvPr/>
        </p:nvCxnSpPr>
        <p:spPr>
          <a:xfrm rot="10800000" flipH="1">
            <a:off x="3469425" y="466200"/>
            <a:ext cx="5381100" cy="6900"/>
          </a:xfrm>
          <a:prstGeom prst="straightConnector1">
            <a:avLst/>
          </a:prstGeom>
          <a:noFill/>
          <a:ln w="9525" cap="flat" cmpd="sng">
            <a:solidFill>
              <a:schemeClr val="dk2"/>
            </a:solidFill>
            <a:prstDash val="dot"/>
            <a:round/>
            <a:headEnd type="none" w="med" len="med"/>
            <a:tailEnd type="none" w="med" len="med"/>
          </a:ln>
        </p:spPr>
      </p:cxnSp>
      <p:pic>
        <p:nvPicPr>
          <p:cNvPr id="18" name="Google Shape;18;p3"/>
          <p:cNvPicPr preferRelativeResize="0"/>
          <p:nvPr/>
        </p:nvPicPr>
        <p:blipFill rotWithShape="1">
          <a:blip r:embed="rId3">
            <a:alphaModFix/>
          </a:blip>
          <a:srcRect t="29" b="19"/>
          <a:stretch/>
        </p:blipFill>
        <p:spPr>
          <a:xfrm>
            <a:off x="8949675" y="268103"/>
            <a:ext cx="476276" cy="390350"/>
          </a:xfrm>
          <a:prstGeom prst="rect">
            <a:avLst/>
          </a:prstGeom>
          <a:noFill/>
          <a:ln>
            <a:noFill/>
          </a:ln>
        </p:spPr>
      </p:pic>
      <p:graphicFrame>
        <p:nvGraphicFramePr>
          <p:cNvPr id="19" name="Google Shape;19;p3"/>
          <p:cNvGraphicFramePr/>
          <p:nvPr/>
        </p:nvGraphicFramePr>
        <p:xfrm>
          <a:off x="796275" y="27514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 name="Google Shape;20;p3"/>
          <p:cNvGraphicFramePr/>
          <p:nvPr/>
        </p:nvGraphicFramePr>
        <p:xfrm>
          <a:off x="796275" y="32321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1" name="Google Shape;21;p3"/>
          <p:cNvGraphicFramePr/>
          <p:nvPr/>
        </p:nvGraphicFramePr>
        <p:xfrm>
          <a:off x="796275" y="37127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2" name="Google Shape;22;p3"/>
          <p:cNvGraphicFramePr/>
          <p:nvPr/>
        </p:nvGraphicFramePr>
        <p:xfrm>
          <a:off x="796275" y="41934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3" name="Google Shape;23;p3"/>
          <p:cNvGraphicFramePr/>
          <p:nvPr/>
        </p:nvGraphicFramePr>
        <p:xfrm>
          <a:off x="796275" y="46740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4" name="Google Shape;24;p3"/>
          <p:cNvGraphicFramePr/>
          <p:nvPr/>
        </p:nvGraphicFramePr>
        <p:xfrm>
          <a:off x="796275" y="51547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5" name="Google Shape;25;p3"/>
          <p:cNvGraphicFramePr/>
          <p:nvPr/>
        </p:nvGraphicFramePr>
        <p:xfrm>
          <a:off x="796275" y="56353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6" name="Google Shape;26;p3"/>
          <p:cNvGraphicFramePr/>
          <p:nvPr/>
        </p:nvGraphicFramePr>
        <p:xfrm>
          <a:off x="796275" y="611600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7" name="Google Shape;27;p3"/>
          <p:cNvGraphicFramePr/>
          <p:nvPr/>
        </p:nvGraphicFramePr>
        <p:xfrm>
          <a:off x="796275" y="6596650"/>
          <a:ext cx="8153400" cy="39621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5 - Elaborate 1">
  <p:cSld name="CUSTOM_16">
    <p:spTree>
      <p:nvGrpSpPr>
        <p:cNvPr id="1" name="Shape 224"/>
        <p:cNvGrpSpPr/>
        <p:nvPr/>
      </p:nvGrpSpPr>
      <p:grpSpPr>
        <a:xfrm>
          <a:off x="0" y="0"/>
          <a:ext cx="0" cy="0"/>
          <a:chOff x="0" y="0"/>
          <a:chExt cx="0" cy="0"/>
        </a:xfrm>
      </p:grpSpPr>
      <p:sp>
        <p:nvSpPr>
          <p:cNvPr id="225" name="Google Shape;225;p2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21"/>
          <p:cNvSpPr txBox="1"/>
          <p:nvPr/>
        </p:nvSpPr>
        <p:spPr>
          <a:xfrm>
            <a:off x="675850" y="268100"/>
            <a:ext cx="7446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6 ELABORATE: How does animal waste affect the environment, and what can we do about it?</a:t>
            </a:r>
            <a:endParaRPr>
              <a:latin typeface="Source Sans Pro"/>
              <a:ea typeface="Source Sans Pro"/>
              <a:cs typeface="Source Sans Pro"/>
              <a:sym typeface="Source Sans Pro"/>
            </a:endParaRPr>
          </a:p>
        </p:txBody>
      </p:sp>
      <p:pic>
        <p:nvPicPr>
          <p:cNvPr id="227" name="Google Shape;227;p2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228" name="Google Shape;228;p21"/>
          <p:cNvCxnSpPr/>
          <p:nvPr/>
        </p:nvCxnSpPr>
        <p:spPr>
          <a:xfrm>
            <a:off x="8268025" y="450575"/>
            <a:ext cx="535800" cy="1200"/>
          </a:xfrm>
          <a:prstGeom prst="straightConnector1">
            <a:avLst/>
          </a:prstGeom>
          <a:noFill/>
          <a:ln w="9525" cap="flat" cmpd="sng">
            <a:solidFill>
              <a:schemeClr val="dk2"/>
            </a:solidFill>
            <a:prstDash val="dot"/>
            <a:round/>
            <a:headEnd type="none" w="med" len="med"/>
            <a:tailEnd type="none" w="med" len="med"/>
          </a:ln>
        </p:spPr>
      </p:cxnSp>
      <p:graphicFrame>
        <p:nvGraphicFramePr>
          <p:cNvPr id="229" name="Google Shape;229;p21"/>
          <p:cNvGraphicFramePr/>
          <p:nvPr/>
        </p:nvGraphicFramePr>
        <p:xfrm>
          <a:off x="465575" y="1456725"/>
          <a:ext cx="9149675" cy="5708750"/>
        </p:xfrm>
        <a:graphic>
          <a:graphicData uri="http://schemas.openxmlformats.org/drawingml/2006/table">
            <a:tbl>
              <a:tblPr>
                <a:noFill/>
                <a:tableStyleId>{845A5800-1437-415C-BD2B-1391545922EB}</a:tableStyleId>
              </a:tblPr>
              <a:tblGrid>
                <a:gridCol w="9149675">
                  <a:extLst>
                    <a:ext uri="{9D8B030D-6E8A-4147-A177-3AD203B41FA5}">
                      <a16:colId xmlns:a16="http://schemas.microsoft.com/office/drawing/2014/main" val="20000"/>
                    </a:ext>
                  </a:extLst>
                </a:gridCol>
              </a:tblGrid>
              <a:tr h="66137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collect data? Create a table where you will record your observations from the investigation. Measurements, descriptions, and pictures all count as useful data. </a:t>
                      </a:r>
                      <a:endParaRPr/>
                    </a:p>
                  </a:txBody>
                  <a:tcPr marL="91425" marR="91425" marT="91425" marB="91425">
                    <a:solidFill>
                      <a:srgbClr val="666666"/>
                    </a:solidFill>
                  </a:tcPr>
                </a:tc>
                <a:extLst>
                  <a:ext uri="{0D108BD9-81ED-4DB2-BD59-A6C34878D82A}">
                    <a16:rowId xmlns:a16="http://schemas.microsoft.com/office/drawing/2014/main" val="10000"/>
                  </a:ext>
                </a:extLst>
              </a:tr>
              <a:tr h="50473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
        <p:nvSpPr>
          <p:cNvPr id="230" name="Google Shape;230;p21"/>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p:cSld name="CUSTOM_19">
    <p:spTree>
      <p:nvGrpSpPr>
        <p:cNvPr id="1" name="Shape 231"/>
        <p:cNvGrpSpPr/>
        <p:nvPr/>
      </p:nvGrpSpPr>
      <p:grpSpPr>
        <a:xfrm>
          <a:off x="0" y="0"/>
          <a:ext cx="0" cy="0"/>
          <a:chOff x="0" y="0"/>
          <a:chExt cx="0" cy="0"/>
        </a:xfrm>
      </p:grpSpPr>
      <p:sp>
        <p:nvSpPr>
          <p:cNvPr id="232" name="Google Shape;232;p22"/>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33" name="Google Shape;233;p2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6 - Explore 1">
  <p:cSld name="CUSTOM_1_1_1">
    <p:spTree>
      <p:nvGrpSpPr>
        <p:cNvPr id="1" name="Shape 234"/>
        <p:cNvGrpSpPr/>
        <p:nvPr/>
      </p:nvGrpSpPr>
      <p:grpSpPr>
        <a:xfrm>
          <a:off x="0" y="0"/>
          <a:ext cx="0" cy="0"/>
          <a:chOff x="0" y="0"/>
          <a:chExt cx="0" cy="0"/>
        </a:xfrm>
      </p:grpSpPr>
      <p:sp>
        <p:nvSpPr>
          <p:cNvPr id="235" name="Google Shape;235;p2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3"/>
          <p:cNvSpPr txBox="1"/>
          <p:nvPr/>
        </p:nvSpPr>
        <p:spPr>
          <a:xfrm>
            <a:off x="469275" y="622113"/>
            <a:ext cx="91248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Types of Water on Earth</a:t>
            </a:r>
            <a:endParaRPr sz="3000" i="1">
              <a:latin typeface="Source Sans Pro"/>
              <a:ea typeface="Source Sans Pro"/>
              <a:cs typeface="Source Sans Pro"/>
              <a:sym typeface="Source Sans Pro"/>
            </a:endParaRPr>
          </a:p>
        </p:txBody>
      </p:sp>
      <p:sp>
        <p:nvSpPr>
          <p:cNvPr id="237" name="Google Shape;237;p23"/>
          <p:cNvSpPr txBox="1"/>
          <p:nvPr/>
        </p:nvSpPr>
        <p:spPr>
          <a:xfrm>
            <a:off x="675850" y="283000"/>
            <a:ext cx="57702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5 EXPLORE: </a:t>
            </a:r>
            <a:r>
              <a:rPr lang="en">
                <a:solidFill>
                  <a:schemeClr val="dk1"/>
                </a:solidFill>
                <a:latin typeface="Source Sans Pro"/>
                <a:ea typeface="Source Sans Pro"/>
                <a:cs typeface="Source Sans Pro"/>
                <a:sym typeface="Source Sans Pro"/>
              </a:rPr>
              <a:t>How does our use of water affect Earth’s systems?</a:t>
            </a:r>
            <a:endParaRPr>
              <a:latin typeface="Source Sans Pro"/>
              <a:ea typeface="Source Sans Pro"/>
              <a:cs typeface="Source Sans Pro"/>
              <a:sym typeface="Source Sans Pro"/>
            </a:endParaRPr>
          </a:p>
        </p:txBody>
      </p:sp>
      <p:cxnSp>
        <p:nvCxnSpPr>
          <p:cNvPr id="238" name="Google Shape;238;p23"/>
          <p:cNvCxnSpPr/>
          <p:nvPr/>
        </p:nvCxnSpPr>
        <p:spPr>
          <a:xfrm>
            <a:off x="5813675" y="460625"/>
            <a:ext cx="3036600" cy="5400"/>
          </a:xfrm>
          <a:prstGeom prst="straightConnector1">
            <a:avLst/>
          </a:prstGeom>
          <a:noFill/>
          <a:ln w="9525" cap="flat" cmpd="sng">
            <a:solidFill>
              <a:schemeClr val="dk2"/>
            </a:solidFill>
            <a:prstDash val="dot"/>
            <a:round/>
            <a:headEnd type="none" w="med" len="med"/>
            <a:tailEnd type="none" w="med" len="med"/>
          </a:ln>
        </p:spPr>
      </p:cxnSp>
      <p:pic>
        <p:nvPicPr>
          <p:cNvPr id="239" name="Google Shape;239;p2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40" name="Google Shape;240;p23"/>
          <p:cNvSpPr txBox="1">
            <a:spLocks noGrp="1"/>
          </p:cNvSpPr>
          <p:nvPr>
            <p:ph type="sldNum" idx="2"/>
          </p:nvPr>
        </p:nvSpPr>
        <p:spPr>
          <a:xfrm>
            <a:off x="9507229" y="92269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1" name="Google Shape;241;p23"/>
          <p:cNvSpPr txBox="1"/>
          <p:nvPr/>
        </p:nvSpPr>
        <p:spPr>
          <a:xfrm>
            <a:off x="469275" y="1373025"/>
            <a:ext cx="912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 b="1">
                <a:solidFill>
                  <a:srgbClr val="3E3E3E"/>
                </a:solidFill>
                <a:highlight>
                  <a:srgbClr val="FEFEFE"/>
                </a:highlight>
                <a:latin typeface="Source Sans Pro"/>
                <a:ea typeface="Source Sans Pro"/>
                <a:cs typeface="Source Sans Pro"/>
                <a:sym typeface="Source Sans Pro"/>
              </a:rPr>
              <a:t>Directions: </a:t>
            </a:r>
            <a:r>
              <a:rPr lang="en">
                <a:solidFill>
                  <a:srgbClr val="3E3E3E"/>
                </a:solidFill>
                <a:highlight>
                  <a:srgbClr val="FEFEFE"/>
                </a:highlight>
                <a:latin typeface="Source Sans Pro"/>
                <a:ea typeface="Source Sans Pro"/>
                <a:cs typeface="Source Sans Pro"/>
                <a:sym typeface="Source Sans Pro"/>
              </a:rPr>
              <a:t>Use the data table to make a pie graph that shows the amounts of different types of water on Earth. </a:t>
            </a:r>
            <a:endParaRPr>
              <a:solidFill>
                <a:srgbClr val="3E3E3E"/>
              </a:solidFill>
              <a:highlight>
                <a:srgbClr val="FEFEFE"/>
              </a:highlight>
              <a:latin typeface="Source Sans Pro"/>
              <a:ea typeface="Source Sans Pro"/>
              <a:cs typeface="Source Sans Pro"/>
              <a:sym typeface="Source Sans Pr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7 - Explain 2">
  <p:cSld name="CUSTOM_17">
    <p:spTree>
      <p:nvGrpSpPr>
        <p:cNvPr id="1" name="Shape 242"/>
        <p:cNvGrpSpPr/>
        <p:nvPr/>
      </p:nvGrpSpPr>
      <p:grpSpPr>
        <a:xfrm>
          <a:off x="0" y="0"/>
          <a:ext cx="0" cy="0"/>
          <a:chOff x="0" y="0"/>
          <a:chExt cx="0" cy="0"/>
        </a:xfrm>
      </p:grpSpPr>
      <p:sp>
        <p:nvSpPr>
          <p:cNvPr id="243" name="Google Shape;243;p2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4" name="Google Shape;244;p24"/>
          <p:cNvSpPr txBox="1"/>
          <p:nvPr/>
        </p:nvSpPr>
        <p:spPr>
          <a:xfrm>
            <a:off x="685500" y="1373700"/>
            <a:ext cx="88362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500"/>
              </a:spcAft>
              <a:buNone/>
            </a:pPr>
            <a:endParaRPr sz="1300">
              <a:solidFill>
                <a:schemeClr val="dk1"/>
              </a:solidFill>
              <a:latin typeface="Source Sans Pro"/>
              <a:ea typeface="Source Sans Pro"/>
              <a:cs typeface="Source Sans Pro"/>
              <a:sym typeface="Source Sans Pro"/>
            </a:endParaRPr>
          </a:p>
        </p:txBody>
      </p:sp>
      <p:sp>
        <p:nvSpPr>
          <p:cNvPr id="245" name="Google Shape;245;p24"/>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246" name="Google Shape;246;p24"/>
          <p:cNvSpPr txBox="1"/>
          <p:nvPr/>
        </p:nvSpPr>
        <p:spPr>
          <a:xfrm>
            <a:off x="0" y="6348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 </a:t>
            </a:r>
            <a:r>
              <a:rPr lang="en" sz="2400" i="1">
                <a:solidFill>
                  <a:schemeClr val="dk1"/>
                </a:solidFill>
                <a:latin typeface="Source Sans Pro"/>
                <a:ea typeface="Source Sans Pro"/>
                <a:cs typeface="Source Sans Pro"/>
                <a:sym typeface="Source Sans Pro"/>
              </a:rPr>
              <a:t>continued</a:t>
            </a:r>
            <a:endParaRPr sz="2400" i="1">
              <a:solidFill>
                <a:schemeClr val="dk1"/>
              </a:solidFill>
              <a:latin typeface="Source Sans Pro"/>
              <a:ea typeface="Source Sans Pro"/>
              <a:cs typeface="Source Sans Pro"/>
              <a:sym typeface="Source Sans Pro"/>
            </a:endParaRPr>
          </a:p>
        </p:txBody>
      </p:sp>
      <p:cxnSp>
        <p:nvCxnSpPr>
          <p:cNvPr id="247" name="Google Shape;247;p24"/>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pic>
        <p:nvPicPr>
          <p:cNvPr id="248" name="Google Shape;248;p2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49" name="Google Shape;249;p24"/>
          <p:cNvSpPr txBox="1"/>
          <p:nvPr/>
        </p:nvSpPr>
        <p:spPr>
          <a:xfrm>
            <a:off x="450575" y="1430550"/>
            <a:ext cx="9071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None/>
            </a:pPr>
            <a:r>
              <a:rPr lang="en" b="1">
                <a:solidFill>
                  <a:schemeClr val="dk1"/>
                </a:solidFill>
                <a:latin typeface="Source Sans Pro"/>
                <a:ea typeface="Source Sans Pro"/>
                <a:cs typeface="Source Sans Pro"/>
                <a:sym typeface="Source Sans Pro"/>
              </a:rPr>
              <a:t>Guiding Question #3: </a:t>
            </a:r>
            <a:r>
              <a:rPr lang="en">
                <a:solidFill>
                  <a:schemeClr val="dk1"/>
                </a:solidFill>
                <a:latin typeface="Source Sans Pro"/>
                <a:ea typeface="Source Sans Pro"/>
                <a:cs typeface="Source Sans Pro"/>
                <a:sym typeface="Source Sans Pro"/>
              </a:rPr>
              <a:t>What were some benefits of changing to new energy sources?</a:t>
            </a:r>
            <a:endParaRPr>
              <a:solidFill>
                <a:schemeClr val="dk1"/>
              </a:solidFill>
              <a:latin typeface="Source Sans Pro"/>
              <a:ea typeface="Source Sans Pro"/>
              <a:cs typeface="Source Sans Pro"/>
              <a:sym typeface="Source Sans Pro"/>
            </a:endParaRPr>
          </a:p>
        </p:txBody>
      </p:sp>
      <p:graphicFrame>
        <p:nvGraphicFramePr>
          <p:cNvPr id="250" name="Google Shape;250;p24"/>
          <p:cNvGraphicFramePr/>
          <p:nvPr/>
        </p:nvGraphicFramePr>
        <p:xfrm>
          <a:off x="450450" y="1996125"/>
          <a:ext cx="9155600" cy="5315250"/>
        </p:xfrm>
        <a:graphic>
          <a:graphicData uri="http://schemas.openxmlformats.org/drawingml/2006/table">
            <a:tbl>
              <a:tblPr>
                <a:noFill/>
                <a:tableStyleId>{1AC719AE-C1B7-4B48-B4B3-2538498A6517}</a:tableStyleId>
              </a:tblPr>
              <a:tblGrid>
                <a:gridCol w="4565075">
                  <a:extLst>
                    <a:ext uri="{9D8B030D-6E8A-4147-A177-3AD203B41FA5}">
                      <a16:colId xmlns:a16="http://schemas.microsoft.com/office/drawing/2014/main" val="20000"/>
                    </a:ext>
                  </a:extLst>
                </a:gridCol>
                <a:gridCol w="4590525">
                  <a:extLst>
                    <a:ext uri="{9D8B030D-6E8A-4147-A177-3AD203B41FA5}">
                      <a16:colId xmlns:a16="http://schemas.microsoft.com/office/drawing/2014/main" val="20001"/>
                    </a:ext>
                  </a:extLst>
                </a:gridCol>
              </a:tblGrid>
              <a:tr h="3962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4918975">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7 - Elaborate 1">
  <p:cSld name="CUSTOM_18">
    <p:spTree>
      <p:nvGrpSpPr>
        <p:cNvPr id="1" name="Shape 251"/>
        <p:cNvGrpSpPr/>
        <p:nvPr/>
      </p:nvGrpSpPr>
      <p:grpSpPr>
        <a:xfrm>
          <a:off x="0" y="0"/>
          <a:ext cx="0" cy="0"/>
          <a:chOff x="0" y="0"/>
          <a:chExt cx="0" cy="0"/>
        </a:xfrm>
      </p:grpSpPr>
      <p:sp>
        <p:nvSpPr>
          <p:cNvPr id="252" name="Google Shape;252;p2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3" name="Google Shape;253;p25"/>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A Farm that Helps Protect the Earth</a:t>
            </a:r>
            <a:endParaRPr sz="3600" i="1">
              <a:solidFill>
                <a:schemeClr val="dk1"/>
              </a:solidFill>
            </a:endParaRPr>
          </a:p>
        </p:txBody>
      </p:sp>
      <p:sp>
        <p:nvSpPr>
          <p:cNvPr id="254" name="Google Shape;254;p25"/>
          <p:cNvSpPr txBox="1"/>
          <p:nvPr/>
        </p:nvSpPr>
        <p:spPr>
          <a:xfrm>
            <a:off x="439300" y="1437250"/>
            <a:ext cx="9031800" cy="4002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r>
              <a:rPr lang="en">
                <a:solidFill>
                  <a:schemeClr val="dk1"/>
                </a:solidFill>
                <a:latin typeface="Source Sans Pro"/>
                <a:ea typeface="Source Sans Pro"/>
                <a:cs typeface="Source Sans Pro"/>
                <a:sym typeface="Source Sans Pro"/>
              </a:rPr>
              <a:t>Create a new model farm that uses science ideas to protect the Earth. Label the parts of the model.</a:t>
            </a:r>
            <a:endParaRPr u="sng">
              <a:solidFill>
                <a:schemeClr val="dk1"/>
              </a:solidFill>
              <a:latin typeface="Source Sans Pro"/>
              <a:ea typeface="Source Sans Pro"/>
              <a:cs typeface="Source Sans Pro"/>
              <a:sym typeface="Source Sans Pro"/>
            </a:endParaRPr>
          </a:p>
        </p:txBody>
      </p:sp>
      <p:sp>
        <p:nvSpPr>
          <p:cNvPr id="255" name="Google Shape;255;p25"/>
          <p:cNvSpPr txBox="1"/>
          <p:nvPr/>
        </p:nvSpPr>
        <p:spPr>
          <a:xfrm>
            <a:off x="685500" y="264500"/>
            <a:ext cx="30474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Lessons 7 &amp; 9 ELABORATE &amp; EVALUATE</a:t>
            </a:r>
            <a:endParaRPr>
              <a:latin typeface="Source Sans Pro"/>
              <a:ea typeface="Source Sans Pro"/>
              <a:cs typeface="Source Sans Pro"/>
              <a:sym typeface="Source Sans Pro"/>
            </a:endParaRPr>
          </a:p>
        </p:txBody>
      </p:sp>
      <p:cxnSp>
        <p:nvCxnSpPr>
          <p:cNvPr id="256" name="Google Shape;256;p25"/>
          <p:cNvCxnSpPr/>
          <p:nvPr/>
        </p:nvCxnSpPr>
        <p:spPr>
          <a:xfrm>
            <a:off x="3671475" y="460277"/>
            <a:ext cx="5072400" cy="0"/>
          </a:xfrm>
          <a:prstGeom prst="straightConnector1">
            <a:avLst/>
          </a:prstGeom>
          <a:noFill/>
          <a:ln w="9525" cap="flat" cmpd="sng">
            <a:solidFill>
              <a:schemeClr val="dk2"/>
            </a:solidFill>
            <a:prstDash val="dot"/>
            <a:round/>
            <a:headEnd type="none" w="med" len="med"/>
            <a:tailEnd type="none" w="med" len="med"/>
          </a:ln>
        </p:spPr>
      </p:cxnSp>
      <p:pic>
        <p:nvPicPr>
          <p:cNvPr id="257" name="Google Shape;257;p2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58" name="Google Shape;258;p25"/>
          <p:cNvSpPr/>
          <p:nvPr/>
        </p:nvSpPr>
        <p:spPr>
          <a:xfrm>
            <a:off x="473100" y="1922100"/>
            <a:ext cx="9123900" cy="53772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8 - Explore 1">
  <p:cSld name="CUSTOM_5">
    <p:spTree>
      <p:nvGrpSpPr>
        <p:cNvPr id="1" name="Shape 259"/>
        <p:cNvGrpSpPr/>
        <p:nvPr/>
      </p:nvGrpSpPr>
      <p:grpSpPr>
        <a:xfrm>
          <a:off x="0" y="0"/>
          <a:ext cx="0" cy="0"/>
          <a:chOff x="0" y="0"/>
          <a:chExt cx="0" cy="0"/>
        </a:xfrm>
      </p:grpSpPr>
      <p:sp>
        <p:nvSpPr>
          <p:cNvPr id="260" name="Google Shape;260;p2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61" name="Google Shape;261;p26"/>
          <p:cNvPicPr preferRelativeResize="0"/>
          <p:nvPr/>
        </p:nvPicPr>
        <p:blipFill rotWithShape="1">
          <a:blip r:embed="rId2">
            <a:alphaModFix/>
          </a:blip>
          <a:srcRect l="149" r="149"/>
          <a:stretch/>
        </p:blipFill>
        <p:spPr>
          <a:xfrm>
            <a:off x="3267075" y="2594707"/>
            <a:ext cx="3524250" cy="3419475"/>
          </a:xfrm>
          <a:prstGeom prst="rect">
            <a:avLst/>
          </a:prstGeom>
          <a:noFill/>
          <a:ln>
            <a:noFill/>
          </a:ln>
        </p:spPr>
      </p:pic>
      <p:graphicFrame>
        <p:nvGraphicFramePr>
          <p:cNvPr id="262" name="Google Shape;262;p26"/>
          <p:cNvGraphicFramePr/>
          <p:nvPr/>
        </p:nvGraphicFramePr>
        <p:xfrm>
          <a:off x="1762563" y="2011725"/>
          <a:ext cx="6289275" cy="4905225"/>
        </p:xfrm>
        <a:graphic>
          <a:graphicData uri="http://schemas.openxmlformats.org/drawingml/2006/table">
            <a:tbl>
              <a:tblPr>
                <a:noFill/>
                <a:tableStyleId>{1AC719AE-C1B7-4B48-B4B3-2538498A6517}</a:tableStyleId>
              </a:tblPr>
              <a:tblGrid>
                <a:gridCol w="1563750">
                  <a:extLst>
                    <a:ext uri="{9D8B030D-6E8A-4147-A177-3AD203B41FA5}">
                      <a16:colId xmlns:a16="http://schemas.microsoft.com/office/drawing/2014/main" val="20000"/>
                    </a:ext>
                  </a:extLst>
                </a:gridCol>
                <a:gridCol w="1767350">
                  <a:extLst>
                    <a:ext uri="{9D8B030D-6E8A-4147-A177-3AD203B41FA5}">
                      <a16:colId xmlns:a16="http://schemas.microsoft.com/office/drawing/2014/main" val="20001"/>
                    </a:ext>
                  </a:extLst>
                </a:gridCol>
                <a:gridCol w="1776600">
                  <a:extLst>
                    <a:ext uri="{9D8B030D-6E8A-4147-A177-3AD203B41FA5}">
                      <a16:colId xmlns:a16="http://schemas.microsoft.com/office/drawing/2014/main" val="20002"/>
                    </a:ext>
                  </a:extLst>
                </a:gridCol>
                <a:gridCol w="1181575">
                  <a:extLst>
                    <a:ext uri="{9D8B030D-6E8A-4147-A177-3AD203B41FA5}">
                      <a16:colId xmlns:a16="http://schemas.microsoft.com/office/drawing/2014/main" val="20003"/>
                    </a:ext>
                  </a:extLst>
                </a:gridCol>
              </a:tblGrid>
              <a:tr h="1171725">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1. Identify Need/Problem</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278200">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7. Redesign</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rowSpan="2" gridSpan="2">
                  <a:txBody>
                    <a:bodyPr/>
                    <a:lstStyle/>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rowSpan="2" hMerge="1">
                  <a:txBody>
                    <a:bodyPr/>
                    <a:lstStyle/>
                    <a:p>
                      <a:endParaRPr lang="en-US"/>
                    </a:p>
                  </a:txBody>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2. Research &amp; Brainstorm</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597775">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6. Communicate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gridSpan="2" vMerge="1">
                  <a:txBody>
                    <a:bodyPr/>
                    <a:lstStyle/>
                    <a:p>
                      <a:endParaRPr lang="en-US"/>
                    </a:p>
                  </a:txBody>
                  <a:tcPr/>
                </a:tc>
                <a:tc hMerge="1" vMerge="1">
                  <a:txBody>
                    <a:bodyPr/>
                    <a:lstStyle/>
                    <a:p>
                      <a:endParaRPr lang="en-US"/>
                    </a:p>
                  </a:txBody>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3. Choose Best Ideas</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857525">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5. Test &amp; Evaluate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4. Construct Prototype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63" name="Google Shape;263;p26"/>
          <p:cNvSpPr txBox="1"/>
          <p:nvPr/>
        </p:nvSpPr>
        <p:spPr>
          <a:xfrm>
            <a:off x="0" y="691850"/>
            <a:ext cx="10058400" cy="914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Engineering Design Cycle</a:t>
            </a:r>
            <a:endParaRPr sz="3600">
              <a:latin typeface="Source Sans Pro"/>
              <a:ea typeface="Source Sans Pro"/>
              <a:cs typeface="Source Sans Pro"/>
              <a:sym typeface="Source Sans Pro"/>
            </a:endParaRPr>
          </a:p>
        </p:txBody>
      </p:sp>
      <p:sp>
        <p:nvSpPr>
          <p:cNvPr id="264" name="Google Shape;264;p26"/>
          <p:cNvSpPr txBox="1"/>
          <p:nvPr/>
        </p:nvSpPr>
        <p:spPr>
          <a:xfrm>
            <a:off x="687125" y="241975"/>
            <a:ext cx="7505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65" name="Google Shape;265;p26"/>
          <p:cNvCxnSpPr/>
          <p:nvPr/>
        </p:nvCxnSpPr>
        <p:spPr>
          <a:xfrm>
            <a:off x="5752550" y="464575"/>
            <a:ext cx="3039600" cy="8400"/>
          </a:xfrm>
          <a:prstGeom prst="straightConnector1">
            <a:avLst/>
          </a:prstGeom>
          <a:noFill/>
          <a:ln w="9525" cap="flat" cmpd="sng">
            <a:solidFill>
              <a:schemeClr val="dk2"/>
            </a:solidFill>
            <a:prstDash val="dot"/>
            <a:round/>
            <a:headEnd type="none" w="med" len="med"/>
            <a:tailEnd type="none" w="med" len="med"/>
          </a:ln>
        </p:spPr>
      </p:cxnSp>
      <p:pic>
        <p:nvPicPr>
          <p:cNvPr id="266" name="Google Shape;266;p26"/>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8 - Explore 2">
  <p:cSld name="CUSTOM_6">
    <p:spTree>
      <p:nvGrpSpPr>
        <p:cNvPr id="1" name="Shape 267"/>
        <p:cNvGrpSpPr/>
        <p:nvPr/>
      </p:nvGrpSpPr>
      <p:grpSpPr>
        <a:xfrm>
          <a:off x="0" y="0"/>
          <a:ext cx="0" cy="0"/>
          <a:chOff x="0" y="0"/>
          <a:chExt cx="0" cy="0"/>
        </a:xfrm>
      </p:grpSpPr>
      <p:sp>
        <p:nvSpPr>
          <p:cNvPr id="268" name="Google Shape;268;p2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269" name="Google Shape;269;p27"/>
          <p:cNvGraphicFramePr/>
          <p:nvPr/>
        </p:nvGraphicFramePr>
        <p:xfrm>
          <a:off x="543663" y="797750"/>
          <a:ext cx="8720075" cy="6650350"/>
        </p:xfrm>
        <a:graphic>
          <a:graphicData uri="http://schemas.openxmlformats.org/drawingml/2006/table">
            <a:tbl>
              <a:tblPr>
                <a:noFill/>
                <a:tableStyleId>{6AE9BA12-960D-439E-BBF6-BE0B68C2673F}</a:tableStyleId>
              </a:tblPr>
              <a:tblGrid>
                <a:gridCol w="3907625">
                  <a:extLst>
                    <a:ext uri="{9D8B030D-6E8A-4147-A177-3AD203B41FA5}">
                      <a16:colId xmlns:a16="http://schemas.microsoft.com/office/drawing/2014/main" val="20000"/>
                    </a:ext>
                  </a:extLst>
                </a:gridCol>
                <a:gridCol w="1604150">
                  <a:extLst>
                    <a:ext uri="{9D8B030D-6E8A-4147-A177-3AD203B41FA5}">
                      <a16:colId xmlns:a16="http://schemas.microsoft.com/office/drawing/2014/main" val="20001"/>
                    </a:ext>
                  </a:extLst>
                </a:gridCol>
                <a:gridCol w="1604150">
                  <a:extLst>
                    <a:ext uri="{9D8B030D-6E8A-4147-A177-3AD203B41FA5}">
                      <a16:colId xmlns:a16="http://schemas.microsoft.com/office/drawing/2014/main" val="20002"/>
                    </a:ext>
                  </a:extLst>
                </a:gridCol>
                <a:gridCol w="1604150">
                  <a:extLst>
                    <a:ext uri="{9D8B030D-6E8A-4147-A177-3AD203B41FA5}">
                      <a16:colId xmlns:a16="http://schemas.microsoft.com/office/drawing/2014/main" val="20003"/>
                    </a:ext>
                  </a:extLst>
                </a:gridCol>
              </a:tblGrid>
              <a:tr h="363400">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cap="flat" cmpd="sng">
                      <a:solidFill>
                        <a:srgbClr val="666666"/>
                      </a:solidFill>
                      <a:prstDash val="solid"/>
                      <a:round/>
                      <a:headEnd type="none" w="sm" len="sm"/>
                      <a:tailEnd type="none" w="sm" len="sm"/>
                    </a:lnL>
                    <a:lnT cap="flat" cmpd="sng">
                      <a:solidFill>
                        <a:srgbClr val="666666"/>
                      </a:solidFill>
                      <a:prstDash val="solid"/>
                      <a:round/>
                      <a:headEnd type="none" w="sm" len="sm"/>
                      <a:tailEnd type="none" w="sm" len="sm"/>
                    </a:lnT>
                    <a:lnB cap="flat" cmpd="sng">
                      <a:solidFill>
                        <a:srgbClr val="FFFFFF"/>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NO</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F0000"/>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SOMEWHAT</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1C232"/>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YES</a:t>
                      </a:r>
                      <a:endParaRPr sz="1800" b="1">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6AA84F"/>
                    </a:solidFill>
                  </a:tcPr>
                </a:tc>
                <a:extLst>
                  <a:ext uri="{0D108BD9-81ED-4DB2-BD59-A6C34878D82A}">
                    <a16:rowId xmlns:a16="http://schemas.microsoft.com/office/drawing/2014/main" val="10000"/>
                  </a:ext>
                </a:extLst>
              </a:tr>
              <a:tr h="700825">
                <a:tc>
                  <a:txBody>
                    <a:bodyPr/>
                    <a:lstStyle/>
                    <a:p>
                      <a:pPr marL="0" lvl="0" indent="0" algn="l" rtl="0">
                        <a:lnSpc>
                          <a:spcPct val="115000"/>
                        </a:lnSpc>
                        <a:spcBef>
                          <a:spcPts val="0"/>
                        </a:spcBef>
                        <a:spcAft>
                          <a:spcPts val="1000"/>
                        </a:spcAft>
                        <a:buNone/>
                      </a:pPr>
                      <a:endParaRPr>
                        <a:latin typeface="Source Sans Pro"/>
                        <a:ea typeface="Source Sans Pro"/>
                        <a:cs typeface="Source Sans Pro"/>
                        <a:sym typeface="Source Sans Pro"/>
                      </a:endParaRPr>
                    </a:p>
                  </a:txBody>
                  <a:tcPr marL="63500" marR="63500" marT="63500" marB="63500" anchor="ctr">
                    <a:lnL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w="6350" cap="flat" cmpd="sng">
                      <a:solidFill>
                        <a:srgbClr val="666666"/>
                      </a:solidFill>
                      <a:prstDash val="solid"/>
                      <a:round/>
                      <a:headEnd type="none" w="sm" len="sm"/>
                      <a:tailEnd type="none" w="sm" len="sm"/>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117225">
                <a:tc>
                  <a:txBody>
                    <a:bodyPr/>
                    <a:lstStyle/>
                    <a:p>
                      <a:pPr marL="0" lvl="0" indent="0" algn="l" rtl="0">
                        <a:spcBef>
                          <a:spcPts val="0"/>
                        </a:spcBef>
                        <a:spcAft>
                          <a:spcPts val="400"/>
                        </a:spcAft>
                        <a:buClr>
                          <a:srgbClr val="000000"/>
                        </a:buClr>
                        <a:buSzPts val="1100"/>
                        <a:buFont typeface="Arial"/>
                        <a:buNone/>
                      </a:pPr>
                      <a:r>
                        <a:rPr lang="en">
                          <a:solidFill>
                            <a:srgbClr val="000000"/>
                          </a:solidFill>
                          <a:latin typeface="Source Sans Pro"/>
                          <a:ea typeface="Source Sans Pro"/>
                          <a:cs typeface="Source Sans Pro"/>
                          <a:sym typeface="Source Sans Pro"/>
                        </a:rPr>
                        <a:t>I used research to help make a design proposal. </a:t>
                      </a:r>
                      <a:endParaRPr>
                        <a:latin typeface="Source Sans Pro"/>
                        <a:ea typeface="Source Sans Pro"/>
                        <a:cs typeface="Source Sans Pro"/>
                        <a:sym typeface="Source Sans Pro"/>
                      </a:endParaRPr>
                    </a:p>
                  </a:txBody>
                  <a:tcPr marL="155425" marR="155425" marT="63500" marB="63500" anchor="ctr">
                    <a:lnL w="6350" cap="flat" cmpd="sng">
                      <a:solidFill>
                        <a:srgbClr val="666666"/>
                      </a:solidFill>
                      <a:prstDash val="solid"/>
                      <a:round/>
                      <a:headEnd type="none" w="sm" len="sm"/>
                      <a:tailEnd type="none" w="sm" len="sm"/>
                    </a:lnL>
                    <a:lnR w="6350" cap="flat" cmpd="sng">
                      <a:solidFill>
                        <a:srgbClr val="666666"/>
                      </a:solidFill>
                      <a:prstDash val="solid"/>
                      <a:round/>
                      <a:headEnd type="none" w="sm" len="sm"/>
                      <a:tailEnd type="none" w="sm" len="sm"/>
                    </a:lnR>
                    <a:lnT w="6350" cap="flat" cmpd="sng">
                      <a:solidFill>
                        <a:srgbClr val="666666"/>
                      </a:solidFill>
                      <a:prstDash val="solid"/>
                      <a:round/>
                      <a:headEnd type="none" w="sm" len="sm"/>
                      <a:tailEnd type="none" w="sm" len="sm"/>
                    </a:lnT>
                    <a:lnB w="635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w="6350" cap="flat" cmpd="sng">
                      <a:solidFill>
                        <a:srgbClr val="666666"/>
                      </a:solidFill>
                      <a:prstDash val="solid"/>
                      <a:round/>
                      <a:headEnd type="none" w="sm" len="sm"/>
                      <a:tailEnd type="none" w="sm" len="sm"/>
                    </a:ln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17225">
                <a:tc>
                  <a:txBody>
                    <a:bodyPr/>
                    <a:lstStyle/>
                    <a:p>
                      <a:pPr marL="0" lvl="0" indent="0" algn="l" rtl="0">
                        <a:spcBef>
                          <a:spcPts val="0"/>
                        </a:spcBef>
                        <a:spcAft>
                          <a:spcPts val="400"/>
                        </a:spcAft>
                        <a:buClr>
                          <a:srgbClr val="000000"/>
                        </a:buClr>
                        <a:buSzPts val="1100"/>
                        <a:buFont typeface="Arial"/>
                        <a:buNone/>
                      </a:pPr>
                      <a:r>
                        <a:rPr lang="en">
                          <a:solidFill>
                            <a:srgbClr val="000000"/>
                          </a:solidFill>
                          <a:latin typeface="Source Sans Pro"/>
                          <a:ea typeface="Source Sans Pro"/>
                          <a:cs typeface="Source Sans Pro"/>
                          <a:sym typeface="Source Sans Pro"/>
                        </a:rPr>
                        <a:t>Our group compared multiple design proposals to determine which design would best meet the criteria given the materials constraints.</a:t>
                      </a:r>
                      <a:endParaRPr>
                        <a:latin typeface="Source Sans Pro"/>
                        <a:ea typeface="Source Sans Pro"/>
                        <a:cs typeface="Source Sans Pro"/>
                        <a:sym typeface="Source Sans Pro"/>
                      </a:endParaRPr>
                    </a:p>
                  </a:txBody>
                  <a:tcPr marL="155425" marR="155425" marT="63500" marB="63500" anchor="ctr">
                    <a:lnL w="6350" cap="flat" cmpd="sng">
                      <a:solidFill>
                        <a:srgbClr val="666666"/>
                      </a:solidFill>
                      <a:prstDash val="solid"/>
                      <a:round/>
                      <a:headEnd type="none" w="sm" len="sm"/>
                      <a:tailEnd type="none" w="sm" len="sm"/>
                    </a:lnL>
                    <a:lnR w="6350" cap="flat" cmpd="sng">
                      <a:solidFill>
                        <a:srgbClr val="666666"/>
                      </a:solidFill>
                      <a:prstDash val="solid"/>
                      <a:round/>
                      <a:headEnd type="none" w="sm" len="sm"/>
                      <a:tailEnd type="none" w="sm" len="sm"/>
                    </a:lnR>
                    <a:lnT w="6350" cap="flat" cmpd="sng">
                      <a:solidFill>
                        <a:srgbClr val="666666"/>
                      </a:solidFill>
                      <a:prstDash val="solid"/>
                      <a:round/>
                      <a:headEnd type="none" w="sm" len="sm"/>
                      <a:tailEnd type="none" w="sm" len="sm"/>
                    </a:lnT>
                    <a:lnB w="635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w="6350" cap="flat" cmpd="sng">
                      <a:solidFill>
                        <a:srgbClr val="666666"/>
                      </a:solidFill>
                      <a:prstDash val="solid"/>
                      <a:round/>
                      <a:headEnd type="none" w="sm" len="sm"/>
                      <a:tailEnd type="none" w="sm" len="sm"/>
                    </a:ln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17225">
                <a:tc>
                  <a:txBody>
                    <a:bodyPr/>
                    <a:lstStyle/>
                    <a:p>
                      <a:pPr marL="0" lvl="0" indent="0" algn="l" rtl="0">
                        <a:spcBef>
                          <a:spcPts val="0"/>
                        </a:spcBef>
                        <a:spcAft>
                          <a:spcPts val="400"/>
                        </a:spcAft>
                        <a:buClr>
                          <a:srgbClr val="000000"/>
                        </a:buClr>
                        <a:buSzPts val="1100"/>
                        <a:buFont typeface="Arial"/>
                        <a:buNone/>
                      </a:pPr>
                      <a:r>
                        <a:rPr lang="en">
                          <a:solidFill>
                            <a:srgbClr val="000000"/>
                          </a:solidFill>
                          <a:latin typeface="Source Sans Pro"/>
                          <a:ea typeface="Source Sans Pro"/>
                          <a:cs typeface="Source Sans Pro"/>
                          <a:sym typeface="Source Sans Pro"/>
                        </a:rPr>
                        <a:t>Our group conducted a fair test to determine if the design met the criteria given the constraints, and design should be improved. </a:t>
                      </a:r>
                      <a:endParaRPr>
                        <a:latin typeface="Source Sans Pro"/>
                        <a:ea typeface="Source Sans Pro"/>
                        <a:cs typeface="Source Sans Pro"/>
                        <a:sym typeface="Source Sans Pro"/>
                      </a:endParaRPr>
                    </a:p>
                  </a:txBody>
                  <a:tcPr marL="155425" marR="155425" marT="63500" marB="63500" anchor="ctr">
                    <a:lnL w="6350" cap="flat" cmpd="sng">
                      <a:solidFill>
                        <a:srgbClr val="666666"/>
                      </a:solidFill>
                      <a:prstDash val="solid"/>
                      <a:round/>
                      <a:headEnd type="none" w="sm" len="sm"/>
                      <a:tailEnd type="none" w="sm" len="sm"/>
                    </a:lnL>
                    <a:lnR w="6350" cap="flat" cmpd="sng">
                      <a:solidFill>
                        <a:srgbClr val="666666"/>
                      </a:solidFill>
                      <a:prstDash val="solid"/>
                      <a:round/>
                      <a:headEnd type="none" w="sm" len="sm"/>
                      <a:tailEnd type="none" w="sm" len="sm"/>
                    </a:lnR>
                    <a:lnT w="6350" cap="flat" cmpd="sng">
                      <a:solidFill>
                        <a:srgbClr val="666666"/>
                      </a:solidFill>
                      <a:prstDash val="solid"/>
                      <a:round/>
                      <a:headEnd type="none" w="sm" len="sm"/>
                      <a:tailEnd type="none" w="sm" len="sm"/>
                    </a:lnT>
                    <a:lnB w="635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w="6350" cap="flat" cmpd="sng">
                      <a:solidFill>
                        <a:srgbClr val="666666"/>
                      </a:solidFill>
                      <a:prstDash val="solid"/>
                      <a:round/>
                      <a:headEnd type="none" w="sm" len="sm"/>
                      <a:tailEnd type="none" w="sm" len="sm"/>
                    </a:ln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1117225">
                <a:tc>
                  <a:txBody>
                    <a:bodyPr/>
                    <a:lstStyle/>
                    <a:p>
                      <a:pPr marL="0" lvl="0" indent="0" algn="l" rtl="0">
                        <a:spcBef>
                          <a:spcPts val="0"/>
                        </a:spcBef>
                        <a:spcAft>
                          <a:spcPts val="400"/>
                        </a:spcAft>
                        <a:buClr>
                          <a:srgbClr val="000000"/>
                        </a:buClr>
                        <a:buSzPts val="1100"/>
                        <a:buFont typeface="Arial"/>
                        <a:buNone/>
                      </a:pPr>
                      <a:r>
                        <a:rPr lang="en">
                          <a:solidFill>
                            <a:srgbClr val="000000"/>
                          </a:solidFill>
                          <a:latin typeface="Source Sans Pro"/>
                          <a:ea typeface="Source Sans Pro"/>
                          <a:cs typeface="Source Sans Pro"/>
                          <a:sym typeface="Source Sans Pro"/>
                        </a:rPr>
                        <a:t>Our group communicated to our peers the results of our test.</a:t>
                      </a:r>
                      <a:endParaRPr>
                        <a:latin typeface="Source Sans Pro"/>
                        <a:ea typeface="Source Sans Pro"/>
                        <a:cs typeface="Source Sans Pro"/>
                        <a:sym typeface="Source Sans Pro"/>
                      </a:endParaRPr>
                    </a:p>
                  </a:txBody>
                  <a:tcPr marL="155425" marR="155425" marT="63500" marB="63500" anchor="ctr">
                    <a:lnL w="6350" cap="flat" cmpd="sng">
                      <a:solidFill>
                        <a:srgbClr val="666666"/>
                      </a:solidFill>
                      <a:prstDash val="solid"/>
                      <a:round/>
                      <a:headEnd type="none" w="sm" len="sm"/>
                      <a:tailEnd type="none" w="sm" len="sm"/>
                    </a:lnL>
                    <a:lnR w="6350" cap="flat" cmpd="sng">
                      <a:solidFill>
                        <a:srgbClr val="666666"/>
                      </a:solidFill>
                      <a:prstDash val="solid"/>
                      <a:round/>
                      <a:headEnd type="none" w="sm" len="sm"/>
                      <a:tailEnd type="none" w="sm" len="sm"/>
                    </a:lnR>
                    <a:lnT w="6350" cap="flat" cmpd="sng">
                      <a:solidFill>
                        <a:srgbClr val="666666"/>
                      </a:solidFill>
                      <a:prstDash val="solid"/>
                      <a:round/>
                      <a:headEnd type="none" w="sm" len="sm"/>
                      <a:tailEnd type="none" w="sm" len="sm"/>
                    </a:lnT>
                    <a:lnB w="635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w="6350" cap="flat" cmpd="sng">
                      <a:solidFill>
                        <a:srgbClr val="666666"/>
                      </a:solidFill>
                      <a:prstDash val="solid"/>
                      <a:round/>
                      <a:headEnd type="none" w="sm" len="sm"/>
                      <a:tailEnd type="none" w="sm" len="sm"/>
                    </a:ln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r h="1117225">
                <a:tc>
                  <a:txBody>
                    <a:bodyPr/>
                    <a:lstStyle/>
                    <a:p>
                      <a:pPr marL="0" lvl="0" indent="0" algn="l" rtl="0">
                        <a:spcBef>
                          <a:spcPts val="0"/>
                        </a:spcBef>
                        <a:spcAft>
                          <a:spcPts val="400"/>
                        </a:spcAft>
                        <a:buClr>
                          <a:srgbClr val="000000"/>
                        </a:buClr>
                        <a:buSzPts val="1100"/>
                        <a:buFont typeface="Arial"/>
                        <a:buNone/>
                      </a:pPr>
                      <a:r>
                        <a:rPr lang="en">
                          <a:solidFill>
                            <a:srgbClr val="000000"/>
                          </a:solidFill>
                          <a:latin typeface="Source Sans Pro"/>
                          <a:ea typeface="Source Sans Pro"/>
                          <a:cs typeface="Source Sans Pro"/>
                          <a:sym typeface="Source Sans Pro"/>
                        </a:rPr>
                        <a:t>Our group changed something about our design to improve it based on evidence from test results and feedback from peers.</a:t>
                      </a:r>
                      <a:endParaRPr>
                        <a:latin typeface="Source Sans Pro"/>
                        <a:ea typeface="Source Sans Pro"/>
                        <a:cs typeface="Source Sans Pro"/>
                        <a:sym typeface="Source Sans Pro"/>
                      </a:endParaRPr>
                    </a:p>
                  </a:txBody>
                  <a:tcPr marL="155425" marR="155425" marT="63500" marB="63500" anchor="ctr">
                    <a:lnL w="6350" cap="flat" cmpd="sng">
                      <a:solidFill>
                        <a:srgbClr val="666666"/>
                      </a:solidFill>
                      <a:prstDash val="solid"/>
                      <a:round/>
                      <a:headEnd type="none" w="sm" len="sm"/>
                      <a:tailEnd type="none" w="sm" len="sm"/>
                    </a:lnL>
                    <a:lnR w="6350" cap="flat" cmpd="sng">
                      <a:solidFill>
                        <a:srgbClr val="666666"/>
                      </a:solidFill>
                      <a:prstDash val="solid"/>
                      <a:round/>
                      <a:headEnd type="none" w="sm" len="sm"/>
                      <a:tailEnd type="none" w="sm" len="sm"/>
                    </a:lnR>
                    <a:lnT w="6350" cap="flat" cmpd="sng">
                      <a:solidFill>
                        <a:srgbClr val="666666"/>
                      </a:solidFill>
                      <a:prstDash val="solid"/>
                      <a:round/>
                      <a:headEnd type="none" w="sm" len="sm"/>
                      <a:tailEnd type="none" w="sm" len="sm"/>
                    </a:lnT>
                    <a:lnB w="635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w="6350" cap="flat" cmpd="sng">
                      <a:solidFill>
                        <a:srgbClr val="666666"/>
                      </a:solidFill>
                      <a:prstDash val="solid"/>
                      <a:round/>
                      <a:headEnd type="none" w="sm" len="sm"/>
                      <a:tailEnd type="none" w="sm" len="sm"/>
                    </a:ln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6"/>
                  </a:ext>
                </a:extLst>
              </a:tr>
            </a:tbl>
          </a:graphicData>
        </a:graphic>
      </p:graphicFrame>
      <p:sp>
        <p:nvSpPr>
          <p:cNvPr id="270" name="Google Shape;270;p27"/>
          <p:cNvSpPr txBox="1"/>
          <p:nvPr/>
        </p:nvSpPr>
        <p:spPr>
          <a:xfrm>
            <a:off x="543675" y="927225"/>
            <a:ext cx="3827700" cy="85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600">
                <a:latin typeface="Source Sans Pro"/>
                <a:ea typeface="Source Sans Pro"/>
                <a:cs typeface="Source Sans Pro"/>
                <a:sym typeface="Source Sans Pro"/>
              </a:rPr>
              <a:t>Design Challenge Rubric</a:t>
            </a:r>
            <a:endParaRPr sz="2600">
              <a:solidFill>
                <a:srgbClr val="666666"/>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b="1">
              <a:latin typeface="Source Sans Pro"/>
              <a:ea typeface="Source Sans Pro"/>
              <a:cs typeface="Source Sans Pro"/>
              <a:sym typeface="Source Sans Pro"/>
            </a:endParaRPr>
          </a:p>
        </p:txBody>
      </p:sp>
      <p:pic>
        <p:nvPicPr>
          <p:cNvPr id="271" name="Google Shape;271;p27"/>
          <p:cNvPicPr preferRelativeResize="0"/>
          <p:nvPr/>
        </p:nvPicPr>
        <p:blipFill>
          <a:blip r:embed="rId2">
            <a:alphaModFix/>
          </a:blip>
          <a:stretch>
            <a:fillRect/>
          </a:stretch>
        </p:blipFill>
        <p:spPr>
          <a:xfrm>
            <a:off x="8287450" y="1256182"/>
            <a:ext cx="409575" cy="514350"/>
          </a:xfrm>
          <a:prstGeom prst="rect">
            <a:avLst/>
          </a:prstGeom>
          <a:noFill/>
          <a:ln>
            <a:noFill/>
          </a:ln>
        </p:spPr>
      </p:pic>
      <p:pic>
        <p:nvPicPr>
          <p:cNvPr id="272" name="Google Shape;272;p27"/>
          <p:cNvPicPr preferRelativeResize="0"/>
          <p:nvPr/>
        </p:nvPicPr>
        <p:blipFill>
          <a:blip r:embed="rId3">
            <a:alphaModFix/>
          </a:blip>
          <a:stretch>
            <a:fillRect/>
          </a:stretch>
        </p:blipFill>
        <p:spPr>
          <a:xfrm>
            <a:off x="6605500" y="1260957"/>
            <a:ext cx="561975" cy="504825"/>
          </a:xfrm>
          <a:prstGeom prst="rect">
            <a:avLst/>
          </a:prstGeom>
          <a:noFill/>
          <a:ln>
            <a:noFill/>
          </a:ln>
        </p:spPr>
      </p:pic>
      <p:pic>
        <p:nvPicPr>
          <p:cNvPr id="273" name="Google Shape;273;p27"/>
          <p:cNvPicPr preferRelativeResize="0"/>
          <p:nvPr/>
        </p:nvPicPr>
        <p:blipFill>
          <a:blip r:embed="rId4">
            <a:alphaModFix/>
          </a:blip>
          <a:stretch>
            <a:fillRect/>
          </a:stretch>
        </p:blipFill>
        <p:spPr>
          <a:xfrm>
            <a:off x="5085475" y="1270482"/>
            <a:ext cx="400050" cy="485775"/>
          </a:xfrm>
          <a:prstGeom prst="rect">
            <a:avLst/>
          </a:prstGeom>
          <a:noFill/>
          <a:ln>
            <a:noFill/>
          </a:ln>
        </p:spPr>
      </p:pic>
      <p:sp>
        <p:nvSpPr>
          <p:cNvPr id="274" name="Google Shape;274;p27"/>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75" name="Google Shape;275;p27"/>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276" name="Google Shape;276;p27"/>
          <p:cNvPicPr preferRelativeResize="0"/>
          <p:nvPr/>
        </p:nvPicPr>
        <p:blipFill rotWithShape="1">
          <a:blip r:embed="rId5">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8 - Explore 3">
  <p:cSld name="CUSTOM_7">
    <p:spTree>
      <p:nvGrpSpPr>
        <p:cNvPr id="1" name="Shape 277"/>
        <p:cNvGrpSpPr/>
        <p:nvPr/>
      </p:nvGrpSpPr>
      <p:grpSpPr>
        <a:xfrm>
          <a:off x="0" y="0"/>
          <a:ext cx="0" cy="0"/>
          <a:chOff x="0" y="0"/>
          <a:chExt cx="0" cy="0"/>
        </a:xfrm>
      </p:grpSpPr>
      <p:sp>
        <p:nvSpPr>
          <p:cNvPr id="278" name="Google Shape;278;p2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279" name="Google Shape;279;p28"/>
          <p:cNvGraphicFramePr/>
          <p:nvPr/>
        </p:nvGraphicFramePr>
        <p:xfrm>
          <a:off x="461850" y="1942000"/>
          <a:ext cx="3000000" cy="3000000"/>
        </p:xfrm>
        <a:graphic>
          <a:graphicData uri="http://schemas.openxmlformats.org/drawingml/2006/table">
            <a:tbl>
              <a:tblPr>
                <a:noFill/>
                <a:tableStyleId>{1AC719AE-C1B7-4B48-B4B3-2538498A6517}</a:tableStyleId>
              </a:tblPr>
              <a:tblGrid>
                <a:gridCol w="9146700">
                  <a:extLst>
                    <a:ext uri="{9D8B030D-6E8A-4147-A177-3AD203B41FA5}">
                      <a16:colId xmlns:a16="http://schemas.microsoft.com/office/drawing/2014/main" val="20000"/>
                    </a:ext>
                  </a:extLst>
                </a:gridCol>
              </a:tblGrid>
              <a:tr h="316140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bl>
          </a:graphicData>
        </a:graphic>
      </p:graphicFrame>
      <p:sp>
        <p:nvSpPr>
          <p:cNvPr id="280" name="Google Shape;280;p28"/>
          <p:cNvSpPr txBox="1"/>
          <p:nvPr/>
        </p:nvSpPr>
        <p:spPr>
          <a:xfrm>
            <a:off x="461850" y="1250800"/>
            <a:ext cx="9146700" cy="691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Design a Prototype: Draw a diagram of your design idea to use wind as an energy source. Include labels on the different parts of your design. </a:t>
            </a:r>
            <a:endParaRPr>
              <a:latin typeface="Source Sans Pro"/>
              <a:ea typeface="Source Sans Pro"/>
              <a:cs typeface="Source Sans Pro"/>
              <a:sym typeface="Source Sans Pro"/>
            </a:endParaRPr>
          </a:p>
        </p:txBody>
      </p:sp>
      <p:sp>
        <p:nvSpPr>
          <p:cNvPr id="281" name="Google Shape;281;p28"/>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a:t>
            </a:r>
            <a:endParaRPr>
              <a:latin typeface="Source Sans Pro"/>
              <a:ea typeface="Source Sans Pro"/>
              <a:cs typeface="Source Sans Pro"/>
              <a:sym typeface="Source Sans Pro"/>
            </a:endParaRPr>
          </a:p>
        </p:txBody>
      </p:sp>
      <p:sp>
        <p:nvSpPr>
          <p:cNvPr id="282" name="Google Shape;282;p28"/>
          <p:cNvSpPr txBox="1"/>
          <p:nvPr/>
        </p:nvSpPr>
        <p:spPr>
          <a:xfrm>
            <a:off x="461850" y="5127241"/>
            <a:ext cx="7781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How will your design harness wind energy to do work?  </a:t>
            </a:r>
            <a:endParaRPr>
              <a:latin typeface="Source Sans Pro"/>
              <a:ea typeface="Source Sans Pro"/>
              <a:cs typeface="Source Sans Pro"/>
              <a:sym typeface="Source Sans Pro"/>
            </a:endParaRPr>
          </a:p>
        </p:txBody>
      </p:sp>
      <p:sp>
        <p:nvSpPr>
          <p:cNvPr id="283" name="Google Shape;283;p28"/>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84" name="Google Shape;284;p28"/>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285" name="Google Shape;285;p2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286" name="Google Shape;286;p28"/>
          <p:cNvGraphicFramePr/>
          <p:nvPr/>
        </p:nvGraphicFramePr>
        <p:xfrm>
          <a:off x="510050" y="5513250"/>
          <a:ext cx="3000000" cy="300000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87" name="Google Shape;287;p28"/>
          <p:cNvGraphicFramePr/>
          <p:nvPr/>
        </p:nvGraphicFramePr>
        <p:xfrm>
          <a:off x="510050" y="5993900"/>
          <a:ext cx="3000000" cy="300000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88" name="Google Shape;288;p28"/>
          <p:cNvGraphicFramePr/>
          <p:nvPr/>
        </p:nvGraphicFramePr>
        <p:xfrm>
          <a:off x="510050" y="6474550"/>
          <a:ext cx="3000000" cy="300000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89" name="Google Shape;289;p28"/>
          <p:cNvGraphicFramePr/>
          <p:nvPr/>
        </p:nvGraphicFramePr>
        <p:xfrm>
          <a:off x="510050" y="6955200"/>
          <a:ext cx="3000000" cy="300000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8 - Explore 3 2">
  <p:cSld name="CUSTOM_7_2">
    <p:spTree>
      <p:nvGrpSpPr>
        <p:cNvPr id="1" name="Shape 290"/>
        <p:cNvGrpSpPr/>
        <p:nvPr/>
      </p:nvGrpSpPr>
      <p:grpSpPr>
        <a:xfrm>
          <a:off x="0" y="0"/>
          <a:ext cx="0" cy="0"/>
          <a:chOff x="0" y="0"/>
          <a:chExt cx="0" cy="0"/>
        </a:xfrm>
      </p:grpSpPr>
      <p:sp>
        <p:nvSpPr>
          <p:cNvPr id="291" name="Google Shape;291;p2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2" name="Google Shape;292;p29"/>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a:t>
            </a:r>
            <a:endParaRPr>
              <a:latin typeface="Source Sans Pro"/>
              <a:ea typeface="Source Sans Pro"/>
              <a:cs typeface="Source Sans Pro"/>
              <a:sym typeface="Source Sans Pro"/>
            </a:endParaRPr>
          </a:p>
        </p:txBody>
      </p:sp>
      <p:sp>
        <p:nvSpPr>
          <p:cNvPr id="293" name="Google Shape;293;p29"/>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94" name="Google Shape;294;p29"/>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295" name="Google Shape;295;p2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296" name="Google Shape;296;p29"/>
          <p:cNvGraphicFramePr/>
          <p:nvPr/>
        </p:nvGraphicFramePr>
        <p:xfrm>
          <a:off x="455850" y="1373975"/>
          <a:ext cx="9146700" cy="5837425"/>
        </p:xfrm>
        <a:graphic>
          <a:graphicData uri="http://schemas.openxmlformats.org/drawingml/2006/table">
            <a:tbl>
              <a:tblPr>
                <a:noFill/>
                <a:tableStyleId>{1AC719AE-C1B7-4B48-B4B3-2538498A6517}</a:tableStyleId>
              </a:tblPr>
              <a:tblGrid>
                <a:gridCol w="4573350">
                  <a:extLst>
                    <a:ext uri="{9D8B030D-6E8A-4147-A177-3AD203B41FA5}">
                      <a16:colId xmlns:a16="http://schemas.microsoft.com/office/drawing/2014/main" val="20000"/>
                    </a:ext>
                  </a:extLst>
                </a:gridCol>
                <a:gridCol w="4573350">
                  <a:extLst>
                    <a:ext uri="{9D8B030D-6E8A-4147-A177-3AD203B41FA5}">
                      <a16:colId xmlns:a16="http://schemas.microsoft.com/office/drawing/2014/main" val="20001"/>
                    </a:ext>
                  </a:extLst>
                </a:gridCol>
              </a:tblGrid>
              <a:tr h="915925">
                <a:tc>
                  <a:txBody>
                    <a:bodyPr/>
                    <a:lstStyle/>
                    <a:p>
                      <a:pPr marL="0" lvl="0" indent="0" algn="l" rtl="0">
                        <a:spcBef>
                          <a:spcPts val="0"/>
                        </a:spcBef>
                        <a:spcAft>
                          <a:spcPts val="0"/>
                        </a:spcAft>
                        <a:buClr>
                          <a:srgbClr val="000000"/>
                        </a:buClr>
                        <a:buSzPts val="1100"/>
                        <a:buFont typeface="Arial"/>
                        <a:buNone/>
                      </a:pPr>
                      <a:r>
                        <a:rPr lang="en" b="1">
                          <a:solidFill>
                            <a:srgbClr val="000000"/>
                          </a:solidFill>
                          <a:latin typeface="Source Sans Pro"/>
                          <a:ea typeface="Source Sans Pro"/>
                          <a:cs typeface="Source Sans Pro"/>
                          <a:sym typeface="Source Sans Pro"/>
                        </a:rPr>
                        <a:t>Research: </a:t>
                      </a:r>
                      <a:r>
                        <a:rPr lang="en">
                          <a:solidFill>
                            <a:srgbClr val="000000"/>
                          </a:solidFill>
                          <a:latin typeface="Source Sans Pro"/>
                          <a:ea typeface="Source Sans Pro"/>
                          <a:cs typeface="Source Sans Pro"/>
                          <a:sym typeface="Source Sans Pro"/>
                        </a:rPr>
                        <a:t>Use reliable resources to obtain information about wind turbines to help you create a design. </a:t>
                      </a: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Clr>
                          <a:srgbClr val="000000"/>
                        </a:buClr>
                        <a:buSzPts val="1100"/>
                        <a:buFont typeface="Arial"/>
                        <a:buNone/>
                      </a:pPr>
                      <a:r>
                        <a:rPr lang="en" b="1">
                          <a:latin typeface="Source Sans Pro"/>
                          <a:ea typeface="Source Sans Pro"/>
                          <a:cs typeface="Source Sans Pro"/>
                          <a:sym typeface="Source Sans Pro"/>
                        </a:rPr>
                        <a:t>Design a Prototype</a:t>
                      </a:r>
                      <a:r>
                        <a:rPr lang="en" b="1">
                          <a:solidFill>
                            <a:srgbClr val="000000"/>
                          </a:solidFill>
                          <a:latin typeface="Source Sans Pro"/>
                          <a:ea typeface="Source Sans Pro"/>
                          <a:cs typeface="Source Sans Pro"/>
                          <a:sym typeface="Source Sans Pro"/>
                        </a:rPr>
                        <a:t>: </a:t>
                      </a:r>
                      <a:r>
                        <a:rPr lang="en">
                          <a:solidFill>
                            <a:srgbClr val="000000"/>
                          </a:solidFill>
                          <a:latin typeface="Source Sans Pro"/>
                          <a:ea typeface="Source Sans Pro"/>
                          <a:cs typeface="Source Sans Pro"/>
                          <a:sym typeface="Source Sans Pro"/>
                        </a:rPr>
                        <a:t>Draw a diagram of your design idea to use wind as an energy source. Include labels on the different parts of your design. </a:t>
                      </a:r>
                      <a:endParaRPr>
                        <a:solidFill>
                          <a:srgbClr val="000000"/>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r h="492150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Clr>
                          <a:srgbClr val="000000"/>
                        </a:buClr>
                        <a:buSzPts val="1100"/>
                        <a:buFont typeface="Arial"/>
                        <a:buNone/>
                      </a:pPr>
                      <a:endParaRPr>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8 - Explore 4">
  <p:cSld name="CUSTOM_8">
    <p:spTree>
      <p:nvGrpSpPr>
        <p:cNvPr id="1" name="Shape 297"/>
        <p:cNvGrpSpPr/>
        <p:nvPr/>
      </p:nvGrpSpPr>
      <p:grpSpPr>
        <a:xfrm>
          <a:off x="0" y="0"/>
          <a:ext cx="0" cy="0"/>
          <a:chOff x="0" y="0"/>
          <a:chExt cx="0" cy="0"/>
        </a:xfrm>
      </p:grpSpPr>
      <p:sp>
        <p:nvSpPr>
          <p:cNvPr id="298" name="Google Shape;298;p3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9" name="Google Shape;299;p30"/>
          <p:cNvSpPr txBox="1"/>
          <p:nvPr/>
        </p:nvSpPr>
        <p:spPr>
          <a:xfrm>
            <a:off x="680625" y="519950"/>
            <a:ext cx="8431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Wind Energy Design Challenge Notes </a:t>
            </a:r>
            <a:r>
              <a:rPr lang="en" sz="2400" i="1">
                <a:solidFill>
                  <a:schemeClr val="dk1"/>
                </a:solidFill>
                <a:latin typeface="Source Sans Pro"/>
                <a:ea typeface="Source Sans Pro"/>
                <a:cs typeface="Source Sans Pro"/>
                <a:sym typeface="Source Sans Pro"/>
              </a:rPr>
              <a:t>continued</a:t>
            </a:r>
            <a:endParaRPr sz="2400" i="1">
              <a:latin typeface="Source Sans Pro"/>
              <a:ea typeface="Source Sans Pro"/>
              <a:cs typeface="Source Sans Pro"/>
              <a:sym typeface="Source Sans Pro"/>
            </a:endParaRPr>
          </a:p>
        </p:txBody>
      </p:sp>
      <p:sp>
        <p:nvSpPr>
          <p:cNvPr id="300" name="Google Shape;300;p30"/>
          <p:cNvSpPr txBox="1"/>
          <p:nvPr/>
        </p:nvSpPr>
        <p:spPr>
          <a:xfrm>
            <a:off x="366475" y="1154500"/>
            <a:ext cx="41805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Test, Evaluate, Communicate, and Redesign:  </a:t>
            </a:r>
            <a:endParaRPr b="1">
              <a:latin typeface="Source Sans Pro"/>
              <a:ea typeface="Source Sans Pro"/>
              <a:cs typeface="Source Sans Pro"/>
              <a:sym typeface="Source Sans Pro"/>
            </a:endParaRPr>
          </a:p>
        </p:txBody>
      </p:sp>
      <p:graphicFrame>
        <p:nvGraphicFramePr>
          <p:cNvPr id="301" name="Google Shape;301;p30"/>
          <p:cNvGraphicFramePr/>
          <p:nvPr/>
        </p:nvGraphicFramePr>
        <p:xfrm>
          <a:off x="462225" y="1606600"/>
          <a:ext cx="9167750" cy="5440050"/>
        </p:xfrm>
        <a:graphic>
          <a:graphicData uri="http://schemas.openxmlformats.org/drawingml/2006/table">
            <a:tbl>
              <a:tblPr>
                <a:noFill/>
                <a:tableStyleId>{1AC719AE-C1B7-4B48-B4B3-2538498A6517}</a:tableStyleId>
              </a:tblPr>
              <a:tblGrid>
                <a:gridCol w="1396775">
                  <a:extLst>
                    <a:ext uri="{9D8B030D-6E8A-4147-A177-3AD203B41FA5}">
                      <a16:colId xmlns:a16="http://schemas.microsoft.com/office/drawing/2014/main" val="20000"/>
                    </a:ext>
                  </a:extLst>
                </a:gridCol>
                <a:gridCol w="1265550">
                  <a:extLst>
                    <a:ext uri="{9D8B030D-6E8A-4147-A177-3AD203B41FA5}">
                      <a16:colId xmlns:a16="http://schemas.microsoft.com/office/drawing/2014/main" val="20001"/>
                    </a:ext>
                  </a:extLst>
                </a:gridCol>
                <a:gridCol w="972525">
                  <a:extLst>
                    <a:ext uri="{9D8B030D-6E8A-4147-A177-3AD203B41FA5}">
                      <a16:colId xmlns:a16="http://schemas.microsoft.com/office/drawing/2014/main" val="20002"/>
                    </a:ext>
                  </a:extLst>
                </a:gridCol>
                <a:gridCol w="1376250">
                  <a:extLst>
                    <a:ext uri="{9D8B030D-6E8A-4147-A177-3AD203B41FA5}">
                      <a16:colId xmlns:a16="http://schemas.microsoft.com/office/drawing/2014/main" val="20003"/>
                    </a:ext>
                  </a:extLst>
                </a:gridCol>
                <a:gridCol w="4156650">
                  <a:extLst>
                    <a:ext uri="{9D8B030D-6E8A-4147-A177-3AD203B41FA5}">
                      <a16:colId xmlns:a16="http://schemas.microsoft.com/office/drawing/2014/main" val="20004"/>
                    </a:ext>
                  </a:extLst>
                </a:gridCol>
              </a:tblGrid>
              <a:tr h="5440050">
                <a:tc>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TEST AND EVALUATE:</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Test your prototype and see if it is able use wind to lift a bucket. </a:t>
                      </a:r>
                      <a:endParaRPr sz="1200" b="1">
                        <a:solidFill>
                          <a:schemeClr val="lt1"/>
                        </a:solidFill>
                        <a:latin typeface="Source Sans Pro"/>
                        <a:ea typeface="Source Sans Pro"/>
                        <a:cs typeface="Source Sans Pro"/>
                        <a:sym typeface="Source Sans Pro"/>
                      </a:endParaRPr>
                    </a:p>
                  </a:txBody>
                  <a:tcPr marL="63500" marR="63500" marT="63500" marB="63500">
                    <a:solidFill>
                      <a:srgbClr val="666666"/>
                    </a:solidFill>
                  </a:tcPr>
                </a:tc>
                <a:tc gridSpan="3">
                  <a:txBody>
                    <a:bodyPr/>
                    <a:lstStyle/>
                    <a:p>
                      <a:pPr marL="0" lvl="0" indent="0" algn="l" rtl="0">
                        <a:lnSpc>
                          <a:spcPct val="114000"/>
                        </a:lnSpc>
                        <a:spcBef>
                          <a:spcPts val="0"/>
                        </a:spcBef>
                        <a:spcAft>
                          <a:spcPts val="0"/>
                        </a:spcAft>
                        <a:buNone/>
                      </a:pPr>
                      <a:r>
                        <a:rPr lang="en" sz="1200" b="1">
                          <a:solidFill>
                            <a:schemeClr val="dk1"/>
                          </a:solidFill>
                          <a:latin typeface="Source Sans Pro"/>
                          <a:ea typeface="Source Sans Pro"/>
                          <a:cs typeface="Source Sans Pro"/>
                          <a:sym typeface="Source Sans Pro"/>
                        </a:rPr>
                        <a:t>Qualitative Observations</a:t>
                      </a:r>
                      <a:endParaRPr sz="1200" b="1">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400"/>
                        </a:spcAft>
                        <a:buNone/>
                      </a:pPr>
                      <a:r>
                        <a:rPr lang="en" sz="1200">
                          <a:latin typeface="Source Sans Pro"/>
                          <a:ea typeface="Source Sans Pro"/>
                          <a:cs typeface="Source Sans Pro"/>
                          <a:sym typeface="Source Sans Pro"/>
                        </a:rPr>
                        <a:t>I saw...</a:t>
                      </a:r>
                      <a:endParaRPr sz="1200">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a:txBody>
                    <a:bodyPr/>
                    <a:lstStyle/>
                    <a:p>
                      <a:pPr marL="0" lvl="0" indent="0" algn="l" rtl="0">
                        <a:lnSpc>
                          <a:spcPct val="114000"/>
                        </a:lnSpc>
                        <a:spcBef>
                          <a:spcPts val="0"/>
                        </a:spcBef>
                        <a:spcAft>
                          <a:spcPts val="0"/>
                        </a:spcAft>
                        <a:buNone/>
                      </a:pPr>
                      <a:r>
                        <a:rPr lang="en" sz="1200" b="1">
                          <a:latin typeface="Source Sans Pro"/>
                          <a:ea typeface="Source Sans Pro"/>
                          <a:cs typeface="Source Sans Pro"/>
                          <a:sym typeface="Source Sans Pro"/>
                        </a:rPr>
                        <a:t>Quantitative Observations</a:t>
                      </a:r>
                      <a:endParaRPr sz="1200" b="1">
                        <a:latin typeface="Source Sans Pro"/>
                        <a:ea typeface="Source Sans Pro"/>
                        <a:cs typeface="Source Sans Pro"/>
                        <a:sym typeface="Source Sans Pro"/>
                      </a:endParaRPr>
                    </a:p>
                    <a:p>
                      <a:pPr marL="0" lvl="0" indent="0" algn="l" rtl="0">
                        <a:lnSpc>
                          <a:spcPct val="114000"/>
                        </a:lnSpc>
                        <a:spcBef>
                          <a:spcPts val="400"/>
                        </a:spcBef>
                        <a:spcAft>
                          <a:spcPts val="400"/>
                        </a:spcAft>
                        <a:buNone/>
                      </a:pPr>
                      <a:r>
                        <a:rPr lang="en" sz="1200">
                          <a:latin typeface="Source Sans Pro"/>
                          <a:ea typeface="Source Sans Pro"/>
                          <a:cs typeface="Source Sans Pro"/>
                          <a:sym typeface="Source Sans Pro"/>
                        </a:rPr>
                        <a:t>I measured...</a:t>
                      </a: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bl>
          </a:graphicData>
        </a:graphic>
      </p:graphicFrame>
      <p:sp>
        <p:nvSpPr>
          <p:cNvPr id="302" name="Google Shape;302;p30"/>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303" name="Google Shape;303;p30"/>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304" name="Google Shape;304;p3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1 - Explore 1">
  <p:cSld name="SECTION_HEADER_1_3">
    <p:spTree>
      <p:nvGrpSpPr>
        <p:cNvPr id="1" name="Shape 28"/>
        <p:cNvGrpSpPr/>
        <p:nvPr/>
      </p:nvGrpSpPr>
      <p:grpSpPr>
        <a:xfrm>
          <a:off x="0" y="0"/>
          <a:ext cx="0" cy="0"/>
          <a:chOff x="0" y="0"/>
          <a:chExt cx="0" cy="0"/>
        </a:xfrm>
      </p:grpSpPr>
      <p:sp>
        <p:nvSpPr>
          <p:cNvPr id="29" name="Google Shape;29;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 name="Google Shape;30;p4"/>
          <p:cNvSpPr txBox="1"/>
          <p:nvPr/>
        </p:nvSpPr>
        <p:spPr>
          <a:xfrm>
            <a:off x="0" y="5261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Parts of Our Schoolyard </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31" name="Google Shape;31;p4"/>
          <p:cNvSpPr txBox="1"/>
          <p:nvPr/>
        </p:nvSpPr>
        <p:spPr>
          <a:xfrm>
            <a:off x="664600" y="349900"/>
            <a:ext cx="5381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How can we describe the different parts of the Earth?</a:t>
            </a:r>
            <a:endParaRPr>
              <a:latin typeface="Source Sans Pro"/>
              <a:ea typeface="Source Sans Pro"/>
              <a:cs typeface="Source Sans Pro"/>
              <a:sym typeface="Source Sans Pro"/>
            </a:endParaRPr>
          </a:p>
        </p:txBody>
      </p:sp>
      <p:sp>
        <p:nvSpPr>
          <p:cNvPr id="32" name="Google Shape;32;p4"/>
          <p:cNvSpPr txBox="1"/>
          <p:nvPr/>
        </p:nvSpPr>
        <p:spPr>
          <a:xfrm>
            <a:off x="648450" y="1197775"/>
            <a:ext cx="8761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you go around the schoolyard, identify natural parts of the environment. </a:t>
            </a:r>
            <a:r>
              <a:rPr lang="en" sz="1600" b="1">
                <a:solidFill>
                  <a:schemeClr val="dk1"/>
                </a:solidFill>
                <a:latin typeface="Source Sans Pro"/>
                <a:ea typeface="Source Sans Pro"/>
                <a:cs typeface="Source Sans Pro"/>
                <a:sym typeface="Source Sans Pro"/>
              </a:rPr>
              <a:t>Classify</a:t>
            </a:r>
            <a:r>
              <a:rPr lang="en" sz="1600">
                <a:solidFill>
                  <a:schemeClr val="dk1"/>
                </a:solidFill>
                <a:latin typeface="Source Sans Pro"/>
                <a:ea typeface="Source Sans Pro"/>
                <a:cs typeface="Source Sans Pro"/>
                <a:sym typeface="Source Sans Pro"/>
              </a:rPr>
              <a:t> the things you find (put them into groups or categories)</a:t>
            </a:r>
            <a:r>
              <a:rPr lang="en" sz="1600">
                <a:latin typeface="Source Sans Pro"/>
                <a:ea typeface="Source Sans Pro"/>
                <a:cs typeface="Source Sans Pro"/>
                <a:sym typeface="Source Sans Pro"/>
              </a:rPr>
              <a:t> based on patterns you observe about them. </a:t>
            </a:r>
            <a:endParaRPr sz="1600">
              <a:latin typeface="Source Sans Pro"/>
              <a:ea typeface="Source Sans Pro"/>
              <a:cs typeface="Source Sans Pro"/>
              <a:sym typeface="Source Sans Pro"/>
            </a:endParaRPr>
          </a:p>
        </p:txBody>
      </p:sp>
      <p:cxnSp>
        <p:nvCxnSpPr>
          <p:cNvPr id="33" name="Google Shape;33;p4"/>
          <p:cNvCxnSpPr/>
          <p:nvPr/>
        </p:nvCxnSpPr>
        <p:spPr>
          <a:xfrm>
            <a:off x="6251725" y="461850"/>
            <a:ext cx="2598600" cy="4500"/>
          </a:xfrm>
          <a:prstGeom prst="straightConnector1">
            <a:avLst/>
          </a:prstGeom>
          <a:noFill/>
          <a:ln w="9525" cap="flat" cmpd="sng">
            <a:solidFill>
              <a:schemeClr val="dk2"/>
            </a:solidFill>
            <a:prstDash val="dot"/>
            <a:round/>
            <a:headEnd type="none" w="med" len="med"/>
            <a:tailEnd type="none" w="med" len="med"/>
          </a:ln>
        </p:spPr>
      </p:cxnSp>
      <p:pic>
        <p:nvPicPr>
          <p:cNvPr id="34" name="Google Shape;34;p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35" name="Google Shape;35;p4"/>
          <p:cNvGraphicFramePr/>
          <p:nvPr/>
        </p:nvGraphicFramePr>
        <p:xfrm>
          <a:off x="664575" y="1967282"/>
          <a:ext cx="8761500" cy="4948330"/>
        </p:xfrm>
        <a:graphic>
          <a:graphicData uri="http://schemas.openxmlformats.org/drawingml/2006/table">
            <a:tbl>
              <a:tblPr>
                <a:noFill/>
                <a:tableStyleId>{845A5800-1437-415C-BD2B-1391545922EB}</a:tableStyleId>
              </a:tblPr>
              <a:tblGrid>
                <a:gridCol w="2920500">
                  <a:extLst>
                    <a:ext uri="{9D8B030D-6E8A-4147-A177-3AD203B41FA5}">
                      <a16:colId xmlns:a16="http://schemas.microsoft.com/office/drawing/2014/main" val="20000"/>
                    </a:ext>
                  </a:extLst>
                </a:gridCol>
                <a:gridCol w="2920500">
                  <a:extLst>
                    <a:ext uri="{9D8B030D-6E8A-4147-A177-3AD203B41FA5}">
                      <a16:colId xmlns:a16="http://schemas.microsoft.com/office/drawing/2014/main" val="20001"/>
                    </a:ext>
                  </a:extLst>
                </a:gridCol>
                <a:gridCol w="2920500">
                  <a:extLst>
                    <a:ext uri="{9D8B030D-6E8A-4147-A177-3AD203B41FA5}">
                      <a16:colId xmlns:a16="http://schemas.microsoft.com/office/drawing/2014/main" val="20002"/>
                    </a:ext>
                  </a:extLst>
                </a:gridCol>
              </a:tblGrid>
              <a:tr h="325800">
                <a:tc gridSpan="3">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Next, on this page and the next page, create categories and list the things you found:</a:t>
                      </a:r>
                      <a:endParaRPr sz="1200" b="1">
                        <a:solidFill>
                          <a:schemeClr val="lt1"/>
                        </a:solidFill>
                        <a:latin typeface="Source Sans Pro"/>
                        <a:ea typeface="Source Sans Pro"/>
                        <a:cs typeface="Source Sans Pro"/>
                        <a:sym typeface="Source Sans Pro"/>
                      </a:endParaRPr>
                    </a:p>
                  </a:txBody>
                  <a:tcPr marL="91425" marR="91425" marT="91425" marB="91425">
                    <a:solidFill>
                      <a:srgbClr val="6666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82600">
                <a:tc>
                  <a:txBody>
                    <a:bodyPr/>
                    <a:lstStyle/>
                    <a:p>
                      <a:pPr marL="0" lvl="0" indent="0" algn="l" rtl="0">
                        <a:lnSpc>
                          <a:spcPct val="115000"/>
                        </a:lnSpc>
                        <a:spcBef>
                          <a:spcPts val="0"/>
                        </a:spcBef>
                        <a:spcAft>
                          <a:spcPts val="0"/>
                        </a:spcAft>
                        <a:buNone/>
                      </a:pPr>
                      <a:r>
                        <a:rPr lang="en" b="1">
                          <a:solidFill>
                            <a:srgbClr val="CC0000"/>
                          </a:solidFill>
                          <a:latin typeface="Source Sans Pro"/>
                          <a:ea typeface="Source Sans Pro"/>
                          <a:cs typeface="Source Sans Pro"/>
                          <a:sym typeface="Source Sans Pro"/>
                        </a:rPr>
                        <a:t>Example</a:t>
                      </a:r>
                      <a:endParaRPr b="1">
                        <a:solidFill>
                          <a:srgbClr val="CC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Category:</a:t>
                      </a:r>
                      <a:r>
                        <a:rPr lang="en" b="1">
                          <a:latin typeface="Source Sans Pro"/>
                          <a:ea typeface="Source Sans Pro"/>
                          <a:cs typeface="Source Sans Pro"/>
                          <a:sym typeface="Source Sans Pro"/>
                        </a:rPr>
                        <a:t> </a:t>
                      </a:r>
                      <a:r>
                        <a:rPr lang="en">
                          <a:latin typeface="Source Sans Pro"/>
                          <a:ea typeface="Source Sans Pro"/>
                          <a:cs typeface="Source Sans Pro"/>
                          <a:sym typeface="Source Sans Pro"/>
                        </a:rPr>
                        <a:t>things that have leaves</a:t>
                      </a:r>
                      <a:endParaRPr b="1">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What I found:</a:t>
                      </a:r>
                      <a:endParaRPr b="1">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flower </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tree</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bush</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weeds</a:t>
                      </a:r>
                      <a:endParaRPr>
                        <a:latin typeface="Source Sans Pro"/>
                        <a:ea typeface="Source Sans Pro"/>
                        <a:cs typeface="Source Sans Pro"/>
                        <a:sym typeface="Source Sans Pro"/>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None/>
                      </a:pPr>
                      <a:endParaRPr b="1">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8 - Explore 4 1">
  <p:cSld name="CUSTOM_8_1">
    <p:spTree>
      <p:nvGrpSpPr>
        <p:cNvPr id="1" name="Shape 305"/>
        <p:cNvGrpSpPr/>
        <p:nvPr/>
      </p:nvGrpSpPr>
      <p:grpSpPr>
        <a:xfrm>
          <a:off x="0" y="0"/>
          <a:ext cx="0" cy="0"/>
          <a:chOff x="0" y="0"/>
          <a:chExt cx="0" cy="0"/>
        </a:xfrm>
      </p:grpSpPr>
      <p:sp>
        <p:nvSpPr>
          <p:cNvPr id="306" name="Google Shape;306;p3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7" name="Google Shape;307;p31"/>
          <p:cNvSpPr txBox="1"/>
          <p:nvPr/>
        </p:nvSpPr>
        <p:spPr>
          <a:xfrm>
            <a:off x="680625" y="519950"/>
            <a:ext cx="8431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Wind Energy Design Challenge Notes </a:t>
            </a:r>
            <a:r>
              <a:rPr lang="en" sz="2400" i="1">
                <a:solidFill>
                  <a:schemeClr val="dk1"/>
                </a:solidFill>
                <a:latin typeface="Source Sans Pro"/>
                <a:ea typeface="Source Sans Pro"/>
                <a:cs typeface="Source Sans Pro"/>
                <a:sym typeface="Source Sans Pro"/>
              </a:rPr>
              <a:t>continued</a:t>
            </a:r>
            <a:endParaRPr sz="2000">
              <a:latin typeface="Source Sans Pro"/>
              <a:ea typeface="Source Sans Pro"/>
              <a:cs typeface="Source Sans Pro"/>
              <a:sym typeface="Source Sans Pro"/>
            </a:endParaRPr>
          </a:p>
        </p:txBody>
      </p:sp>
      <p:sp>
        <p:nvSpPr>
          <p:cNvPr id="308" name="Google Shape;308;p31"/>
          <p:cNvSpPr txBox="1"/>
          <p:nvPr/>
        </p:nvSpPr>
        <p:spPr>
          <a:xfrm>
            <a:off x="366475" y="1154500"/>
            <a:ext cx="41805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Test, Evaluate, Communicate, and Redesign:  </a:t>
            </a:r>
            <a:endParaRPr b="1">
              <a:latin typeface="Source Sans Pro"/>
              <a:ea typeface="Source Sans Pro"/>
              <a:cs typeface="Source Sans Pro"/>
              <a:sym typeface="Source Sans Pro"/>
            </a:endParaRPr>
          </a:p>
        </p:txBody>
      </p:sp>
      <p:graphicFrame>
        <p:nvGraphicFramePr>
          <p:cNvPr id="309" name="Google Shape;309;p31"/>
          <p:cNvGraphicFramePr/>
          <p:nvPr/>
        </p:nvGraphicFramePr>
        <p:xfrm>
          <a:off x="462225" y="1606600"/>
          <a:ext cx="9167750" cy="5539400"/>
        </p:xfrm>
        <a:graphic>
          <a:graphicData uri="http://schemas.openxmlformats.org/drawingml/2006/table">
            <a:tbl>
              <a:tblPr>
                <a:noFill/>
                <a:tableStyleId>{1AC719AE-C1B7-4B48-B4B3-2538498A6517}</a:tableStyleId>
              </a:tblPr>
              <a:tblGrid>
                <a:gridCol w="1396775">
                  <a:extLst>
                    <a:ext uri="{9D8B030D-6E8A-4147-A177-3AD203B41FA5}">
                      <a16:colId xmlns:a16="http://schemas.microsoft.com/office/drawing/2014/main" val="20000"/>
                    </a:ext>
                  </a:extLst>
                </a:gridCol>
                <a:gridCol w="1265550">
                  <a:extLst>
                    <a:ext uri="{9D8B030D-6E8A-4147-A177-3AD203B41FA5}">
                      <a16:colId xmlns:a16="http://schemas.microsoft.com/office/drawing/2014/main" val="20001"/>
                    </a:ext>
                  </a:extLst>
                </a:gridCol>
                <a:gridCol w="972525">
                  <a:extLst>
                    <a:ext uri="{9D8B030D-6E8A-4147-A177-3AD203B41FA5}">
                      <a16:colId xmlns:a16="http://schemas.microsoft.com/office/drawing/2014/main" val="20002"/>
                    </a:ext>
                  </a:extLst>
                </a:gridCol>
                <a:gridCol w="1376250">
                  <a:extLst>
                    <a:ext uri="{9D8B030D-6E8A-4147-A177-3AD203B41FA5}">
                      <a16:colId xmlns:a16="http://schemas.microsoft.com/office/drawing/2014/main" val="20003"/>
                    </a:ext>
                  </a:extLst>
                </a:gridCol>
                <a:gridCol w="4156650">
                  <a:extLst>
                    <a:ext uri="{9D8B030D-6E8A-4147-A177-3AD203B41FA5}">
                      <a16:colId xmlns:a16="http://schemas.microsoft.com/office/drawing/2014/main" val="20004"/>
                    </a:ext>
                  </a:extLst>
                </a:gridCol>
              </a:tblGrid>
              <a:tr h="356200">
                <a:tc rowSpan="2">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COMMUNICATE: </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Share your design and the results of your test with the class.  </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gridSpan="4">
                  <a:txBody>
                    <a:bodyPr/>
                    <a:lstStyle/>
                    <a:p>
                      <a:pPr marL="0" lvl="0" indent="0" algn="ctr"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2 Pieces of Feedback That You Received</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5475">
                <a:tc vMerge="1">
                  <a:txBody>
                    <a:bodyPr/>
                    <a:lstStyle/>
                    <a:p>
                      <a:endParaRPr lang="en-US"/>
                    </a:p>
                  </a:txBody>
                  <a:tcPr/>
                </a:tc>
                <a:tc gridSpan="4">
                  <a:txBody>
                    <a:bodyPr/>
                    <a:lstStyle/>
                    <a:p>
                      <a:pPr marL="0" lvl="0" indent="0" algn="l" rtl="0">
                        <a:lnSpc>
                          <a:spcPct val="114000"/>
                        </a:lnSpc>
                        <a:spcBef>
                          <a:spcPts val="0"/>
                        </a:spcBef>
                        <a:spcAft>
                          <a:spcPts val="0"/>
                        </a:spcAft>
                        <a:buNone/>
                      </a:pPr>
                      <a:r>
                        <a:rPr lang="en" sz="1200">
                          <a:latin typeface="Source Sans Pro"/>
                          <a:ea typeface="Source Sans Pro"/>
                          <a:cs typeface="Source Sans Pro"/>
                          <a:sym typeface="Source Sans Pro"/>
                        </a:rPr>
                        <a:t>One piece of feedback I received was….</a:t>
                      </a:r>
                      <a:endParaRPr sz="1200">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a:latin typeface="Source Sans Pro"/>
                        <a:ea typeface="Source Sans Pro"/>
                        <a:cs typeface="Source Sans Pro"/>
                        <a:sym typeface="Source Sans Pro"/>
                      </a:endParaRPr>
                    </a:p>
                    <a:p>
                      <a:pPr marL="0" lvl="0" indent="0" algn="l" rtl="0">
                        <a:lnSpc>
                          <a:spcPct val="114000"/>
                        </a:lnSpc>
                        <a:spcBef>
                          <a:spcPts val="400"/>
                        </a:spcBef>
                        <a:spcAft>
                          <a:spcPts val="400"/>
                        </a:spcAft>
                        <a:buNone/>
                      </a:pPr>
                      <a:r>
                        <a:rPr lang="en" sz="1200">
                          <a:latin typeface="Source Sans Pro"/>
                          <a:ea typeface="Source Sans Pro"/>
                          <a:cs typeface="Source Sans Pro"/>
                          <a:sym typeface="Source Sans Pro"/>
                        </a:rPr>
                        <a:t>A second piece of feedback I received was...</a:t>
                      </a:r>
                      <a:endParaRPr sz="1200">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13700">
                <a:tc rowSpan="3">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REDESIGN: </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Revise your design based on feedback.</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rowSpan="2" gridSpan="4">
                  <a:txBody>
                    <a:bodyPr/>
                    <a:lstStyle/>
                    <a:p>
                      <a:pPr marL="0" lvl="0" indent="0" algn="ctr"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1 Way That You Would Redesign Your Prototype</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2"/>
                  </a:ext>
                </a:extLst>
              </a:tr>
              <a:tr h="242500">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3"/>
                  </a:ext>
                </a:extLst>
              </a:tr>
              <a:tr h="2821525">
                <a:tc vMerge="1">
                  <a:txBody>
                    <a:bodyPr/>
                    <a:lstStyle/>
                    <a:p>
                      <a:endParaRPr lang="en-US"/>
                    </a:p>
                  </a:txBody>
                  <a:tcPr/>
                </a:tc>
                <a:tc gridSpan="4">
                  <a:txBody>
                    <a:bodyPr/>
                    <a:lstStyle/>
                    <a:p>
                      <a:pPr marL="0" lvl="0" indent="0" algn="l" rtl="0">
                        <a:lnSpc>
                          <a:spcPct val="114000"/>
                        </a:lnSpc>
                        <a:spcBef>
                          <a:spcPts val="0"/>
                        </a:spcBef>
                        <a:spcAft>
                          <a:spcPts val="400"/>
                        </a:spcAft>
                        <a:buNone/>
                      </a:pPr>
                      <a:endParaRPr sz="1100" b="1">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310" name="Google Shape;310;p31"/>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311" name="Google Shape;311;p31"/>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312" name="Google Shape;312;p3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7 - Explain 1">
  <p:cSld name="CUSTOM_9">
    <p:spTree>
      <p:nvGrpSpPr>
        <p:cNvPr id="1" name="Shape 313"/>
        <p:cNvGrpSpPr/>
        <p:nvPr/>
      </p:nvGrpSpPr>
      <p:grpSpPr>
        <a:xfrm>
          <a:off x="0" y="0"/>
          <a:ext cx="0" cy="0"/>
          <a:chOff x="0" y="0"/>
          <a:chExt cx="0" cy="0"/>
        </a:xfrm>
      </p:grpSpPr>
      <p:sp>
        <p:nvSpPr>
          <p:cNvPr id="314" name="Google Shape;314;p3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32"/>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316" name="Google Shape;316;p32"/>
          <p:cNvSpPr txBox="1"/>
          <p:nvPr/>
        </p:nvSpPr>
        <p:spPr>
          <a:xfrm>
            <a:off x="0" y="5586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a:t>
            </a:r>
            <a:endParaRPr i="1">
              <a:solidFill>
                <a:schemeClr val="dk1"/>
              </a:solidFill>
              <a:latin typeface="Source Sans Pro"/>
              <a:ea typeface="Source Sans Pro"/>
              <a:cs typeface="Source Sans Pro"/>
              <a:sym typeface="Source Sans Pro"/>
            </a:endParaRPr>
          </a:p>
        </p:txBody>
      </p:sp>
      <p:sp>
        <p:nvSpPr>
          <p:cNvPr id="317" name="Google Shape;317;p32"/>
          <p:cNvSpPr txBox="1"/>
          <p:nvPr/>
        </p:nvSpPr>
        <p:spPr>
          <a:xfrm>
            <a:off x="461850" y="1242275"/>
            <a:ext cx="896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Clr>
                <a:schemeClr val="dk1"/>
              </a:buClr>
              <a:buSzPts val="1100"/>
              <a:buFont typeface="Arial"/>
              <a:buNone/>
            </a:pPr>
            <a:r>
              <a:rPr lang="en" b="1">
                <a:solidFill>
                  <a:schemeClr val="dk1"/>
                </a:solidFill>
                <a:latin typeface="Source Sans Pro"/>
                <a:ea typeface="Source Sans Pro"/>
                <a:cs typeface="Source Sans Pro"/>
                <a:sym typeface="Source Sans Pro"/>
              </a:rPr>
              <a:t>Guiding Question #1: </a:t>
            </a:r>
            <a:r>
              <a:rPr lang="en">
                <a:solidFill>
                  <a:schemeClr val="dk1"/>
                </a:solidFill>
                <a:latin typeface="Source Sans Pro"/>
                <a:ea typeface="Source Sans Pro"/>
                <a:cs typeface="Source Sans Pro"/>
                <a:sym typeface="Source Sans Pro"/>
              </a:rPr>
              <a:t>What natural resources do the people of Samsø use for energy? What technology is used to create energy from these natural resources?</a:t>
            </a:r>
            <a:endParaRPr>
              <a:latin typeface="Source Sans Pro"/>
              <a:ea typeface="Source Sans Pro"/>
              <a:cs typeface="Source Sans Pro"/>
              <a:sym typeface="Source Sans Pro"/>
            </a:endParaRPr>
          </a:p>
        </p:txBody>
      </p:sp>
      <p:cxnSp>
        <p:nvCxnSpPr>
          <p:cNvPr id="318" name="Google Shape;318;p32"/>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graphicFrame>
        <p:nvGraphicFramePr>
          <p:cNvPr id="319" name="Google Shape;319;p32"/>
          <p:cNvGraphicFramePr/>
          <p:nvPr/>
        </p:nvGraphicFramePr>
        <p:xfrm>
          <a:off x="461850" y="1919925"/>
          <a:ext cx="9121650" cy="5211410"/>
        </p:xfrm>
        <a:graphic>
          <a:graphicData uri="http://schemas.openxmlformats.org/drawingml/2006/table">
            <a:tbl>
              <a:tblPr>
                <a:noFill/>
                <a:tableStyleId>{1AC719AE-C1B7-4B48-B4B3-2538498A6517}</a:tableStyleId>
              </a:tblPr>
              <a:tblGrid>
                <a:gridCol w="4548175">
                  <a:extLst>
                    <a:ext uri="{9D8B030D-6E8A-4147-A177-3AD203B41FA5}">
                      <a16:colId xmlns:a16="http://schemas.microsoft.com/office/drawing/2014/main" val="20000"/>
                    </a:ext>
                  </a:extLst>
                </a:gridCol>
                <a:gridCol w="4573475">
                  <a:extLst>
                    <a:ext uri="{9D8B030D-6E8A-4147-A177-3AD203B41FA5}">
                      <a16:colId xmlns:a16="http://schemas.microsoft.com/office/drawing/2014/main" val="20001"/>
                    </a:ext>
                  </a:extLst>
                </a:gridCol>
              </a:tblGrid>
              <a:tr h="2481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4871050">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pic>
        <p:nvPicPr>
          <p:cNvPr id="320" name="Google Shape;320;p3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7 - Explain 1 1">
  <p:cSld name="CUSTOM_9_1">
    <p:spTree>
      <p:nvGrpSpPr>
        <p:cNvPr id="1" name="Shape 321"/>
        <p:cNvGrpSpPr/>
        <p:nvPr/>
      </p:nvGrpSpPr>
      <p:grpSpPr>
        <a:xfrm>
          <a:off x="0" y="0"/>
          <a:ext cx="0" cy="0"/>
          <a:chOff x="0" y="0"/>
          <a:chExt cx="0" cy="0"/>
        </a:xfrm>
      </p:grpSpPr>
      <p:sp>
        <p:nvSpPr>
          <p:cNvPr id="322" name="Google Shape;322;p3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33"/>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324" name="Google Shape;324;p33"/>
          <p:cNvSpPr txBox="1"/>
          <p:nvPr/>
        </p:nvSpPr>
        <p:spPr>
          <a:xfrm>
            <a:off x="0" y="6348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a:t>
            </a:r>
            <a:r>
              <a:rPr lang="en" sz="2400" i="1">
                <a:solidFill>
                  <a:schemeClr val="dk1"/>
                </a:solidFill>
                <a:latin typeface="Source Sans Pro"/>
                <a:ea typeface="Source Sans Pro"/>
                <a:cs typeface="Source Sans Pro"/>
                <a:sym typeface="Source Sans Pro"/>
              </a:rPr>
              <a:t> continued</a:t>
            </a:r>
            <a:endParaRPr sz="2400" i="1">
              <a:solidFill>
                <a:schemeClr val="dk1"/>
              </a:solidFill>
              <a:latin typeface="Source Sans Pro"/>
              <a:ea typeface="Source Sans Pro"/>
              <a:cs typeface="Source Sans Pro"/>
              <a:sym typeface="Source Sans Pro"/>
            </a:endParaRPr>
          </a:p>
        </p:txBody>
      </p:sp>
      <p:cxnSp>
        <p:nvCxnSpPr>
          <p:cNvPr id="325" name="Google Shape;325;p33"/>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graphicFrame>
        <p:nvGraphicFramePr>
          <p:cNvPr id="326" name="Google Shape;326;p33"/>
          <p:cNvGraphicFramePr/>
          <p:nvPr/>
        </p:nvGraphicFramePr>
        <p:xfrm>
          <a:off x="461850" y="1914400"/>
          <a:ext cx="9121650" cy="5339125"/>
        </p:xfrm>
        <a:graphic>
          <a:graphicData uri="http://schemas.openxmlformats.org/drawingml/2006/table">
            <a:tbl>
              <a:tblPr>
                <a:noFill/>
                <a:tableStyleId>{1AC719AE-C1B7-4B48-B4B3-2538498A6517}</a:tableStyleId>
              </a:tblPr>
              <a:tblGrid>
                <a:gridCol w="4560825">
                  <a:extLst>
                    <a:ext uri="{9D8B030D-6E8A-4147-A177-3AD203B41FA5}">
                      <a16:colId xmlns:a16="http://schemas.microsoft.com/office/drawing/2014/main" val="20000"/>
                    </a:ext>
                  </a:extLst>
                </a:gridCol>
                <a:gridCol w="4560825">
                  <a:extLst>
                    <a:ext uri="{9D8B030D-6E8A-4147-A177-3AD203B41FA5}">
                      <a16:colId xmlns:a16="http://schemas.microsoft.com/office/drawing/2014/main" val="20001"/>
                    </a:ext>
                  </a:extLst>
                </a:gridCol>
              </a:tblGrid>
              <a:tr h="35455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4984575">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
        <p:nvSpPr>
          <p:cNvPr id="327" name="Google Shape;327;p33"/>
          <p:cNvSpPr txBox="1"/>
          <p:nvPr/>
        </p:nvSpPr>
        <p:spPr>
          <a:xfrm>
            <a:off x="461850" y="1418525"/>
            <a:ext cx="8891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500"/>
              </a:spcAft>
              <a:buClr>
                <a:schemeClr val="dk1"/>
              </a:buClr>
              <a:buSzPts val="1100"/>
              <a:buFont typeface="Arial"/>
              <a:buNone/>
            </a:pPr>
            <a:r>
              <a:rPr lang="en" b="1">
                <a:solidFill>
                  <a:schemeClr val="dk1"/>
                </a:solidFill>
                <a:latin typeface="Source Sans Pro"/>
                <a:ea typeface="Source Sans Pro"/>
                <a:cs typeface="Source Sans Pro"/>
                <a:sym typeface="Source Sans Pro"/>
              </a:rPr>
              <a:t>Guiding Question #2:</a:t>
            </a:r>
            <a:r>
              <a:rPr lang="en">
                <a:solidFill>
                  <a:schemeClr val="dk1"/>
                </a:solidFill>
                <a:latin typeface="Source Sans Pro"/>
                <a:ea typeface="Source Sans Pro"/>
                <a:cs typeface="Source Sans Pro"/>
                <a:sym typeface="Source Sans Pro"/>
              </a:rPr>
              <a:t> Why did the community decide to use these energy sources?</a:t>
            </a:r>
            <a:endParaRPr>
              <a:latin typeface="Source Sans Pro"/>
              <a:ea typeface="Source Sans Pro"/>
              <a:cs typeface="Source Sans Pro"/>
              <a:sym typeface="Source Sans Pro"/>
            </a:endParaRPr>
          </a:p>
        </p:txBody>
      </p:sp>
      <p:pic>
        <p:nvPicPr>
          <p:cNvPr id="328" name="Google Shape;328;p3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8 - Explore 3 1">
  <p:cSld name="CUSTOM_7_1">
    <p:spTree>
      <p:nvGrpSpPr>
        <p:cNvPr id="1" name="Shape 329"/>
        <p:cNvGrpSpPr/>
        <p:nvPr/>
      </p:nvGrpSpPr>
      <p:grpSpPr>
        <a:xfrm>
          <a:off x="0" y="0"/>
          <a:ext cx="0" cy="0"/>
          <a:chOff x="0" y="0"/>
          <a:chExt cx="0" cy="0"/>
        </a:xfrm>
      </p:grpSpPr>
      <p:sp>
        <p:nvSpPr>
          <p:cNvPr id="330" name="Google Shape;330;p3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p34"/>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 </a:t>
            </a:r>
            <a:r>
              <a:rPr lang="en" sz="2400" i="1">
                <a:solidFill>
                  <a:schemeClr val="dk1"/>
                </a:solidFill>
                <a:latin typeface="Source Sans Pro"/>
                <a:ea typeface="Source Sans Pro"/>
                <a:cs typeface="Source Sans Pro"/>
                <a:sym typeface="Source Sans Pro"/>
              </a:rPr>
              <a:t>continued</a:t>
            </a:r>
            <a:endParaRPr>
              <a:latin typeface="Source Sans Pro"/>
              <a:ea typeface="Source Sans Pro"/>
              <a:cs typeface="Source Sans Pro"/>
              <a:sym typeface="Source Sans Pro"/>
            </a:endParaRPr>
          </a:p>
        </p:txBody>
      </p:sp>
      <p:sp>
        <p:nvSpPr>
          <p:cNvPr id="332" name="Google Shape;332;p34"/>
          <p:cNvSpPr txBox="1"/>
          <p:nvPr/>
        </p:nvSpPr>
        <p:spPr>
          <a:xfrm>
            <a:off x="461850" y="1386609"/>
            <a:ext cx="7781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How will your design harness wind energy from the wind given the materials you are provided?  </a:t>
            </a:r>
            <a:endParaRPr>
              <a:latin typeface="Source Sans Pro"/>
              <a:ea typeface="Source Sans Pro"/>
              <a:cs typeface="Source Sans Pro"/>
              <a:sym typeface="Source Sans Pro"/>
            </a:endParaRPr>
          </a:p>
        </p:txBody>
      </p:sp>
      <p:sp>
        <p:nvSpPr>
          <p:cNvPr id="333" name="Google Shape;333;p34"/>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334" name="Google Shape;334;p34"/>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335" name="Google Shape;335;p3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336" name="Google Shape;336;p34"/>
          <p:cNvGraphicFramePr/>
          <p:nvPr/>
        </p:nvGraphicFramePr>
        <p:xfrm>
          <a:off x="510050" y="55132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37" name="Google Shape;337;p34"/>
          <p:cNvGraphicFramePr/>
          <p:nvPr/>
        </p:nvGraphicFramePr>
        <p:xfrm>
          <a:off x="510050" y="59939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38" name="Google Shape;338;p34"/>
          <p:cNvGraphicFramePr/>
          <p:nvPr/>
        </p:nvGraphicFramePr>
        <p:xfrm>
          <a:off x="510050" y="64745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39" name="Google Shape;339;p34"/>
          <p:cNvGraphicFramePr/>
          <p:nvPr/>
        </p:nvGraphicFramePr>
        <p:xfrm>
          <a:off x="510050" y="69552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0" name="Google Shape;340;p34"/>
          <p:cNvGraphicFramePr/>
          <p:nvPr/>
        </p:nvGraphicFramePr>
        <p:xfrm>
          <a:off x="510050" y="36751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1" name="Google Shape;341;p34"/>
          <p:cNvGraphicFramePr/>
          <p:nvPr/>
        </p:nvGraphicFramePr>
        <p:xfrm>
          <a:off x="510050" y="41557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2" name="Google Shape;342;p34"/>
          <p:cNvGraphicFramePr/>
          <p:nvPr/>
        </p:nvGraphicFramePr>
        <p:xfrm>
          <a:off x="510050" y="46364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3" name="Google Shape;343;p34"/>
          <p:cNvGraphicFramePr/>
          <p:nvPr/>
        </p:nvGraphicFramePr>
        <p:xfrm>
          <a:off x="510050" y="51170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4" name="Google Shape;344;p34"/>
          <p:cNvGraphicFramePr/>
          <p:nvPr/>
        </p:nvGraphicFramePr>
        <p:xfrm>
          <a:off x="510050" y="2297525"/>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5" name="Google Shape;345;p34"/>
          <p:cNvGraphicFramePr/>
          <p:nvPr/>
        </p:nvGraphicFramePr>
        <p:xfrm>
          <a:off x="510050" y="2778175"/>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6" name="Google Shape;346;p34"/>
          <p:cNvGraphicFramePr/>
          <p:nvPr/>
        </p:nvGraphicFramePr>
        <p:xfrm>
          <a:off x="510050" y="3258825"/>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47" name="Google Shape;347;p34"/>
          <p:cNvGraphicFramePr/>
          <p:nvPr/>
        </p:nvGraphicFramePr>
        <p:xfrm>
          <a:off x="510050" y="18050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rototype">
  <p:cSld name="CUSTOM_20_1">
    <p:spTree>
      <p:nvGrpSpPr>
        <p:cNvPr id="1" name="Shape 348"/>
        <p:cNvGrpSpPr/>
        <p:nvPr/>
      </p:nvGrpSpPr>
      <p:grpSpPr>
        <a:xfrm>
          <a:off x="0" y="0"/>
          <a:ext cx="0" cy="0"/>
          <a:chOff x="0" y="0"/>
          <a:chExt cx="0" cy="0"/>
        </a:xfrm>
      </p:grpSpPr>
      <p:sp>
        <p:nvSpPr>
          <p:cNvPr id="349" name="Google Shape;349;p3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0" name="Google Shape;350;p35"/>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pic>
        <p:nvPicPr>
          <p:cNvPr id="351" name="Google Shape;351;p3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352" name="Google Shape;352;p35"/>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sp>
        <p:nvSpPr>
          <p:cNvPr id="353" name="Google Shape;353;p35"/>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 </a:t>
            </a:r>
            <a:r>
              <a:rPr lang="en" sz="2000">
                <a:solidFill>
                  <a:schemeClr val="dk1"/>
                </a:solidFill>
                <a:latin typeface="Source Sans Pro"/>
                <a:ea typeface="Source Sans Pro"/>
                <a:cs typeface="Source Sans Pro"/>
                <a:sym typeface="Source Sans Pro"/>
              </a:rPr>
              <a:t>(continued)</a:t>
            </a:r>
            <a:endParaRPr>
              <a:latin typeface="Source Sans Pro"/>
              <a:ea typeface="Source Sans Pro"/>
              <a:cs typeface="Source Sans Pro"/>
              <a:sym typeface="Source Sans Pro"/>
            </a:endParaRPr>
          </a:p>
        </p:txBody>
      </p:sp>
      <p:graphicFrame>
        <p:nvGraphicFramePr>
          <p:cNvPr id="354" name="Google Shape;354;p35"/>
          <p:cNvGraphicFramePr/>
          <p:nvPr/>
        </p:nvGraphicFramePr>
        <p:xfrm>
          <a:off x="481150" y="1373975"/>
          <a:ext cx="8944800" cy="5672675"/>
        </p:xfrm>
        <a:graphic>
          <a:graphicData uri="http://schemas.openxmlformats.org/drawingml/2006/table">
            <a:tbl>
              <a:tblPr>
                <a:noFill/>
                <a:tableStyleId>{1AC719AE-C1B7-4B48-B4B3-2538498A6517}</a:tableStyleId>
              </a:tblPr>
              <a:tblGrid>
                <a:gridCol w="8944800">
                  <a:extLst>
                    <a:ext uri="{9D8B030D-6E8A-4147-A177-3AD203B41FA5}">
                      <a16:colId xmlns:a16="http://schemas.microsoft.com/office/drawing/2014/main" val="20000"/>
                    </a:ext>
                  </a:extLst>
                </a:gridCol>
              </a:tblGrid>
              <a:tr h="421725">
                <a:tc>
                  <a:txBody>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Choose Your Best Idea: </a:t>
                      </a:r>
                      <a:r>
                        <a:rPr lang="en">
                          <a:solidFill>
                            <a:schemeClr val="dk1"/>
                          </a:solidFill>
                          <a:latin typeface="Source Sans Pro"/>
                          <a:ea typeface="Source Sans Pro"/>
                          <a:cs typeface="Source Sans Pro"/>
                          <a:sym typeface="Source Sans Pro"/>
                        </a:rPr>
                        <a:t>Draw a diagram of the prototype your group agreed on. </a:t>
                      </a: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r h="525095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rototype 1">
  <p:cSld name="CUSTOM_20_1_1">
    <p:spTree>
      <p:nvGrpSpPr>
        <p:cNvPr id="1" name="Shape 355"/>
        <p:cNvGrpSpPr/>
        <p:nvPr/>
      </p:nvGrpSpPr>
      <p:grpSpPr>
        <a:xfrm>
          <a:off x="0" y="0"/>
          <a:ext cx="0" cy="0"/>
          <a:chOff x="0" y="0"/>
          <a:chExt cx="0" cy="0"/>
        </a:xfrm>
      </p:grpSpPr>
      <p:sp>
        <p:nvSpPr>
          <p:cNvPr id="356" name="Google Shape;356;p3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7" name="Google Shape;357;p36"/>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pic>
        <p:nvPicPr>
          <p:cNvPr id="358" name="Google Shape;358;p3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359" name="Google Shape;359;p36"/>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sp>
        <p:nvSpPr>
          <p:cNvPr id="360" name="Google Shape;360;p36"/>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 </a:t>
            </a:r>
            <a:r>
              <a:rPr lang="en" sz="2000">
                <a:solidFill>
                  <a:schemeClr val="dk1"/>
                </a:solidFill>
                <a:latin typeface="Source Sans Pro"/>
                <a:ea typeface="Source Sans Pro"/>
                <a:cs typeface="Source Sans Pro"/>
                <a:sym typeface="Source Sans Pro"/>
              </a:rPr>
              <a:t>(continued)</a:t>
            </a:r>
            <a:endParaRPr>
              <a:latin typeface="Source Sans Pro"/>
              <a:ea typeface="Source Sans Pro"/>
              <a:cs typeface="Source Sans Pro"/>
              <a:sym typeface="Source Sans Pro"/>
            </a:endParaRPr>
          </a:p>
        </p:txBody>
      </p:sp>
      <p:graphicFrame>
        <p:nvGraphicFramePr>
          <p:cNvPr id="361" name="Google Shape;361;p36"/>
          <p:cNvGraphicFramePr/>
          <p:nvPr/>
        </p:nvGraphicFramePr>
        <p:xfrm>
          <a:off x="433850" y="57418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2" name="Google Shape;362;p36"/>
          <p:cNvGraphicFramePr/>
          <p:nvPr/>
        </p:nvGraphicFramePr>
        <p:xfrm>
          <a:off x="433850" y="62225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3" name="Google Shape;363;p36"/>
          <p:cNvGraphicFramePr/>
          <p:nvPr/>
        </p:nvGraphicFramePr>
        <p:xfrm>
          <a:off x="433850" y="67031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4" name="Google Shape;364;p36"/>
          <p:cNvGraphicFramePr/>
          <p:nvPr/>
        </p:nvGraphicFramePr>
        <p:xfrm>
          <a:off x="433850" y="39037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5" name="Google Shape;365;p36"/>
          <p:cNvGraphicFramePr/>
          <p:nvPr/>
        </p:nvGraphicFramePr>
        <p:xfrm>
          <a:off x="433850" y="43843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6" name="Google Shape;366;p36"/>
          <p:cNvGraphicFramePr/>
          <p:nvPr/>
        </p:nvGraphicFramePr>
        <p:xfrm>
          <a:off x="433850" y="486500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7" name="Google Shape;367;p36"/>
          <p:cNvGraphicFramePr/>
          <p:nvPr/>
        </p:nvGraphicFramePr>
        <p:xfrm>
          <a:off x="433850" y="5345650"/>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8" name="Google Shape;368;p36"/>
          <p:cNvGraphicFramePr/>
          <p:nvPr/>
        </p:nvGraphicFramePr>
        <p:xfrm>
          <a:off x="433850" y="2526125"/>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9" name="Google Shape;369;p36"/>
          <p:cNvGraphicFramePr/>
          <p:nvPr/>
        </p:nvGraphicFramePr>
        <p:xfrm>
          <a:off x="433850" y="3006775"/>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70" name="Google Shape;370;p36"/>
          <p:cNvGraphicFramePr/>
          <p:nvPr/>
        </p:nvGraphicFramePr>
        <p:xfrm>
          <a:off x="433850" y="3487425"/>
          <a:ext cx="9072650" cy="396210"/>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71" name="Google Shape;371;p36"/>
          <p:cNvGraphicFramePr/>
          <p:nvPr/>
        </p:nvGraphicFramePr>
        <p:xfrm>
          <a:off x="433850" y="2033650"/>
          <a:ext cx="9072650" cy="406325"/>
        </p:xfrm>
        <a:graphic>
          <a:graphicData uri="http://schemas.openxmlformats.org/drawingml/2006/table">
            <a:tbl>
              <a:tblPr>
                <a:noFill/>
                <a:tableStyleId>{845A5800-1437-415C-BD2B-1391545922EB}</a:tableStyleId>
              </a:tblPr>
              <a:tblGrid>
                <a:gridCol w="9072650">
                  <a:extLst>
                    <a:ext uri="{9D8B030D-6E8A-4147-A177-3AD203B41FA5}">
                      <a16:colId xmlns:a16="http://schemas.microsoft.com/office/drawing/2014/main" val="20000"/>
                    </a:ext>
                  </a:extLst>
                </a:gridCol>
              </a:tblGrid>
              <a:tr h="4063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72" name="Google Shape;372;p36"/>
          <p:cNvSpPr txBox="1"/>
          <p:nvPr/>
        </p:nvSpPr>
        <p:spPr>
          <a:xfrm>
            <a:off x="433875" y="1480225"/>
            <a:ext cx="9072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Explain why you chose this design</a:t>
            </a:r>
            <a:r>
              <a:rPr lang="en">
                <a:solidFill>
                  <a:schemeClr val="dk1"/>
                </a:solidFill>
                <a:latin typeface="Source Sans Pro"/>
                <a:ea typeface="Source Sans Pro"/>
                <a:cs typeface="Source Sans Pro"/>
                <a:sym typeface="Source Sans Pro"/>
              </a:rPr>
              <a:t>. How would it best meet the criteria given the materials constraints?</a:t>
            </a:r>
            <a:endParaRPr>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dvantages/Disadvantages">
  <p:cSld name="CUSTOM_20_2">
    <p:spTree>
      <p:nvGrpSpPr>
        <p:cNvPr id="1" name="Shape 373"/>
        <p:cNvGrpSpPr/>
        <p:nvPr/>
      </p:nvGrpSpPr>
      <p:grpSpPr>
        <a:xfrm>
          <a:off x="0" y="0"/>
          <a:ext cx="0" cy="0"/>
          <a:chOff x="0" y="0"/>
          <a:chExt cx="0" cy="0"/>
        </a:xfrm>
      </p:grpSpPr>
      <p:sp>
        <p:nvSpPr>
          <p:cNvPr id="374" name="Google Shape;374;p3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75" name="Google Shape;375;p37"/>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9 ELABORATE: How do farms use animal waste?</a:t>
            </a:r>
            <a:endParaRPr>
              <a:latin typeface="Source Sans Pro"/>
              <a:ea typeface="Source Sans Pro"/>
              <a:cs typeface="Source Sans Pro"/>
              <a:sym typeface="Source Sans Pro"/>
            </a:endParaRPr>
          </a:p>
        </p:txBody>
      </p:sp>
      <p:cxnSp>
        <p:nvCxnSpPr>
          <p:cNvPr id="376" name="Google Shape;376;p37"/>
          <p:cNvCxnSpPr/>
          <p:nvPr/>
        </p:nvCxnSpPr>
        <p:spPr>
          <a:xfrm>
            <a:off x="4857750" y="425050"/>
            <a:ext cx="3977400" cy="0"/>
          </a:xfrm>
          <a:prstGeom prst="straightConnector1">
            <a:avLst/>
          </a:prstGeom>
          <a:noFill/>
          <a:ln w="9525" cap="flat" cmpd="sng">
            <a:solidFill>
              <a:schemeClr val="dk2"/>
            </a:solidFill>
            <a:prstDash val="dot"/>
            <a:round/>
            <a:headEnd type="none" w="med" len="med"/>
            <a:tailEnd type="none" w="med" len="med"/>
          </a:ln>
        </p:spPr>
      </p:cxnSp>
      <p:pic>
        <p:nvPicPr>
          <p:cNvPr id="377" name="Google Shape;377;p3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378" name="Google Shape;378;p37"/>
          <p:cNvSpPr txBox="1"/>
          <p:nvPr/>
        </p:nvSpPr>
        <p:spPr>
          <a:xfrm>
            <a:off x="680625" y="519950"/>
            <a:ext cx="8431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Advantages and Disadvantages</a:t>
            </a:r>
            <a:endParaRPr sz="2000">
              <a:latin typeface="Source Sans Pro"/>
              <a:ea typeface="Source Sans Pro"/>
              <a:cs typeface="Source Sans Pro"/>
              <a:sym typeface="Source Sans Pro"/>
            </a:endParaRPr>
          </a:p>
        </p:txBody>
      </p:sp>
      <p:graphicFrame>
        <p:nvGraphicFramePr>
          <p:cNvPr id="379" name="Google Shape;379;p37"/>
          <p:cNvGraphicFramePr/>
          <p:nvPr/>
        </p:nvGraphicFramePr>
        <p:xfrm>
          <a:off x="819825" y="1883300"/>
          <a:ext cx="8153375" cy="5242470"/>
        </p:xfrm>
        <a:graphic>
          <a:graphicData uri="http://schemas.openxmlformats.org/drawingml/2006/table">
            <a:tbl>
              <a:tblPr>
                <a:noFill/>
                <a:tableStyleId>{845A5800-1437-415C-BD2B-1391545922EB}</a:tableStyleId>
              </a:tblPr>
              <a:tblGrid>
                <a:gridCol w="1386825">
                  <a:extLst>
                    <a:ext uri="{9D8B030D-6E8A-4147-A177-3AD203B41FA5}">
                      <a16:colId xmlns:a16="http://schemas.microsoft.com/office/drawing/2014/main" val="20000"/>
                    </a:ext>
                  </a:extLst>
                </a:gridCol>
                <a:gridCol w="3383275">
                  <a:extLst>
                    <a:ext uri="{9D8B030D-6E8A-4147-A177-3AD203B41FA5}">
                      <a16:colId xmlns:a16="http://schemas.microsoft.com/office/drawing/2014/main" val="20001"/>
                    </a:ext>
                  </a:extLst>
                </a:gridCol>
                <a:gridCol w="33832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Wind Turbine</a:t>
                      </a:r>
                      <a:endParaRPr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Biodigester</a:t>
                      </a:r>
                      <a:endParaRPr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r>
                        <a:rPr lang="en" b="1">
                          <a:latin typeface="Source Sans Pro"/>
                          <a:ea typeface="Source Sans Pro"/>
                          <a:cs typeface="Source Sans Pro"/>
                          <a:sym typeface="Source Sans Pro"/>
                        </a:rPr>
                        <a:t>Advantages</a:t>
                      </a:r>
                      <a:endParaRPr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b="1">
                        <a:latin typeface="Source Sans Pro"/>
                        <a:ea typeface="Source Sans Pro"/>
                        <a:cs typeface="Source Sans Pro"/>
                        <a:sym typeface="Source Sans Pro"/>
                      </a:endParaRPr>
                    </a:p>
                    <a:p>
                      <a:pPr marL="0" lvl="0" indent="0" algn="ctr" rtl="0">
                        <a:spcBef>
                          <a:spcPts val="0"/>
                        </a:spcBef>
                        <a:spcAft>
                          <a:spcPts val="0"/>
                        </a:spcAft>
                        <a:buNone/>
                      </a:pPr>
                      <a:r>
                        <a:rPr lang="en" b="1">
                          <a:latin typeface="Source Sans Pro"/>
                          <a:ea typeface="Source Sans Pro"/>
                          <a:cs typeface="Source Sans Pro"/>
                          <a:sym typeface="Source Sans Pro"/>
                        </a:rPr>
                        <a:t>Disadvantages</a:t>
                      </a:r>
                      <a:endParaRPr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sp>
        <p:nvSpPr>
          <p:cNvPr id="380" name="Google Shape;380;p37"/>
          <p:cNvSpPr txBox="1"/>
          <p:nvPr/>
        </p:nvSpPr>
        <p:spPr>
          <a:xfrm>
            <a:off x="819825" y="1372925"/>
            <a:ext cx="81534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Use the table below to organize information from the resources about wind and natural gas energy solutions.</a:t>
            </a:r>
            <a:endParaRPr>
              <a:latin typeface="Source Sans Pro"/>
              <a:ea typeface="Source Sans Pro"/>
              <a:cs typeface="Source Sans Pro"/>
              <a:sym typeface="Source Sans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1 - Explore 1 1">
  <p:cSld name="SECTION_HEADER_1_3_1">
    <p:spTree>
      <p:nvGrpSpPr>
        <p:cNvPr id="1" name="Shape 36"/>
        <p:cNvGrpSpPr/>
        <p:nvPr/>
      </p:nvGrpSpPr>
      <p:grpSpPr>
        <a:xfrm>
          <a:off x="0" y="0"/>
          <a:ext cx="0" cy="0"/>
          <a:chOff x="0" y="0"/>
          <a:chExt cx="0" cy="0"/>
        </a:xfrm>
      </p:grpSpPr>
      <p:sp>
        <p:nvSpPr>
          <p:cNvPr id="37" name="Google Shape;37;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5"/>
          <p:cNvSpPr txBox="1"/>
          <p:nvPr/>
        </p:nvSpPr>
        <p:spPr>
          <a:xfrm>
            <a:off x="0" y="5261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Parts of Our Schoolyard </a:t>
            </a:r>
            <a:r>
              <a:rPr lang="en" sz="2400" i="1">
                <a:latin typeface="Source Sans Pro"/>
                <a:ea typeface="Source Sans Pro"/>
                <a:cs typeface="Source Sans Pro"/>
                <a:sym typeface="Source Sans Pro"/>
              </a:rPr>
              <a:t>continued</a:t>
            </a:r>
            <a:r>
              <a:rPr lang="en" sz="3600">
                <a:latin typeface="Source Sans Pro"/>
                <a:ea typeface="Source Sans Pro"/>
                <a:cs typeface="Source Sans Pro"/>
                <a:sym typeface="Source Sans Pro"/>
              </a:rPr>
              <a:t> </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39" name="Google Shape;39;p5"/>
          <p:cNvSpPr txBox="1"/>
          <p:nvPr/>
        </p:nvSpPr>
        <p:spPr>
          <a:xfrm>
            <a:off x="664600" y="349900"/>
            <a:ext cx="5381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How can we describe the different parts of the Earth?</a:t>
            </a:r>
            <a:endParaRPr>
              <a:latin typeface="Source Sans Pro"/>
              <a:ea typeface="Source Sans Pro"/>
              <a:cs typeface="Source Sans Pro"/>
              <a:sym typeface="Source Sans Pro"/>
            </a:endParaRPr>
          </a:p>
        </p:txBody>
      </p:sp>
      <p:sp>
        <p:nvSpPr>
          <p:cNvPr id="40" name="Google Shape;40;p5"/>
          <p:cNvSpPr txBox="1"/>
          <p:nvPr/>
        </p:nvSpPr>
        <p:spPr>
          <a:xfrm>
            <a:off x="648450" y="1197775"/>
            <a:ext cx="8761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you go around the schoolyard, identify natural parts of the environment. </a:t>
            </a:r>
            <a:r>
              <a:rPr lang="en" sz="1600" b="1">
                <a:solidFill>
                  <a:schemeClr val="dk1"/>
                </a:solidFill>
                <a:latin typeface="Source Sans Pro"/>
                <a:ea typeface="Source Sans Pro"/>
                <a:cs typeface="Source Sans Pro"/>
                <a:sym typeface="Source Sans Pro"/>
              </a:rPr>
              <a:t>Classify</a:t>
            </a:r>
            <a:r>
              <a:rPr lang="en" sz="1600">
                <a:solidFill>
                  <a:schemeClr val="dk1"/>
                </a:solidFill>
                <a:latin typeface="Source Sans Pro"/>
                <a:ea typeface="Source Sans Pro"/>
                <a:cs typeface="Source Sans Pro"/>
                <a:sym typeface="Source Sans Pro"/>
              </a:rPr>
              <a:t> the things you find (put them into groups or categories)</a:t>
            </a:r>
            <a:r>
              <a:rPr lang="en" sz="1600">
                <a:latin typeface="Source Sans Pro"/>
                <a:ea typeface="Source Sans Pro"/>
                <a:cs typeface="Source Sans Pro"/>
                <a:sym typeface="Source Sans Pro"/>
              </a:rPr>
              <a:t> based on patterns you observe about them. </a:t>
            </a:r>
            <a:endParaRPr sz="1600">
              <a:latin typeface="Source Sans Pro"/>
              <a:ea typeface="Source Sans Pro"/>
              <a:cs typeface="Source Sans Pro"/>
              <a:sym typeface="Source Sans Pro"/>
            </a:endParaRPr>
          </a:p>
        </p:txBody>
      </p:sp>
      <p:cxnSp>
        <p:nvCxnSpPr>
          <p:cNvPr id="41" name="Google Shape;41;p5"/>
          <p:cNvCxnSpPr/>
          <p:nvPr/>
        </p:nvCxnSpPr>
        <p:spPr>
          <a:xfrm>
            <a:off x="6251725" y="461850"/>
            <a:ext cx="2598600" cy="4500"/>
          </a:xfrm>
          <a:prstGeom prst="straightConnector1">
            <a:avLst/>
          </a:prstGeom>
          <a:noFill/>
          <a:ln w="9525" cap="flat" cmpd="sng">
            <a:solidFill>
              <a:schemeClr val="dk2"/>
            </a:solidFill>
            <a:prstDash val="dot"/>
            <a:round/>
            <a:headEnd type="none" w="med" len="med"/>
            <a:tailEnd type="none" w="med" len="med"/>
          </a:ln>
        </p:spPr>
      </p:cxnSp>
      <p:pic>
        <p:nvPicPr>
          <p:cNvPr id="42" name="Google Shape;42;p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43" name="Google Shape;43;p5"/>
          <p:cNvGraphicFramePr/>
          <p:nvPr/>
        </p:nvGraphicFramePr>
        <p:xfrm>
          <a:off x="664575" y="1967282"/>
          <a:ext cx="8761500" cy="4948330"/>
        </p:xfrm>
        <a:graphic>
          <a:graphicData uri="http://schemas.openxmlformats.org/drawingml/2006/table">
            <a:tbl>
              <a:tblPr>
                <a:noFill/>
                <a:tableStyleId>{845A5800-1437-415C-BD2B-1391545922EB}</a:tableStyleId>
              </a:tblPr>
              <a:tblGrid>
                <a:gridCol w="2920500">
                  <a:extLst>
                    <a:ext uri="{9D8B030D-6E8A-4147-A177-3AD203B41FA5}">
                      <a16:colId xmlns:a16="http://schemas.microsoft.com/office/drawing/2014/main" val="20000"/>
                    </a:ext>
                  </a:extLst>
                </a:gridCol>
                <a:gridCol w="2920500">
                  <a:extLst>
                    <a:ext uri="{9D8B030D-6E8A-4147-A177-3AD203B41FA5}">
                      <a16:colId xmlns:a16="http://schemas.microsoft.com/office/drawing/2014/main" val="20001"/>
                    </a:ext>
                  </a:extLst>
                </a:gridCol>
                <a:gridCol w="2920500">
                  <a:extLst>
                    <a:ext uri="{9D8B030D-6E8A-4147-A177-3AD203B41FA5}">
                      <a16:colId xmlns:a16="http://schemas.microsoft.com/office/drawing/2014/main" val="20002"/>
                    </a:ext>
                  </a:extLst>
                </a:gridCol>
              </a:tblGrid>
              <a:tr h="315550">
                <a:tc gridSpan="3">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Create categories and list the things you found:</a:t>
                      </a:r>
                      <a:endParaRPr sz="1200" b="1">
                        <a:solidFill>
                          <a:schemeClr val="lt1"/>
                        </a:solidFill>
                        <a:latin typeface="Source Sans Pro"/>
                        <a:ea typeface="Source Sans Pro"/>
                        <a:cs typeface="Source Sans Pro"/>
                        <a:sym typeface="Source Sans Pro"/>
                      </a:endParaRPr>
                    </a:p>
                  </a:txBody>
                  <a:tcPr marL="91425" marR="91425" marT="91425" marB="91425">
                    <a:solidFill>
                      <a:srgbClr val="6666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82600">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1 - Explain 1">
  <p:cSld name="SECTION_HEADER_1_2">
    <p:spTree>
      <p:nvGrpSpPr>
        <p:cNvPr id="1" name="Shape 44"/>
        <p:cNvGrpSpPr/>
        <p:nvPr/>
      </p:nvGrpSpPr>
      <p:grpSpPr>
        <a:xfrm>
          <a:off x="0" y="0"/>
          <a:ext cx="0" cy="0"/>
          <a:chOff x="0" y="0"/>
          <a:chExt cx="0" cy="0"/>
        </a:xfrm>
      </p:grpSpPr>
      <p:sp>
        <p:nvSpPr>
          <p:cNvPr id="45" name="Google Shape;45;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6"/>
          <p:cNvSpPr txBox="1"/>
          <p:nvPr/>
        </p:nvSpPr>
        <p:spPr>
          <a:xfrm>
            <a:off x="0" y="7967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The Systems in Our Schoolyard</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47" name="Google Shape;47;p6"/>
          <p:cNvSpPr txBox="1"/>
          <p:nvPr/>
        </p:nvSpPr>
        <p:spPr>
          <a:xfrm>
            <a:off x="687125" y="245207"/>
            <a:ext cx="6085800" cy="39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Source Sans Pro"/>
                <a:ea typeface="Source Sans Pro"/>
                <a:cs typeface="Source Sans Pro"/>
                <a:sym typeface="Source Sans Pro"/>
              </a:rPr>
              <a:t>Lesson 1 EXPLAIN: </a:t>
            </a:r>
            <a:r>
              <a:rPr lang="en">
                <a:solidFill>
                  <a:schemeClr val="dk1"/>
                </a:solidFill>
                <a:latin typeface="Source Sans Pro"/>
                <a:ea typeface="Source Sans Pro"/>
                <a:cs typeface="Source Sans Pro"/>
                <a:sym typeface="Source Sans Pro"/>
              </a:rPr>
              <a:t>How can we describe the different parts of the Earth?</a:t>
            </a: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endParaRPr>
              <a:latin typeface="Source Sans Pro"/>
              <a:ea typeface="Source Sans Pro"/>
              <a:cs typeface="Source Sans Pro"/>
              <a:sym typeface="Source Sans Pro"/>
            </a:endParaRPr>
          </a:p>
        </p:txBody>
      </p:sp>
      <p:graphicFrame>
        <p:nvGraphicFramePr>
          <p:cNvPr id="48" name="Google Shape;48;p6"/>
          <p:cNvGraphicFramePr/>
          <p:nvPr/>
        </p:nvGraphicFramePr>
        <p:xfrm>
          <a:off x="446425" y="1711400"/>
          <a:ext cx="9165575" cy="5335250"/>
        </p:xfrm>
        <a:graphic>
          <a:graphicData uri="http://schemas.openxmlformats.org/drawingml/2006/table">
            <a:tbl>
              <a:tblPr>
                <a:noFill/>
                <a:tableStyleId>{1AC719AE-C1B7-4B48-B4B3-2538498A6517}</a:tableStyleId>
              </a:tblPr>
              <a:tblGrid>
                <a:gridCol w="1917575">
                  <a:extLst>
                    <a:ext uri="{9D8B030D-6E8A-4147-A177-3AD203B41FA5}">
                      <a16:colId xmlns:a16="http://schemas.microsoft.com/office/drawing/2014/main" val="20000"/>
                    </a:ext>
                  </a:extLst>
                </a:gridCol>
                <a:gridCol w="7248000">
                  <a:extLst>
                    <a:ext uri="{9D8B030D-6E8A-4147-A177-3AD203B41FA5}">
                      <a16:colId xmlns:a16="http://schemas.microsoft.com/office/drawing/2014/main" val="20001"/>
                    </a:ext>
                  </a:extLst>
                </a:gridCol>
              </a:tblGrid>
              <a:tr h="509050">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Earth Sphere</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Observations From Our Schoolyard</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extLst>
                  <a:ext uri="{0D108BD9-81ED-4DB2-BD59-A6C34878D82A}">
                    <a16:rowId xmlns:a16="http://schemas.microsoft.com/office/drawing/2014/main" val="10000"/>
                  </a:ext>
                </a:extLst>
              </a:tr>
              <a:tr h="1206550">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Geosphere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206550">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Biosphere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206550">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Atmosphere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206550">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Hydrosphere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cxnSp>
        <p:nvCxnSpPr>
          <p:cNvPr id="49" name="Google Shape;49;p6"/>
          <p:cNvCxnSpPr/>
          <p:nvPr/>
        </p:nvCxnSpPr>
        <p:spPr>
          <a:xfrm>
            <a:off x="6082750" y="466200"/>
            <a:ext cx="2767800" cy="0"/>
          </a:xfrm>
          <a:prstGeom prst="straightConnector1">
            <a:avLst/>
          </a:prstGeom>
          <a:noFill/>
          <a:ln w="9525" cap="flat" cmpd="sng">
            <a:solidFill>
              <a:schemeClr val="dk2"/>
            </a:solidFill>
            <a:prstDash val="dot"/>
            <a:round/>
            <a:headEnd type="none" w="med" len="med"/>
            <a:tailEnd type="none" w="med" len="med"/>
          </a:ln>
        </p:spPr>
      </p:cxnSp>
      <p:pic>
        <p:nvPicPr>
          <p:cNvPr id="50" name="Google Shape;50;p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1 - Elaborate">
  <p:cSld name="SECTION_HEADER_1_1">
    <p:spTree>
      <p:nvGrpSpPr>
        <p:cNvPr id="1" name="Shape 51"/>
        <p:cNvGrpSpPr/>
        <p:nvPr/>
      </p:nvGrpSpPr>
      <p:grpSpPr>
        <a:xfrm>
          <a:off x="0" y="0"/>
          <a:ext cx="0" cy="0"/>
          <a:chOff x="0" y="0"/>
          <a:chExt cx="0" cy="0"/>
        </a:xfrm>
      </p:grpSpPr>
      <p:sp>
        <p:nvSpPr>
          <p:cNvPr id="52" name="Google Shape;52;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7"/>
          <p:cNvSpPr txBox="1"/>
          <p:nvPr/>
        </p:nvSpPr>
        <p:spPr>
          <a:xfrm>
            <a:off x="-135100" y="5425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cxnSp>
        <p:nvCxnSpPr>
          <p:cNvPr id="54" name="Google Shape;54;p7"/>
          <p:cNvCxnSpPr/>
          <p:nvPr/>
        </p:nvCxnSpPr>
        <p:spPr>
          <a:xfrm>
            <a:off x="6285500" y="439300"/>
            <a:ext cx="2565000" cy="26700"/>
          </a:xfrm>
          <a:prstGeom prst="straightConnector1">
            <a:avLst/>
          </a:prstGeom>
          <a:noFill/>
          <a:ln w="9525" cap="flat" cmpd="sng">
            <a:solidFill>
              <a:schemeClr val="dk2"/>
            </a:solidFill>
            <a:prstDash val="dot"/>
            <a:round/>
            <a:headEnd type="none" w="med" len="med"/>
            <a:tailEnd type="none" w="med" len="med"/>
          </a:ln>
        </p:spPr>
      </p:cxnSp>
      <p:pic>
        <p:nvPicPr>
          <p:cNvPr id="55" name="Google Shape;55;p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56" name="Google Shape;56;p7"/>
          <p:cNvSpPr txBox="1"/>
          <p:nvPr/>
        </p:nvSpPr>
        <p:spPr>
          <a:xfrm>
            <a:off x="664600" y="229671"/>
            <a:ext cx="5865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1 ELABORATE: How can we describe the different parts of the Earth?</a:t>
            </a:r>
            <a:endParaRPr>
              <a:solidFill>
                <a:schemeClr val="dk1"/>
              </a:solidFill>
              <a:latin typeface="Source Sans Pro"/>
              <a:ea typeface="Source Sans Pro"/>
              <a:cs typeface="Source Sans Pro"/>
              <a:sym typeface="Source Sans Pro"/>
            </a:endParaRPr>
          </a:p>
        </p:txBody>
      </p:sp>
      <p:sp>
        <p:nvSpPr>
          <p:cNvPr id="57" name="Google Shape;57;p7"/>
          <p:cNvSpPr txBox="1"/>
          <p:nvPr/>
        </p:nvSpPr>
        <p:spPr>
          <a:xfrm>
            <a:off x="292175" y="1364675"/>
            <a:ext cx="6469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8" name="Google Shape;58;p7"/>
          <p:cNvSpPr/>
          <p:nvPr/>
        </p:nvSpPr>
        <p:spPr>
          <a:xfrm>
            <a:off x="467250" y="2423175"/>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txBox="1"/>
          <p:nvPr/>
        </p:nvSpPr>
        <p:spPr>
          <a:xfrm>
            <a:off x="473100" y="1214075"/>
            <a:ext cx="6921300" cy="6480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r>
              <a:rPr lang="en" b="1">
                <a:solidFill>
                  <a:schemeClr val="dk1"/>
                </a:solidFill>
                <a:latin typeface="Source Sans Pro"/>
                <a:ea typeface="Source Sans Pro"/>
                <a:cs typeface="Source Sans Pro"/>
                <a:sym typeface="Source Sans Pro"/>
              </a:rPr>
              <a:t>Create a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a:t>
            </a:r>
            <a:endParaRPr>
              <a:latin typeface="Source Sans Pro"/>
              <a:ea typeface="Source Sans Pro"/>
              <a:cs typeface="Source Sans Pro"/>
              <a:sym typeface="Source Sans Pro"/>
            </a:endParaRPr>
          </a:p>
        </p:txBody>
      </p:sp>
      <p:sp>
        <p:nvSpPr>
          <p:cNvPr id="60" name="Google Shape;60;p7"/>
          <p:cNvSpPr/>
          <p:nvPr/>
        </p:nvSpPr>
        <p:spPr>
          <a:xfrm>
            <a:off x="7718900" y="872800"/>
            <a:ext cx="1600800" cy="146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p:nvPr/>
        </p:nvSpPr>
        <p:spPr>
          <a:xfrm>
            <a:off x="8188650" y="1169700"/>
            <a:ext cx="1067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Geosphere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Biosphere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Atmosphere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Hydrosphere</a:t>
            </a:r>
            <a:endParaRPr sz="1200">
              <a:latin typeface="Source Sans Pro"/>
              <a:ea typeface="Source Sans Pro"/>
              <a:cs typeface="Source Sans Pro"/>
              <a:sym typeface="Source Sans Pro"/>
            </a:endParaRPr>
          </a:p>
        </p:txBody>
      </p:sp>
      <p:sp>
        <p:nvSpPr>
          <p:cNvPr id="62" name="Google Shape;62;p7"/>
          <p:cNvSpPr/>
          <p:nvPr/>
        </p:nvSpPr>
        <p:spPr>
          <a:xfrm>
            <a:off x="7825650" y="1308500"/>
            <a:ext cx="363000" cy="128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7825650" y="1503000"/>
            <a:ext cx="363000" cy="1281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7825650" y="1697500"/>
            <a:ext cx="363000" cy="128100"/>
          </a:xfrm>
          <a:prstGeom prst="rect">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7825650" y="1892000"/>
            <a:ext cx="363000" cy="128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2 - Explain 1">
  <p:cSld name="SECTION_HEADER_1_1_3">
    <p:spTree>
      <p:nvGrpSpPr>
        <p:cNvPr id="1" name="Shape 66"/>
        <p:cNvGrpSpPr/>
        <p:nvPr/>
      </p:nvGrpSpPr>
      <p:grpSpPr>
        <a:xfrm>
          <a:off x="0" y="0"/>
          <a:ext cx="0" cy="0"/>
          <a:chOff x="0" y="0"/>
          <a:chExt cx="0" cy="0"/>
        </a:xfrm>
      </p:grpSpPr>
      <p:sp>
        <p:nvSpPr>
          <p:cNvPr id="67" name="Google Shape;67;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p:nvPr/>
        </p:nvSpPr>
        <p:spPr>
          <a:xfrm>
            <a:off x="0" y="65845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Earth Systems and Water</a:t>
            </a:r>
            <a:endParaRPr sz="3000" i="1">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69" name="Google Shape;69;p8"/>
          <p:cNvSpPr txBox="1"/>
          <p:nvPr/>
        </p:nvSpPr>
        <p:spPr>
          <a:xfrm>
            <a:off x="675850" y="329275"/>
            <a:ext cx="3875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a:t>
            </a:r>
            <a:r>
              <a:rPr lang="en">
                <a:solidFill>
                  <a:schemeClr val="dk1"/>
                </a:solidFill>
                <a:latin typeface="Source Sans Pro"/>
                <a:ea typeface="Source Sans Pro"/>
                <a:cs typeface="Source Sans Pro"/>
                <a:sym typeface="Source Sans Pro"/>
              </a:rPr>
              <a:t>How do Earth systems interact?</a:t>
            </a:r>
            <a:endParaRPr>
              <a:latin typeface="Source Sans Pro"/>
              <a:ea typeface="Source Sans Pro"/>
              <a:cs typeface="Source Sans Pro"/>
              <a:sym typeface="Source Sans Pro"/>
            </a:endParaRPr>
          </a:p>
        </p:txBody>
      </p:sp>
      <p:graphicFrame>
        <p:nvGraphicFramePr>
          <p:cNvPr id="70" name="Google Shape;70;p8"/>
          <p:cNvGraphicFramePr/>
          <p:nvPr/>
        </p:nvGraphicFramePr>
        <p:xfrm>
          <a:off x="447513" y="2075950"/>
          <a:ext cx="3000000" cy="3000000"/>
        </p:xfrm>
        <a:graphic>
          <a:graphicData uri="http://schemas.openxmlformats.org/drawingml/2006/table">
            <a:tbl>
              <a:tblPr>
                <a:noFill/>
                <a:tableStyleId>{1AC719AE-C1B7-4B48-B4B3-2538498A6517}</a:tableStyleId>
              </a:tblPr>
              <a:tblGrid>
                <a:gridCol w="2571100">
                  <a:extLst>
                    <a:ext uri="{9D8B030D-6E8A-4147-A177-3AD203B41FA5}">
                      <a16:colId xmlns:a16="http://schemas.microsoft.com/office/drawing/2014/main" val="20000"/>
                    </a:ext>
                  </a:extLst>
                </a:gridCol>
                <a:gridCol w="3093175">
                  <a:extLst>
                    <a:ext uri="{9D8B030D-6E8A-4147-A177-3AD203B41FA5}">
                      <a16:colId xmlns:a16="http://schemas.microsoft.com/office/drawing/2014/main" val="20001"/>
                    </a:ext>
                  </a:extLst>
                </a:gridCol>
                <a:gridCol w="3444975">
                  <a:extLst>
                    <a:ext uri="{9D8B030D-6E8A-4147-A177-3AD203B41FA5}">
                      <a16:colId xmlns:a16="http://schemas.microsoft.com/office/drawing/2014/main" val="20002"/>
                    </a:ext>
                  </a:extLst>
                </a:gridCol>
              </a:tblGrid>
              <a:tr h="52305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happens to the water</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Process that causes this to occur </a:t>
                      </a:r>
                      <a:r>
                        <a:rPr lang="en" b="1">
                          <a:solidFill>
                            <a:schemeClr val="lt1"/>
                          </a:solidFill>
                          <a:latin typeface="Source Sans Pro"/>
                          <a:ea typeface="Source Sans Pro"/>
                          <a:cs typeface="Source Sans Pro"/>
                          <a:sym typeface="Source Sans Pro"/>
                        </a:rPr>
                        <a:t>(Ex. Precipitation, Condensation, etc.)</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Earth systems that allow these processes to happen</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extLst>
                  <a:ext uri="{0D108BD9-81ED-4DB2-BD59-A6C34878D82A}">
                    <a16:rowId xmlns:a16="http://schemas.microsoft.com/office/drawing/2014/main" val="10000"/>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 very small water droplet in a cloud joined up with other water droplets and got so heavy that it fell to the Earth as rain.</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The water droplet fell on the Earth and flowed towards a stream, carrying small bits of soil as it went.</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Before the water droplet got to the stream, it seeped into the ground, where it was dark and cool.</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As the water droplet moved through the soil, it was taken up by the roots of a tree!</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71" name="Google Shape;71;p8"/>
          <p:cNvSpPr txBox="1"/>
          <p:nvPr/>
        </p:nvSpPr>
        <p:spPr>
          <a:xfrm>
            <a:off x="681150" y="1320250"/>
            <a:ext cx="869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Read the story. For each part of the story, determine the process that is occurring, and the Earth systems that are involved in the process. Use the USGS Water Cycle Model for guidance.</a:t>
            </a:r>
            <a:endParaRPr>
              <a:latin typeface="Source Sans Pro"/>
              <a:ea typeface="Source Sans Pro"/>
              <a:cs typeface="Source Sans Pro"/>
              <a:sym typeface="Source Sans Pro"/>
            </a:endParaRPr>
          </a:p>
        </p:txBody>
      </p:sp>
      <p:cxnSp>
        <p:nvCxnSpPr>
          <p:cNvPr id="72" name="Google Shape;72;p8"/>
          <p:cNvCxnSpPr/>
          <p:nvPr/>
        </p:nvCxnSpPr>
        <p:spPr>
          <a:xfrm>
            <a:off x="4798600" y="466350"/>
            <a:ext cx="4051800" cy="0"/>
          </a:xfrm>
          <a:prstGeom prst="straightConnector1">
            <a:avLst/>
          </a:prstGeom>
          <a:noFill/>
          <a:ln w="9525" cap="flat" cmpd="sng">
            <a:solidFill>
              <a:schemeClr val="dk2"/>
            </a:solidFill>
            <a:prstDash val="dot"/>
            <a:round/>
            <a:headEnd type="none" w="med" len="med"/>
            <a:tailEnd type="none" w="med" len="med"/>
          </a:ln>
        </p:spPr>
      </p:cxnSp>
      <p:pic>
        <p:nvPicPr>
          <p:cNvPr id="73" name="Google Shape;73;p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2 - Explain 2">
  <p:cSld name="SECTION_HEADER_1_1_1">
    <p:spTree>
      <p:nvGrpSpPr>
        <p:cNvPr id="1" name="Shape 74"/>
        <p:cNvGrpSpPr/>
        <p:nvPr/>
      </p:nvGrpSpPr>
      <p:grpSpPr>
        <a:xfrm>
          <a:off x="0" y="0"/>
          <a:ext cx="0" cy="0"/>
          <a:chOff x="0" y="0"/>
          <a:chExt cx="0" cy="0"/>
        </a:xfrm>
      </p:grpSpPr>
      <p:sp>
        <p:nvSpPr>
          <p:cNvPr id="75" name="Google Shape;75;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9"/>
          <p:cNvSpPr txBox="1"/>
          <p:nvPr/>
        </p:nvSpPr>
        <p:spPr>
          <a:xfrm>
            <a:off x="0" y="629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Earth Systems and Water</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77" name="Google Shape;77;p9"/>
          <p:cNvSpPr txBox="1"/>
          <p:nvPr/>
        </p:nvSpPr>
        <p:spPr>
          <a:xfrm>
            <a:off x="675850" y="1268850"/>
            <a:ext cx="875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Directions: Read the story. For each part of the story, determine the process that is occurring, and the Earth systems that are involved in the process. Use the USGS Water Cycle Model for guidance.</a:t>
            </a:r>
            <a:endParaRPr>
              <a:latin typeface="Source Sans Pro"/>
              <a:ea typeface="Source Sans Pro"/>
              <a:cs typeface="Source Sans Pro"/>
              <a:sym typeface="Source Sans Pro"/>
            </a:endParaRPr>
          </a:p>
        </p:txBody>
      </p:sp>
      <p:graphicFrame>
        <p:nvGraphicFramePr>
          <p:cNvPr id="78" name="Google Shape;78;p9"/>
          <p:cNvGraphicFramePr/>
          <p:nvPr/>
        </p:nvGraphicFramePr>
        <p:xfrm>
          <a:off x="508375" y="2010200"/>
          <a:ext cx="3000000" cy="3000000"/>
        </p:xfrm>
        <a:graphic>
          <a:graphicData uri="http://schemas.openxmlformats.org/drawingml/2006/table">
            <a:tbl>
              <a:tblPr>
                <a:noFill/>
                <a:tableStyleId>{1AC719AE-C1B7-4B48-B4B3-2538498A6517}</a:tableStyleId>
              </a:tblPr>
              <a:tblGrid>
                <a:gridCol w="2968825">
                  <a:extLst>
                    <a:ext uri="{9D8B030D-6E8A-4147-A177-3AD203B41FA5}">
                      <a16:colId xmlns:a16="http://schemas.microsoft.com/office/drawing/2014/main" val="20000"/>
                    </a:ext>
                  </a:extLst>
                </a:gridCol>
                <a:gridCol w="3058925">
                  <a:extLst>
                    <a:ext uri="{9D8B030D-6E8A-4147-A177-3AD203B41FA5}">
                      <a16:colId xmlns:a16="http://schemas.microsoft.com/office/drawing/2014/main" val="20001"/>
                    </a:ext>
                  </a:extLst>
                </a:gridCol>
                <a:gridCol w="3013875">
                  <a:extLst>
                    <a:ext uri="{9D8B030D-6E8A-4147-A177-3AD203B41FA5}">
                      <a16:colId xmlns:a16="http://schemas.microsoft.com/office/drawing/2014/main" val="20002"/>
                    </a:ext>
                  </a:extLst>
                </a:gridCol>
              </a:tblGrid>
              <a:tr h="5680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happens to the water</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Process that causes this to occur </a:t>
                      </a:r>
                      <a:r>
                        <a:rPr lang="en" b="1">
                          <a:solidFill>
                            <a:schemeClr val="lt1"/>
                          </a:solidFill>
                          <a:latin typeface="Source Sans Pro"/>
                          <a:ea typeface="Source Sans Pro"/>
                          <a:cs typeface="Source Sans Pro"/>
                          <a:sym typeface="Source Sans Pro"/>
                        </a:rPr>
                        <a:t>(Ex. Precipitation, Condensation, etc.)</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Earth systems that allow these processes to happen</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136250">
                <a:tc>
                  <a:txBody>
                    <a:bodyPr/>
                    <a:lstStyle/>
                    <a:p>
                      <a:pPr marL="0" lvl="0" indent="0" algn="l" rtl="0">
                        <a:lnSpc>
                          <a:spcPct val="115000"/>
                        </a:lnSpc>
                        <a:spcBef>
                          <a:spcPts val="0"/>
                        </a:spcBef>
                        <a:spcAft>
                          <a:spcPts val="0"/>
                        </a:spcAft>
                        <a:buNone/>
                      </a:pPr>
                      <a:r>
                        <a:rPr lang="en" sz="1200">
                          <a:solidFill>
                            <a:schemeClr val="dk1"/>
                          </a:solidFill>
                          <a:latin typeface="Source Sans Pro"/>
                          <a:ea typeface="Source Sans Pro"/>
                          <a:cs typeface="Source Sans Pro"/>
                          <a:sym typeface="Source Sans Pro"/>
                        </a:rPr>
                        <a:t>The tree used the water droplet to make an acorn. The acorn grew round and fat all summer.</a:t>
                      </a:r>
                      <a:endParaRPr sz="1200">
                        <a:latin typeface="Source Sans Pro"/>
                        <a:ea typeface="Source Sans Pro"/>
                        <a:cs typeface="Source Sans Pro"/>
                        <a:sym typeface="Source Sans Pro"/>
                      </a:endParaRPr>
                    </a:p>
                  </a:txBody>
                  <a:tcPr marL="63500" marR="63500" marT="63500" marB="63500" anchor="ctr">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1136250">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Not all of the water is used to make the acorn. Some of the water is released into the air when the tree “breathes” through its’ leaves. </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36250">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36250">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79" name="Google Shape;79;p9"/>
          <p:cNvSpPr txBox="1"/>
          <p:nvPr/>
        </p:nvSpPr>
        <p:spPr>
          <a:xfrm>
            <a:off x="675850" y="329275"/>
            <a:ext cx="3875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a:t>
            </a:r>
            <a:r>
              <a:rPr lang="en">
                <a:solidFill>
                  <a:schemeClr val="dk1"/>
                </a:solidFill>
                <a:latin typeface="Source Sans Pro"/>
                <a:ea typeface="Source Sans Pro"/>
                <a:cs typeface="Source Sans Pro"/>
                <a:sym typeface="Source Sans Pro"/>
              </a:rPr>
              <a:t>How do Earth systems interact?</a:t>
            </a:r>
            <a:endParaRPr>
              <a:latin typeface="Source Sans Pro"/>
              <a:ea typeface="Source Sans Pro"/>
              <a:cs typeface="Source Sans Pro"/>
              <a:sym typeface="Source Sans Pro"/>
            </a:endParaRPr>
          </a:p>
        </p:txBody>
      </p:sp>
      <p:cxnSp>
        <p:nvCxnSpPr>
          <p:cNvPr id="80" name="Google Shape;80;p9"/>
          <p:cNvCxnSpPr/>
          <p:nvPr/>
        </p:nvCxnSpPr>
        <p:spPr>
          <a:xfrm>
            <a:off x="4798600" y="466350"/>
            <a:ext cx="4051800" cy="0"/>
          </a:xfrm>
          <a:prstGeom prst="straightConnector1">
            <a:avLst/>
          </a:prstGeom>
          <a:noFill/>
          <a:ln w="9525" cap="flat" cmpd="sng">
            <a:solidFill>
              <a:schemeClr val="dk2"/>
            </a:solidFill>
            <a:prstDash val="dot"/>
            <a:round/>
            <a:headEnd type="none" w="med" len="med"/>
            <a:tailEnd type="none" w="med" len="med"/>
          </a:ln>
        </p:spPr>
      </p:cxnSp>
      <p:pic>
        <p:nvPicPr>
          <p:cNvPr id="81" name="Google Shape;81;p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2 - Explain 3">
  <p:cSld name="CUSTOM_1">
    <p:spTree>
      <p:nvGrpSpPr>
        <p:cNvPr id="1" name="Shape 82"/>
        <p:cNvGrpSpPr/>
        <p:nvPr/>
      </p:nvGrpSpPr>
      <p:grpSpPr>
        <a:xfrm>
          <a:off x="0" y="0"/>
          <a:ext cx="0" cy="0"/>
          <a:chOff x="0" y="0"/>
          <a:chExt cx="0" cy="0"/>
        </a:xfrm>
      </p:grpSpPr>
      <p:sp>
        <p:nvSpPr>
          <p:cNvPr id="83" name="Google Shape;83;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0"/>
          <p:cNvSpPr txBox="1"/>
          <p:nvPr/>
        </p:nvSpPr>
        <p:spPr>
          <a:xfrm>
            <a:off x="0" y="658450"/>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Earth Systems and Water</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p:txBody>
      </p:sp>
      <p:sp>
        <p:nvSpPr>
          <p:cNvPr id="85" name="Google Shape;85;p10"/>
          <p:cNvSpPr txBox="1"/>
          <p:nvPr/>
        </p:nvSpPr>
        <p:spPr>
          <a:xfrm>
            <a:off x="675850" y="319425"/>
            <a:ext cx="38073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2 EXPLAIN: How do Earth systems interact?</a:t>
            </a:r>
            <a:endParaRPr>
              <a:latin typeface="Source Sans Pro"/>
              <a:ea typeface="Source Sans Pro"/>
              <a:cs typeface="Source Sans Pro"/>
              <a:sym typeface="Source Sans Pro"/>
            </a:endParaRPr>
          </a:p>
        </p:txBody>
      </p:sp>
      <p:cxnSp>
        <p:nvCxnSpPr>
          <p:cNvPr id="86" name="Google Shape;86;p10"/>
          <p:cNvCxnSpPr/>
          <p:nvPr/>
        </p:nvCxnSpPr>
        <p:spPr>
          <a:xfrm>
            <a:off x="4663450" y="461850"/>
            <a:ext cx="4187100" cy="4200"/>
          </a:xfrm>
          <a:prstGeom prst="straightConnector1">
            <a:avLst/>
          </a:prstGeom>
          <a:noFill/>
          <a:ln w="9525" cap="flat" cmpd="sng">
            <a:solidFill>
              <a:schemeClr val="dk2"/>
            </a:solidFill>
            <a:prstDash val="dot"/>
            <a:round/>
            <a:headEnd type="none" w="med" len="med"/>
            <a:tailEnd type="none" w="med" len="med"/>
          </a:ln>
        </p:spPr>
      </p:cxnSp>
      <p:pic>
        <p:nvPicPr>
          <p:cNvPr id="87" name="Google Shape;87;p1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88" name="Google Shape;88;p10"/>
          <p:cNvSpPr txBox="1"/>
          <p:nvPr/>
        </p:nvSpPr>
        <p:spPr>
          <a:xfrm>
            <a:off x="675850" y="1311250"/>
            <a:ext cx="8696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Would the water story always happen in the same way, or could it have a different ending? Could different things happen to the water along the way? Why do you think that?</a:t>
            </a:r>
            <a:endParaRPr>
              <a:latin typeface="Source Sans Pro"/>
              <a:ea typeface="Source Sans Pro"/>
              <a:cs typeface="Source Sans Pro"/>
              <a:sym typeface="Source Sans Pro"/>
            </a:endParaRPr>
          </a:p>
        </p:txBody>
      </p:sp>
      <p:graphicFrame>
        <p:nvGraphicFramePr>
          <p:cNvPr id="89" name="Google Shape;89;p10"/>
          <p:cNvGraphicFramePr/>
          <p:nvPr/>
        </p:nvGraphicFramePr>
        <p:xfrm>
          <a:off x="796275" y="20560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0" name="Google Shape;90;p10"/>
          <p:cNvGraphicFramePr/>
          <p:nvPr/>
        </p:nvGraphicFramePr>
        <p:xfrm>
          <a:off x="796275" y="25366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1" name="Google Shape;91;p10"/>
          <p:cNvGraphicFramePr/>
          <p:nvPr/>
        </p:nvGraphicFramePr>
        <p:xfrm>
          <a:off x="796275" y="30173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2" name="Google Shape;92;p10"/>
          <p:cNvGraphicFramePr/>
          <p:nvPr/>
        </p:nvGraphicFramePr>
        <p:xfrm>
          <a:off x="796275" y="34979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3" name="Google Shape;93;p10"/>
          <p:cNvGraphicFramePr/>
          <p:nvPr/>
        </p:nvGraphicFramePr>
        <p:xfrm>
          <a:off x="796275" y="39786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4" name="Google Shape;94;p10"/>
          <p:cNvGraphicFramePr/>
          <p:nvPr/>
        </p:nvGraphicFramePr>
        <p:xfrm>
          <a:off x="796275" y="44592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5" name="Google Shape;95;p10"/>
          <p:cNvGraphicFramePr/>
          <p:nvPr/>
        </p:nvGraphicFramePr>
        <p:xfrm>
          <a:off x="796275" y="49399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6" name="Google Shape;96;p10"/>
          <p:cNvGraphicFramePr/>
          <p:nvPr/>
        </p:nvGraphicFramePr>
        <p:xfrm>
          <a:off x="796275" y="54205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7" name="Google Shape;97;p10"/>
          <p:cNvGraphicFramePr/>
          <p:nvPr/>
        </p:nvGraphicFramePr>
        <p:xfrm>
          <a:off x="796275" y="590122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98" name="Google Shape;98;p10"/>
          <p:cNvGraphicFramePr/>
          <p:nvPr/>
        </p:nvGraphicFramePr>
        <p:xfrm>
          <a:off x="796275" y="6381875"/>
          <a:ext cx="3000000" cy="3000000"/>
        </p:xfrm>
        <a:graphic>
          <a:graphicData uri="http://schemas.openxmlformats.org/drawingml/2006/table">
            <a:tbl>
              <a:tblPr>
                <a:noFill/>
                <a:tableStyleId>{845A5800-1437-415C-BD2B-1391545922EB}</a:tableStyleId>
              </a:tblPr>
              <a:tblGrid>
                <a:gridCol w="8153400">
                  <a:extLst>
                    <a:ext uri="{9D8B030D-6E8A-4147-A177-3AD203B41FA5}">
                      <a16:colId xmlns:a16="http://schemas.microsoft.com/office/drawing/2014/main" val="20000"/>
                    </a:ext>
                  </a:extLst>
                </a:gridCol>
              </a:tblGrid>
              <a:tr h="390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E3E3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chemeClr val="dk1"/>
              </a:buClr>
              <a:buSzPts val="3500"/>
              <a:buFont typeface="Source Sans Pro"/>
              <a:buNone/>
              <a:defRPr sz="35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a:lnSpc>
                <a:spcPct val="115000"/>
              </a:lnSpc>
              <a:spcBef>
                <a:spcPts val="0"/>
              </a:spcBef>
              <a:spcAft>
                <a:spcPts val="0"/>
              </a:spcAft>
              <a:buClr>
                <a:schemeClr val="dk2"/>
              </a:buClr>
              <a:buSzPts val="2200"/>
              <a:buFont typeface="Source Sans Pro"/>
              <a:buChar char="●"/>
              <a:defRPr sz="2200">
                <a:solidFill>
                  <a:schemeClr val="dk2"/>
                </a:solidFill>
                <a:latin typeface="Source Sans Pro"/>
                <a:ea typeface="Source Sans Pro"/>
                <a:cs typeface="Source Sans Pro"/>
                <a:sym typeface="Source Sans Pro"/>
              </a:defRPr>
            </a:lvl1pPr>
            <a:lvl2pPr marL="914400" lvl="1"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2pPr>
            <a:lvl3pPr marL="1371600" lvl="2"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3pPr>
            <a:lvl4pPr marL="1828800" lvl="3"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4pPr>
            <a:lvl5pPr marL="2286000" lvl="4"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5pPr>
            <a:lvl6pPr marL="2743200" lvl="5"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6pPr>
            <a:lvl7pPr marL="3200400" lvl="6"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7pPr>
            <a:lvl8pPr marL="3657600" lvl="7"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8pPr>
            <a:lvl9pPr marL="4114800" lvl="8" indent="-336550">
              <a:lnSpc>
                <a:spcPct val="115000"/>
              </a:lnSpc>
              <a:spcBef>
                <a:spcPts val="2000"/>
              </a:spcBef>
              <a:spcAft>
                <a:spcPts val="200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8"/>
          <p:cNvSpPr txBox="1"/>
          <p:nvPr/>
        </p:nvSpPr>
        <p:spPr>
          <a:xfrm>
            <a:off x="440700" y="663927"/>
            <a:ext cx="3023100" cy="4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Source Sans Pro"/>
                <a:ea typeface="Source Sans Pro"/>
                <a:cs typeface="Source Sans Pro"/>
                <a:sym typeface="Source Sans Pro"/>
              </a:rPr>
              <a:t>Table of Contents</a:t>
            </a:r>
            <a:endParaRPr sz="1600" b="1" dirty="0">
              <a:latin typeface="Source Sans Pro"/>
              <a:ea typeface="Source Sans Pro"/>
              <a:cs typeface="Source Sans Pro"/>
              <a:sym typeface="Source Sans Pro"/>
            </a:endParaRPr>
          </a:p>
        </p:txBody>
      </p:sp>
      <p:sp>
        <p:nvSpPr>
          <p:cNvPr id="386" name="Google Shape;386;p38"/>
          <p:cNvSpPr txBox="1">
            <a:spLocks noGrp="1"/>
          </p:cNvSpPr>
          <p:nvPr>
            <p:ph type="title" idx="4294967295"/>
          </p:nvPr>
        </p:nvSpPr>
        <p:spPr>
          <a:xfrm>
            <a:off x="440700" y="253275"/>
            <a:ext cx="9617700" cy="62065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Source Sans Pro"/>
                <a:ea typeface="Source Sans Pro"/>
                <a:cs typeface="Source Sans Pro"/>
                <a:sym typeface="Source Sans Pro"/>
              </a:rPr>
              <a:t>Answer Key</a:t>
            </a:r>
            <a:r>
              <a:rPr kumimoji="0" lang="en-US" sz="2000" b="0" i="0" u="none" strike="noStrike" kern="0" cap="none" spc="0" normalizeH="0" baseline="0" noProof="0" dirty="0">
                <a:ln>
                  <a:noFill/>
                </a:ln>
                <a:solidFill>
                  <a:srgbClr val="C00000"/>
                </a:solidFill>
                <a:effectLst/>
                <a:uLnTx/>
                <a:uFillTx/>
                <a:latin typeface="Source Sans Pro"/>
                <a:ea typeface="Source Sans Pro"/>
                <a:cs typeface="Source Sans Pro"/>
                <a:sym typeface="Source Sans Pro"/>
              </a:rPr>
              <a:t> </a:t>
            </a:r>
            <a:r>
              <a:rPr kumimoji="0" lang="en-US"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Unit 22 Using Our Resources Wisely: Student Journal </a:t>
            </a:r>
            <a:r>
              <a:rPr kumimoji="0" lang="en-US" sz="2000" b="0" i="1"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(print version)</a:t>
            </a:r>
          </a:p>
        </p:txBody>
      </p:sp>
      <p:sp>
        <p:nvSpPr>
          <p:cNvPr id="387" name="Google Shape;387;p38"/>
          <p:cNvSpPr txBox="1"/>
          <p:nvPr/>
        </p:nvSpPr>
        <p:spPr>
          <a:xfrm>
            <a:off x="282000" y="1346975"/>
            <a:ext cx="4547700" cy="73938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1: How can we describe the different parts of the Earth?</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LAUNCHING THE UNIT: Ask a Question 2</a:t>
            </a:r>
            <a:endParaRPr sz="1300"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300" dirty="0">
                <a:solidFill>
                  <a:schemeClr val="dk1"/>
                </a:solidFill>
                <a:latin typeface="Source Sans Pro"/>
                <a:ea typeface="Source Sans Pro"/>
                <a:cs typeface="Source Sans Pro"/>
                <a:sym typeface="Source Sans Pro"/>
              </a:rPr>
              <a:t>EXPLORE: Parts of Our Schoolyard 3-4</a:t>
            </a:r>
            <a:r>
              <a:rPr lang="en" sz="1300" u="sng" dirty="0">
                <a:solidFill>
                  <a:schemeClr val="accent5"/>
                </a:solidFill>
                <a:latin typeface="Source Sans Pro"/>
                <a:ea typeface="Source Sans Pro"/>
                <a:cs typeface="Source Sans Pro"/>
                <a:sym typeface="Source Sans Pro"/>
                <a:hlinkClick r:id="rId3" action="ppaction://hlinksldjump">
                  <a:extLst>
                    <a:ext uri="{A12FA001-AC4F-418D-AE19-62706E023703}">
                      <ahyp:hlinkClr xmlns:ahyp="http://schemas.microsoft.com/office/drawing/2018/hyperlinkcolor" val="tx"/>
                    </a:ext>
                  </a:extLst>
                </a:hlinkClick>
              </a:rPr>
              <a:t>	</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EXPLAIN: The Systems in Our Schoolyard 5</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ELABORATE: Farm Model	 6</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3: What are natural resources and how do humans use them?</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dirty="0">
                <a:solidFill>
                  <a:schemeClr val="dk1"/>
                </a:solidFill>
                <a:latin typeface="Source Sans Pro"/>
                <a:ea typeface="Source Sans Pro"/>
                <a:cs typeface="Source Sans Pro"/>
                <a:sym typeface="Source Sans Pro"/>
              </a:rPr>
              <a:t>ENGAGE: A Day in My Life 7-8</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dirty="0">
                <a:solidFill>
                  <a:schemeClr val="dk1"/>
                </a:solidFill>
                <a:latin typeface="Source Sans Pro"/>
                <a:ea typeface="Source Sans Pro"/>
                <a:cs typeface="Source Sans Pro"/>
                <a:sym typeface="Source Sans Pro"/>
              </a:rPr>
              <a:t>EXPLAIN: Fossil Fuel Energy Research 9</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4: How does our use of fossil fuels affect Earth’s systems?</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Research About Traffic and Asthma 10</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The Air We Breathe 11</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Effects of Fossil Fuels on the Environment 12</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5: How does our use of water affect Earth’s systems?</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Types of Water on Earth 13</a:t>
            </a:r>
            <a:endParaRPr sz="1300" b="1" dirty="0">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endParaRPr sz="1300" b="1" dirty="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endParaRPr sz="1300" b="1" dirty="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500"/>
              </a:spcAft>
              <a:buClr>
                <a:srgbClr val="000000"/>
              </a:buClr>
              <a:buSzPts val="1100"/>
              <a:buFont typeface="Arial"/>
              <a:buNone/>
            </a:pPr>
            <a:endParaRPr sz="1300" b="1" dirty="0">
              <a:solidFill>
                <a:srgbClr val="000000"/>
              </a:solidFill>
              <a:latin typeface="Source Sans Pro"/>
              <a:ea typeface="Source Sans Pro"/>
              <a:cs typeface="Source Sans Pro"/>
              <a:sym typeface="Source Sans Pro"/>
            </a:endParaRPr>
          </a:p>
        </p:txBody>
      </p:sp>
      <p:sp>
        <p:nvSpPr>
          <p:cNvPr id="388" name="Google Shape;388;p38"/>
          <p:cNvSpPr txBox="1"/>
          <p:nvPr/>
        </p:nvSpPr>
        <p:spPr>
          <a:xfrm>
            <a:off x="5029200" y="1346975"/>
            <a:ext cx="4632000" cy="409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6: How does animal waste affect the environment, and what can we do about it?</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Biodigester Investigation 14-17</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7: How can people use resources in a way that is less harmful to the Earth?</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dirty="0">
                <a:solidFill>
                  <a:schemeClr val="dk1"/>
                </a:solidFill>
                <a:latin typeface="Source Sans Pro"/>
                <a:ea typeface="Source Sans Pro"/>
                <a:cs typeface="Source Sans Pro"/>
                <a:sym typeface="Source Sans Pro"/>
              </a:rPr>
              <a:t>EXPLAIN: Guiding Questions For Energy Island 18-20</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dirty="0">
                <a:solidFill>
                  <a:schemeClr val="dk1"/>
                </a:solidFill>
                <a:latin typeface="Source Sans Pro"/>
                <a:ea typeface="Source Sans Pro"/>
                <a:cs typeface="Source Sans Pro"/>
                <a:sym typeface="Source Sans Pro"/>
              </a:rPr>
              <a:t>ELABORATE: A Farm that Helps Protect the Earth 21</a:t>
            </a:r>
            <a:endParaRPr sz="1300"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8: How can we use farms to harness wind energy?</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Engineering Design Cycle 22</a:t>
            </a:r>
            <a:endParaRPr sz="1300"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Design Challenge Rubric 23</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EXPLORE: Wind Energy Design Challenge Notes 24-29</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Lesson 9: How can farms make better use of animal waste?</a:t>
            </a:r>
            <a:endParaRPr sz="1300" b="1" dirty="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dirty="0">
                <a:solidFill>
                  <a:schemeClr val="dk1"/>
                </a:solidFill>
                <a:latin typeface="Source Sans Pro"/>
                <a:ea typeface="Source Sans Pro"/>
                <a:cs typeface="Source Sans Pro"/>
                <a:sym typeface="Source Sans Pro"/>
              </a:rPr>
              <a:t>ELABORATE: Advantages and Disadvantages 30</a:t>
            </a:r>
            <a:endParaRPr sz="1300" b="1" dirty="0">
              <a:latin typeface="Source Sans Pro"/>
              <a:ea typeface="Source Sans Pro"/>
              <a:cs typeface="Source Sans Pro"/>
              <a:sym typeface="Source Sans Pro"/>
            </a:endParaRPr>
          </a:p>
          <a:p>
            <a:pPr marL="0" lvl="0" indent="0" algn="l" rtl="0">
              <a:lnSpc>
                <a:spcPct val="115000"/>
              </a:lnSpc>
              <a:spcBef>
                <a:spcPts val="500"/>
              </a:spcBef>
              <a:spcAft>
                <a:spcPts val="500"/>
              </a:spcAft>
              <a:buClr>
                <a:srgbClr val="000000"/>
              </a:buClr>
              <a:buSzPts val="1100"/>
              <a:buFont typeface="Arial"/>
              <a:buNone/>
            </a:pPr>
            <a:endParaRPr sz="1300" b="1" dirty="0">
              <a:solidFill>
                <a:srgbClr val="000000"/>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 name="Title 1">
            <a:extLst>
              <a:ext uri="{FF2B5EF4-FFF2-40B4-BE49-F238E27FC236}">
                <a16:creationId xmlns:a16="http://schemas.microsoft.com/office/drawing/2014/main" id="{440F1AA0-2673-80BA-FEBB-9FCE7F0EC930}"/>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Research About Traffic and Asthma</a:t>
            </a:r>
          </a:p>
        </p:txBody>
      </p:sp>
      <p:sp>
        <p:nvSpPr>
          <p:cNvPr id="475" name="Google Shape;475;p47"/>
          <p:cNvSpPr txBox="1"/>
          <p:nvPr/>
        </p:nvSpPr>
        <p:spPr>
          <a:xfrm>
            <a:off x="1286400" y="2339850"/>
            <a:ext cx="6723900" cy="1032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Most of our modes of transportation require fossil fuels for energy. When fossil fuels are burned the following air pollutants are release: particulate matter, ozone, Nitrogen Dioxide, Sulfur Dioxide, Carbon Monoxide, and toxic air pollutants. </a:t>
            </a:r>
            <a:endParaRPr dirty="0">
              <a:solidFill>
                <a:srgbClr val="C00000"/>
              </a:solidFill>
              <a:latin typeface="Source Sans Pro"/>
              <a:ea typeface="Source Sans Pro"/>
              <a:cs typeface="Source Sans Pro"/>
              <a:sym typeface="Source Sans Pro"/>
            </a:endParaRPr>
          </a:p>
        </p:txBody>
      </p:sp>
      <p:sp>
        <p:nvSpPr>
          <p:cNvPr id="476" name="Google Shape;476;p47"/>
          <p:cNvSpPr txBox="1"/>
          <p:nvPr/>
        </p:nvSpPr>
        <p:spPr>
          <a:xfrm>
            <a:off x="1286400" y="3988874"/>
            <a:ext cx="6723900" cy="1526325"/>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Particulate matter can cause people to develop asthma, or increase the likelihood of hospitalization from asthma attacks. It can affect heart health. It increases the risk of heart attacks and death from other cardiovascular diseases. Particulate matter can affect lung function, and make symptoms of COPD worse. There are also links between exposure to particulate matter and cancer, brain function, and reproduction and development. </a:t>
            </a:r>
            <a:endParaRPr dirty="0">
              <a:solidFill>
                <a:srgbClr val="C00000"/>
              </a:solidFill>
              <a:latin typeface="Source Sans Pro"/>
              <a:ea typeface="Source Sans Pro"/>
              <a:cs typeface="Source Sans Pro"/>
              <a:sym typeface="Source Sans Pro"/>
            </a:endParaRPr>
          </a:p>
        </p:txBody>
      </p:sp>
      <p:sp>
        <p:nvSpPr>
          <p:cNvPr id="477" name="Google Shape;477;p47"/>
          <p:cNvSpPr txBox="1"/>
          <p:nvPr/>
        </p:nvSpPr>
        <p:spPr>
          <a:xfrm>
            <a:off x="1286400" y="6013750"/>
            <a:ext cx="6723900" cy="1032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Exposure to Nitrogen Dioxide can affect your respiratory symptom. It can cause </a:t>
            </a:r>
            <a:r>
              <a:rPr lang="en" sz="1350" i="1" dirty="0">
                <a:solidFill>
                  <a:srgbClr val="C00000"/>
                </a:solidFill>
                <a:latin typeface="Source Sans Pro"/>
                <a:ea typeface="Source Sans Pro"/>
                <a:cs typeface="Source Sans Pro"/>
                <a:sym typeface="Source Sans Pro"/>
              </a:rPr>
              <a:t>inflammation of the airways, worsened cough and wheezing, reduced lung function, and increased asthma attacks. </a:t>
            </a:r>
            <a:endParaRPr dirty="0">
              <a:solidFill>
                <a:srgbClr val="C00000"/>
              </a:solidFill>
              <a:latin typeface="Source Sans Pro"/>
              <a:ea typeface="Source Sans Pro"/>
              <a:cs typeface="Source Sans Pro"/>
              <a:sym typeface="Source Sans Pro"/>
            </a:endParaRPr>
          </a:p>
        </p:txBody>
      </p:sp>
      <p:sp>
        <p:nvSpPr>
          <p:cNvPr id="474" name="Google Shape;474;p4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2" name="Title 1">
            <a:extLst>
              <a:ext uri="{FF2B5EF4-FFF2-40B4-BE49-F238E27FC236}">
                <a16:creationId xmlns:a16="http://schemas.microsoft.com/office/drawing/2014/main" id="{0A492031-7134-1FAB-489F-821E52CAA07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The Air We Breathe</a:t>
            </a:r>
          </a:p>
        </p:txBody>
      </p:sp>
      <p:sp>
        <p:nvSpPr>
          <p:cNvPr id="483" name="Google Shape;483;p48"/>
          <p:cNvSpPr txBox="1"/>
          <p:nvPr/>
        </p:nvSpPr>
        <p:spPr>
          <a:xfrm>
            <a:off x="2446325" y="2374050"/>
            <a:ext cx="1145700" cy="19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Cars have gas in the gas tank. </a:t>
            </a:r>
            <a:endParaRPr dirty="0">
              <a:solidFill>
                <a:srgbClr val="C00000"/>
              </a:solidFill>
            </a:endParaRPr>
          </a:p>
        </p:txBody>
      </p:sp>
      <p:sp>
        <p:nvSpPr>
          <p:cNvPr id="484" name="Google Shape;484;p48"/>
          <p:cNvSpPr txBox="1"/>
          <p:nvPr/>
        </p:nvSpPr>
        <p:spPr>
          <a:xfrm>
            <a:off x="4456350" y="2518725"/>
            <a:ext cx="1326900" cy="21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When the car is turned on the fossil fuels are burned to make the car go.</a:t>
            </a:r>
            <a:endParaRPr dirty="0">
              <a:solidFill>
                <a:srgbClr val="C00000"/>
              </a:solidFill>
            </a:endParaRPr>
          </a:p>
        </p:txBody>
      </p:sp>
      <p:sp>
        <p:nvSpPr>
          <p:cNvPr id="486" name="Google Shape;486;p48"/>
          <p:cNvSpPr txBox="1"/>
          <p:nvPr/>
        </p:nvSpPr>
        <p:spPr>
          <a:xfrm>
            <a:off x="2702500" y="5253675"/>
            <a:ext cx="1437600" cy="170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Air pollutants are produced and released from the tailpipe into the air.</a:t>
            </a:r>
            <a:endParaRPr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dirty="0">
              <a:latin typeface="Source Sans Pro"/>
              <a:ea typeface="Source Sans Pro"/>
              <a:cs typeface="Source Sans Pro"/>
              <a:sym typeface="Source Sans Pro"/>
            </a:endParaRPr>
          </a:p>
        </p:txBody>
      </p:sp>
      <p:sp>
        <p:nvSpPr>
          <p:cNvPr id="487" name="Google Shape;487;p48"/>
          <p:cNvSpPr txBox="1"/>
          <p:nvPr/>
        </p:nvSpPr>
        <p:spPr>
          <a:xfrm>
            <a:off x="5192600" y="5659425"/>
            <a:ext cx="1437600" cy="19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Children inhale particulate matter and Nitrogen Dioxide from the air. </a:t>
            </a:r>
            <a:endParaRPr dirty="0">
              <a:solidFill>
                <a:srgbClr val="C00000"/>
              </a:solidFill>
            </a:endParaRPr>
          </a:p>
        </p:txBody>
      </p:sp>
      <p:sp>
        <p:nvSpPr>
          <p:cNvPr id="485" name="Google Shape;485;p48"/>
          <p:cNvSpPr txBox="1"/>
          <p:nvPr/>
        </p:nvSpPr>
        <p:spPr>
          <a:xfrm>
            <a:off x="6118475" y="2858850"/>
            <a:ext cx="1145700" cy="170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Children are repeatedly exposed to polluted air.</a:t>
            </a:r>
            <a:endParaRPr i="1" dirty="0">
              <a:solidFill>
                <a:srgbClr val="C00000"/>
              </a:solidFill>
              <a:latin typeface="Source Sans Pro"/>
              <a:ea typeface="Source Sans Pro"/>
              <a:cs typeface="Source Sans Pro"/>
              <a:sym typeface="Source Sans Pro"/>
            </a:endParaRPr>
          </a:p>
        </p:txBody>
      </p:sp>
      <p:sp>
        <p:nvSpPr>
          <p:cNvPr id="482" name="Google Shape;482;p4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 name="Title 1">
            <a:extLst>
              <a:ext uri="{FF2B5EF4-FFF2-40B4-BE49-F238E27FC236}">
                <a16:creationId xmlns:a16="http://schemas.microsoft.com/office/drawing/2014/main" id="{96CBEEDE-7578-252C-B40A-1CEDE3FAEB34}"/>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Effects of Fossil Fuels on the Environment</a:t>
            </a:r>
          </a:p>
        </p:txBody>
      </p:sp>
      <p:sp>
        <p:nvSpPr>
          <p:cNvPr id="495" name="Google Shape;495;p49"/>
          <p:cNvSpPr txBox="1"/>
          <p:nvPr/>
        </p:nvSpPr>
        <p:spPr>
          <a:xfrm>
            <a:off x="448550" y="2000050"/>
            <a:ext cx="419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dirty="0">
                <a:solidFill>
                  <a:srgbClr val="C00000"/>
                </a:solidFill>
                <a:latin typeface="Source Sans Pro"/>
                <a:ea typeface="Source Sans Pro"/>
                <a:cs typeface="Source Sans Pro"/>
                <a:sym typeface="Source Sans Pro"/>
              </a:rPr>
              <a:t>Possible Example: Coral Bleaching in The Ocean</a:t>
            </a:r>
            <a:endParaRPr b="1" i="1" dirty="0">
              <a:solidFill>
                <a:srgbClr val="C00000"/>
              </a:solidFill>
              <a:latin typeface="Source Sans Pro"/>
              <a:ea typeface="Source Sans Pro"/>
              <a:cs typeface="Source Sans Pro"/>
              <a:sym typeface="Source Sans Pro"/>
            </a:endParaRPr>
          </a:p>
        </p:txBody>
      </p:sp>
      <p:sp>
        <p:nvSpPr>
          <p:cNvPr id="494" name="Google Shape;494;p49"/>
          <p:cNvSpPr txBox="1"/>
          <p:nvPr/>
        </p:nvSpPr>
        <p:spPr>
          <a:xfrm>
            <a:off x="535625" y="4028650"/>
            <a:ext cx="1855200" cy="3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000000"/>
                </a:solidFill>
                <a:latin typeface="Source Sans Pro"/>
                <a:ea typeface="Source Sans Pro"/>
                <a:cs typeface="Source Sans Pro"/>
                <a:sym typeface="Source Sans Pro"/>
              </a:rPr>
              <a:t>Burning Fossil Fuels</a:t>
            </a:r>
            <a:endParaRPr sz="100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496" name="Google Shape;496;p49"/>
          <p:cNvSpPr txBox="1"/>
          <p:nvPr/>
        </p:nvSpPr>
        <p:spPr>
          <a:xfrm>
            <a:off x="2992675" y="2627025"/>
            <a:ext cx="1238700" cy="19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Burning fossil fuels releases CO</a:t>
            </a:r>
            <a:r>
              <a:rPr lang="en" i="1" baseline="-25000" dirty="0">
                <a:solidFill>
                  <a:srgbClr val="C00000"/>
                </a:solidFill>
                <a:latin typeface="Source Sans Pro"/>
                <a:ea typeface="Source Sans Pro"/>
                <a:cs typeface="Source Sans Pro"/>
                <a:sym typeface="Source Sans Pro"/>
              </a:rPr>
              <a:t>2</a:t>
            </a:r>
            <a:r>
              <a:rPr lang="en" i="1" dirty="0">
                <a:solidFill>
                  <a:srgbClr val="C00000"/>
                </a:solidFill>
                <a:latin typeface="Source Sans Pro"/>
                <a:ea typeface="Source Sans Pro"/>
                <a:cs typeface="Source Sans Pro"/>
                <a:sym typeface="Source Sans Pro"/>
              </a:rPr>
              <a:t> into the atmosphere. </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499" name="Google Shape;499;p49"/>
          <p:cNvSpPr txBox="1"/>
          <p:nvPr/>
        </p:nvSpPr>
        <p:spPr>
          <a:xfrm>
            <a:off x="5029200" y="3415975"/>
            <a:ext cx="1338000" cy="14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CO</a:t>
            </a:r>
            <a:r>
              <a:rPr lang="en" i="1" baseline="-25000" dirty="0">
                <a:solidFill>
                  <a:srgbClr val="C00000"/>
                </a:solidFill>
                <a:latin typeface="Source Sans Pro"/>
                <a:ea typeface="Source Sans Pro"/>
                <a:cs typeface="Source Sans Pro"/>
                <a:sym typeface="Source Sans Pro"/>
              </a:rPr>
              <a:t>2 </a:t>
            </a:r>
            <a:r>
              <a:rPr lang="en" i="1" dirty="0">
                <a:solidFill>
                  <a:srgbClr val="C00000"/>
                </a:solidFill>
                <a:latin typeface="Source Sans Pro"/>
                <a:ea typeface="Source Sans Pro"/>
                <a:cs typeface="Source Sans Pro"/>
                <a:sym typeface="Source Sans Pro"/>
              </a:rPr>
              <a:t> is a greenhouse gas that causes the Earth to warm. </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501" name="Google Shape;501;p49"/>
          <p:cNvSpPr txBox="1"/>
          <p:nvPr/>
        </p:nvSpPr>
        <p:spPr>
          <a:xfrm>
            <a:off x="4231375" y="5615300"/>
            <a:ext cx="1624500" cy="19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This causes the ocean to become warmer. </a:t>
            </a:r>
            <a:endParaRPr sz="1800"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503" name="Google Shape;503;p49"/>
          <p:cNvSpPr txBox="1"/>
          <p:nvPr/>
        </p:nvSpPr>
        <p:spPr>
          <a:xfrm>
            <a:off x="6694825" y="5109450"/>
            <a:ext cx="1338000" cy="19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Corals become stressed and zooxanthellae can be damaged or lost. </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493" name="Google Shape;493;p49"/>
          <p:cNvSpPr txBox="1"/>
          <p:nvPr/>
        </p:nvSpPr>
        <p:spPr>
          <a:xfrm>
            <a:off x="7684150" y="4028650"/>
            <a:ext cx="1855200" cy="3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Source Sans Pro"/>
                <a:ea typeface="Source Sans Pro"/>
                <a:cs typeface="Source Sans Pro"/>
                <a:sym typeface="Source Sans Pro"/>
              </a:rPr>
              <a:t>Coral Bleaching</a:t>
            </a:r>
            <a:endParaRPr>
              <a:latin typeface="Source Sans Pro"/>
              <a:ea typeface="Source Sans Pro"/>
              <a:cs typeface="Source Sans Pro"/>
              <a:sym typeface="Source Sans Pro"/>
            </a:endParaRPr>
          </a:p>
        </p:txBody>
      </p:sp>
      <p:sp>
        <p:nvSpPr>
          <p:cNvPr id="497" name="Google Shape;497;p49">
            <a:extLst>
              <a:ext uri="{C183D7F6-B498-43B3-948B-1728B52AA6E4}">
                <adec:decorative xmlns:adec="http://schemas.microsoft.com/office/drawing/2017/decorative" val="1"/>
              </a:ext>
            </a:extLst>
          </p:cNvPr>
          <p:cNvSpPr/>
          <p:nvPr/>
        </p:nvSpPr>
        <p:spPr>
          <a:xfrm rot="-1703126">
            <a:off x="2309389" y="3249779"/>
            <a:ext cx="646192" cy="270075"/>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9">
            <a:extLst>
              <a:ext uri="{C183D7F6-B498-43B3-948B-1728B52AA6E4}">
                <adec:decorative xmlns:adec="http://schemas.microsoft.com/office/drawing/2017/decorative" val="1"/>
              </a:ext>
            </a:extLst>
          </p:cNvPr>
          <p:cNvSpPr/>
          <p:nvPr/>
        </p:nvSpPr>
        <p:spPr>
          <a:xfrm rot="1088939">
            <a:off x="4307174" y="3664786"/>
            <a:ext cx="646251" cy="269904"/>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9">
            <a:extLst>
              <a:ext uri="{C183D7F6-B498-43B3-948B-1728B52AA6E4}">
                <adec:decorative xmlns:adec="http://schemas.microsoft.com/office/drawing/2017/decorative" val="1"/>
              </a:ext>
            </a:extLst>
          </p:cNvPr>
          <p:cNvSpPr/>
          <p:nvPr/>
        </p:nvSpPr>
        <p:spPr>
          <a:xfrm rot="8101128">
            <a:off x="4924503" y="4926403"/>
            <a:ext cx="646366" cy="269832"/>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9">
            <a:extLst>
              <a:ext uri="{C183D7F6-B498-43B3-948B-1728B52AA6E4}">
                <adec:decorative xmlns:adec="http://schemas.microsoft.com/office/drawing/2017/decorative" val="1"/>
              </a:ext>
            </a:extLst>
          </p:cNvPr>
          <p:cNvSpPr/>
          <p:nvPr/>
        </p:nvSpPr>
        <p:spPr>
          <a:xfrm rot="-1625997">
            <a:off x="5822362" y="5876703"/>
            <a:ext cx="646699" cy="269950"/>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9">
            <a:extLst>
              <a:ext uri="{C183D7F6-B498-43B3-948B-1728B52AA6E4}">
                <adec:decorative xmlns:adec="http://schemas.microsoft.com/office/drawing/2017/decorative" val="1"/>
              </a:ext>
            </a:extLst>
          </p:cNvPr>
          <p:cNvSpPr/>
          <p:nvPr/>
        </p:nvSpPr>
        <p:spPr>
          <a:xfrm rot="-3852454">
            <a:off x="6973410" y="4599159"/>
            <a:ext cx="646730" cy="269830"/>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2" name="Title 1">
            <a:extLst>
              <a:ext uri="{FF2B5EF4-FFF2-40B4-BE49-F238E27FC236}">
                <a16:creationId xmlns:a16="http://schemas.microsoft.com/office/drawing/2014/main" id="{28D0DFD3-0776-1A43-B476-8C3AE9AC457A}"/>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Types of Water on Earth</a:t>
            </a:r>
          </a:p>
        </p:txBody>
      </p:sp>
      <p:pic>
        <p:nvPicPr>
          <p:cNvPr id="511" name="Google Shape;511;p50" title="Chart"/>
          <p:cNvPicPr preferRelativeResize="0"/>
          <p:nvPr/>
        </p:nvPicPr>
        <p:blipFill>
          <a:blip r:embed="rId3">
            <a:alphaModFix/>
          </a:blip>
          <a:stretch>
            <a:fillRect/>
          </a:stretch>
        </p:blipFill>
        <p:spPr>
          <a:xfrm>
            <a:off x="1402950" y="2471050"/>
            <a:ext cx="6906126" cy="4270325"/>
          </a:xfrm>
          <a:prstGeom prst="rect">
            <a:avLst/>
          </a:prstGeom>
          <a:noFill/>
          <a:ln>
            <a:noFill/>
          </a:ln>
        </p:spPr>
      </p:pic>
      <p:sp>
        <p:nvSpPr>
          <p:cNvPr id="509" name="Google Shape;509;p5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2" name="Title 1">
            <a:extLst>
              <a:ext uri="{FF2B5EF4-FFF2-40B4-BE49-F238E27FC236}">
                <a16:creationId xmlns:a16="http://schemas.microsoft.com/office/drawing/2014/main" id="{76C14A13-C1CE-B08B-EEC6-3BA4CB3E3ED5}"/>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a:t>
            </a:r>
          </a:p>
        </p:txBody>
      </p:sp>
      <p:sp>
        <p:nvSpPr>
          <p:cNvPr id="516" name="Google Shape;516;p5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2" name="Title 1">
            <a:extLst>
              <a:ext uri="{FF2B5EF4-FFF2-40B4-BE49-F238E27FC236}">
                <a16:creationId xmlns:a16="http://schemas.microsoft.com/office/drawing/2014/main" id="{5518E44C-FBED-9565-9448-36C661EE047A}"/>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 (part 2)</a:t>
            </a:r>
          </a:p>
        </p:txBody>
      </p:sp>
      <p:sp>
        <p:nvSpPr>
          <p:cNvPr id="521" name="Google Shape;521;p5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2" name="Title 1">
            <a:extLst>
              <a:ext uri="{FF2B5EF4-FFF2-40B4-BE49-F238E27FC236}">
                <a16:creationId xmlns:a16="http://schemas.microsoft.com/office/drawing/2014/main" id="{D3F00631-C17B-2210-DA87-1B6184662C6F}"/>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 (part 3)</a:t>
            </a:r>
          </a:p>
        </p:txBody>
      </p:sp>
      <p:sp>
        <p:nvSpPr>
          <p:cNvPr id="526" name="Google Shape;526;p5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2" name="Title 1">
            <a:extLst>
              <a:ext uri="{FF2B5EF4-FFF2-40B4-BE49-F238E27FC236}">
                <a16:creationId xmlns:a16="http://schemas.microsoft.com/office/drawing/2014/main" id="{094DF5A4-45E5-05B6-7E15-8DAA66D3A729}"/>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 (part 4)</a:t>
            </a:r>
          </a:p>
        </p:txBody>
      </p:sp>
      <p:sp>
        <p:nvSpPr>
          <p:cNvPr id="531" name="Google Shape;531;p5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2" name="Title 1">
            <a:extLst>
              <a:ext uri="{FF2B5EF4-FFF2-40B4-BE49-F238E27FC236}">
                <a16:creationId xmlns:a16="http://schemas.microsoft.com/office/drawing/2014/main" id="{820F79BA-F9C5-80CC-DAAD-081882FD0416}"/>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Guiding </a:t>
            </a:r>
            <a:r>
              <a:rPr lang="en-US" dirty="0" err="1"/>
              <a:t>Questionss</a:t>
            </a:r>
            <a:r>
              <a:rPr lang="en-US" dirty="0"/>
              <a:t> for Energy Island</a:t>
            </a:r>
          </a:p>
        </p:txBody>
      </p:sp>
      <p:sp>
        <p:nvSpPr>
          <p:cNvPr id="537" name="Google Shape;537;p55"/>
          <p:cNvSpPr txBox="1"/>
          <p:nvPr/>
        </p:nvSpPr>
        <p:spPr>
          <a:xfrm flipH="1">
            <a:off x="575550" y="2429300"/>
            <a:ext cx="4245900" cy="16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C00000"/>
                </a:solidFill>
                <a:latin typeface="Source Sans Pro"/>
                <a:ea typeface="Source Sans Pro"/>
                <a:cs typeface="Source Sans Pro"/>
                <a:sym typeface="Source Sans Pro"/>
              </a:rPr>
              <a:t>They used wind turbines to create energy from the wind.</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0"/>
              </a:spcAft>
              <a:buClr>
                <a:schemeClr val="dk1"/>
              </a:buClr>
              <a:buSzPts val="1100"/>
              <a:buFont typeface="Arial"/>
              <a:buNone/>
            </a:pPr>
            <a:r>
              <a:rPr lang="en" dirty="0">
                <a:solidFill>
                  <a:srgbClr val="C00000"/>
                </a:solidFill>
                <a:latin typeface="Source Sans Pro"/>
                <a:ea typeface="Source Sans Pro"/>
                <a:cs typeface="Source Sans Pro"/>
                <a:sym typeface="Source Sans Pro"/>
              </a:rPr>
              <a:t>They used solar panels to create energy from the sun. </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Clr>
                <a:schemeClr val="dk1"/>
              </a:buClr>
              <a:buSzPts val="1100"/>
              <a:buFont typeface="Arial"/>
              <a:buNone/>
            </a:pPr>
            <a:r>
              <a:rPr lang="en" dirty="0">
                <a:solidFill>
                  <a:srgbClr val="C00000"/>
                </a:solidFill>
                <a:latin typeface="Source Sans Pro"/>
                <a:ea typeface="Source Sans Pro"/>
                <a:cs typeface="Source Sans Pro"/>
                <a:sym typeface="Source Sans Pro"/>
              </a:rPr>
              <a:t>They used biomass furnaces and biofuel plants to create energy from plants.</a:t>
            </a:r>
            <a:endParaRPr dirty="0">
              <a:solidFill>
                <a:srgbClr val="C00000"/>
              </a:solidFill>
              <a:latin typeface="Source Sans Pro"/>
              <a:ea typeface="Source Sans Pro"/>
              <a:cs typeface="Source Sans Pro"/>
              <a:sym typeface="Source Sans Pro"/>
            </a:endParaRPr>
          </a:p>
        </p:txBody>
      </p:sp>
      <p:sp>
        <p:nvSpPr>
          <p:cNvPr id="538" name="Google Shape;538;p55"/>
          <p:cNvSpPr txBox="1"/>
          <p:nvPr/>
        </p:nvSpPr>
        <p:spPr>
          <a:xfrm flipH="1">
            <a:off x="5170550" y="2429300"/>
            <a:ext cx="4245900" cy="16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C00000"/>
                </a:solidFill>
                <a:latin typeface="Source Sans Pro"/>
                <a:ea typeface="Source Sans Pro"/>
                <a:cs typeface="Source Sans Pro"/>
                <a:sym typeface="Source Sans Pro"/>
              </a:rPr>
              <a:t>Energy Island Page 24</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Clr>
                <a:schemeClr val="dk1"/>
              </a:buClr>
              <a:buSzPts val="1100"/>
              <a:buFont typeface="Arial"/>
              <a:buNone/>
            </a:pPr>
            <a:r>
              <a:rPr lang="en" dirty="0">
                <a:solidFill>
                  <a:srgbClr val="C00000"/>
                </a:solidFill>
                <a:latin typeface="Source Sans Pro"/>
                <a:ea typeface="Source Sans Pro"/>
                <a:cs typeface="Source Sans Pro"/>
                <a:sym typeface="Source Sans Pro"/>
              </a:rPr>
              <a:t>Students may reference any of the examples of the energy projects listed on this page. </a:t>
            </a:r>
            <a:endParaRPr dirty="0">
              <a:solidFill>
                <a:srgbClr val="C00000"/>
              </a:solidFill>
              <a:latin typeface="Source Sans Pro"/>
              <a:ea typeface="Source Sans Pro"/>
              <a:cs typeface="Source Sans Pro"/>
              <a:sym typeface="Source Sans Pro"/>
            </a:endParaRPr>
          </a:p>
        </p:txBody>
      </p:sp>
      <p:sp>
        <p:nvSpPr>
          <p:cNvPr id="536" name="Google Shape;536;p5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2" name="Title 1">
            <a:extLst>
              <a:ext uri="{FF2B5EF4-FFF2-40B4-BE49-F238E27FC236}">
                <a16:creationId xmlns:a16="http://schemas.microsoft.com/office/drawing/2014/main" id="{86AD2119-5F22-9E06-7A8D-42485CD78FAF}"/>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Guiding Questions for Energy Island (part 2)</a:t>
            </a:r>
          </a:p>
        </p:txBody>
      </p:sp>
      <p:sp>
        <p:nvSpPr>
          <p:cNvPr id="544" name="Google Shape;544;p56"/>
          <p:cNvSpPr txBox="1"/>
          <p:nvPr/>
        </p:nvSpPr>
        <p:spPr>
          <a:xfrm flipH="1">
            <a:off x="575550" y="2564825"/>
            <a:ext cx="4245900" cy="16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latin typeface="Source Sans Pro"/>
                <a:ea typeface="Source Sans Pro"/>
                <a:cs typeface="Source Sans Pro"/>
                <a:sym typeface="Source Sans Pro"/>
              </a:rPr>
              <a:t>Wind was plentiful and already there</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None/>
            </a:pPr>
            <a:r>
              <a:rPr lang="en" dirty="0">
                <a:solidFill>
                  <a:srgbClr val="C00000"/>
                </a:solidFill>
                <a:latin typeface="Source Sans Pro"/>
                <a:ea typeface="Source Sans Pro"/>
                <a:cs typeface="Source Sans Pro"/>
                <a:sym typeface="Source Sans Pro"/>
              </a:rPr>
              <a:t>Renewable resources are better because they save money and people don’t have to worry about running out of them.</a:t>
            </a:r>
            <a:endParaRPr dirty="0">
              <a:solidFill>
                <a:srgbClr val="C00000"/>
              </a:solidFill>
              <a:latin typeface="Source Sans Pro"/>
              <a:ea typeface="Source Sans Pro"/>
              <a:cs typeface="Source Sans Pro"/>
              <a:sym typeface="Source Sans Pro"/>
            </a:endParaRPr>
          </a:p>
        </p:txBody>
      </p:sp>
      <p:sp>
        <p:nvSpPr>
          <p:cNvPr id="545" name="Google Shape;545;p56"/>
          <p:cNvSpPr txBox="1"/>
          <p:nvPr/>
        </p:nvSpPr>
        <p:spPr>
          <a:xfrm flipH="1">
            <a:off x="5170550" y="2564825"/>
            <a:ext cx="4245900" cy="16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latin typeface="Source Sans Pro"/>
                <a:ea typeface="Source Sans Pro"/>
                <a:cs typeface="Source Sans Pro"/>
                <a:sym typeface="Source Sans Pro"/>
              </a:rPr>
              <a:t>Page 4, Page 10</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0"/>
              </a:spcAft>
              <a:buNone/>
            </a:pPr>
            <a:r>
              <a:rPr lang="en" dirty="0">
                <a:solidFill>
                  <a:srgbClr val="C00000"/>
                </a:solidFill>
                <a:latin typeface="Source Sans Pro"/>
                <a:ea typeface="Source Sans Pro"/>
                <a:cs typeface="Source Sans Pro"/>
                <a:sym typeface="Source Sans Pro"/>
              </a:rPr>
              <a:t>“That’s why it’s always very windy here!”</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0"/>
              </a:spcAft>
              <a:buNone/>
            </a:pPr>
            <a:r>
              <a:rPr lang="en" dirty="0">
                <a:solidFill>
                  <a:srgbClr val="C00000"/>
                </a:solidFill>
                <a:latin typeface="Source Sans Pro"/>
                <a:ea typeface="Source Sans Pro"/>
                <a:cs typeface="Source Sans Pro"/>
                <a:sym typeface="Source Sans Pro"/>
              </a:rPr>
              <a:t>“We wouldn’t have to worry about all the world’s oil running out.”</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None/>
            </a:pPr>
            <a:r>
              <a:rPr lang="en" dirty="0">
                <a:solidFill>
                  <a:srgbClr val="C00000"/>
                </a:solidFill>
                <a:latin typeface="Source Sans Pro"/>
                <a:ea typeface="Source Sans Pro"/>
                <a:cs typeface="Source Sans Pro"/>
                <a:sym typeface="Source Sans Pro"/>
              </a:rPr>
              <a:t>“Renewable resources are so much cleaner.  And think of the money we’d save!”</a:t>
            </a:r>
            <a:endParaRPr dirty="0">
              <a:solidFill>
                <a:srgbClr val="C00000"/>
              </a:solidFill>
              <a:latin typeface="Source Sans Pro"/>
              <a:ea typeface="Source Sans Pro"/>
              <a:cs typeface="Source Sans Pro"/>
              <a:sym typeface="Source Sans Pro"/>
            </a:endParaRPr>
          </a:p>
        </p:txBody>
      </p:sp>
      <p:sp>
        <p:nvSpPr>
          <p:cNvPr id="543" name="Google Shape;543;p5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2" name="Title 1">
            <a:extLst>
              <a:ext uri="{FF2B5EF4-FFF2-40B4-BE49-F238E27FC236}">
                <a16:creationId xmlns:a16="http://schemas.microsoft.com/office/drawing/2014/main" id="{B98C9081-34D0-F862-DBD0-615DD1350684}"/>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Ask a Question</a:t>
            </a:r>
          </a:p>
        </p:txBody>
      </p:sp>
      <p:sp>
        <p:nvSpPr>
          <p:cNvPr id="394" name="Google Shape;394;p39"/>
          <p:cNvSpPr txBox="1"/>
          <p:nvPr/>
        </p:nvSpPr>
        <p:spPr>
          <a:xfrm>
            <a:off x="1094525" y="2890050"/>
            <a:ext cx="6050700" cy="30714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i="1" dirty="0">
                <a:solidFill>
                  <a:srgbClr val="C00000"/>
                </a:solidFill>
                <a:latin typeface="Source Sans Pro"/>
                <a:ea typeface="Source Sans Pro"/>
                <a:cs typeface="Source Sans Pro"/>
                <a:sym typeface="Source Sans Pro"/>
              </a:rPr>
              <a:t>Possible Student Questions:</a:t>
            </a:r>
            <a:endParaRPr sz="2000"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20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dirty="0">
                <a:solidFill>
                  <a:srgbClr val="C00000"/>
                </a:solidFill>
                <a:latin typeface="Source Sans Pro"/>
                <a:ea typeface="Source Sans Pro"/>
                <a:cs typeface="Source Sans Pro"/>
                <a:sym typeface="Source Sans Pro"/>
              </a:rPr>
              <a:t>What is an Earth system?</a:t>
            </a:r>
            <a:endParaRPr sz="2000"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dirty="0">
                <a:solidFill>
                  <a:srgbClr val="C00000"/>
                </a:solidFill>
                <a:latin typeface="Source Sans Pro"/>
                <a:ea typeface="Source Sans Pro"/>
                <a:cs typeface="Source Sans Pro"/>
                <a:sym typeface="Source Sans Pro"/>
              </a:rPr>
              <a:t>How do farmers produce food?</a:t>
            </a:r>
            <a:endParaRPr sz="2000"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dirty="0">
                <a:solidFill>
                  <a:srgbClr val="C00000"/>
                </a:solidFill>
                <a:latin typeface="Source Sans Pro"/>
                <a:ea typeface="Source Sans Pro"/>
                <a:cs typeface="Source Sans Pro"/>
                <a:sym typeface="Source Sans Pro"/>
              </a:rPr>
              <a:t>What all is on a farm?</a:t>
            </a:r>
            <a:endParaRPr sz="2000"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dirty="0">
                <a:solidFill>
                  <a:srgbClr val="C00000"/>
                </a:solidFill>
                <a:latin typeface="Source Sans Pro"/>
                <a:ea typeface="Source Sans Pro"/>
                <a:cs typeface="Source Sans Pro"/>
                <a:sym typeface="Source Sans Pro"/>
              </a:rPr>
              <a:t>Why would growing food harm an Earth system?</a:t>
            </a:r>
            <a:endParaRPr sz="2000"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dirty="0">
                <a:solidFill>
                  <a:srgbClr val="C00000"/>
                </a:solidFill>
                <a:latin typeface="Source Sans Pro"/>
                <a:ea typeface="Source Sans Pro"/>
                <a:cs typeface="Source Sans Pro"/>
                <a:sym typeface="Source Sans Pro"/>
              </a:rPr>
              <a:t>Are there positive impacts from growing food?</a:t>
            </a:r>
            <a:endParaRPr sz="2000"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dirty="0">
                <a:solidFill>
                  <a:srgbClr val="C00000"/>
                </a:solidFill>
                <a:latin typeface="Source Sans Pro"/>
                <a:ea typeface="Source Sans Pro"/>
                <a:cs typeface="Source Sans Pro"/>
                <a:sym typeface="Source Sans Pro"/>
              </a:rPr>
              <a:t>Do all the things grown on a farm have the same impact?</a:t>
            </a:r>
            <a:endParaRPr sz="1600" b="1" i="1" dirty="0">
              <a:solidFill>
                <a:srgbClr val="C00000"/>
              </a:solidFill>
              <a:latin typeface="Source Sans Pro"/>
              <a:ea typeface="Source Sans Pro"/>
              <a:cs typeface="Source Sans Pro"/>
              <a:sym typeface="Source Sans Pro"/>
            </a:endParaRPr>
          </a:p>
        </p:txBody>
      </p:sp>
      <p:sp>
        <p:nvSpPr>
          <p:cNvPr id="393" name="Google Shape;393;p3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2" name="Title 1">
            <a:extLst>
              <a:ext uri="{FF2B5EF4-FFF2-40B4-BE49-F238E27FC236}">
                <a16:creationId xmlns:a16="http://schemas.microsoft.com/office/drawing/2014/main" id="{0A92974B-3796-E6AC-9D13-1C0A58F4464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Guiding Questions for Energy Island (part 3)</a:t>
            </a:r>
          </a:p>
        </p:txBody>
      </p:sp>
      <p:sp>
        <p:nvSpPr>
          <p:cNvPr id="551" name="Google Shape;551;p57"/>
          <p:cNvSpPr txBox="1"/>
          <p:nvPr/>
        </p:nvSpPr>
        <p:spPr>
          <a:xfrm flipH="1">
            <a:off x="620225" y="2514650"/>
            <a:ext cx="4245900" cy="464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Fame and tourism increased</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Electricity was still on in a storm</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They talked and worked together as a community</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Samsø became experts in renewable energy</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Extra electricity was produce and could be sent/sold to others</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30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Reduced carbon emissions</a:t>
            </a:r>
            <a:endParaRPr dirty="0">
              <a:solidFill>
                <a:srgbClr val="C00000"/>
              </a:solidFill>
              <a:latin typeface="Source Sans Pro"/>
              <a:ea typeface="Source Sans Pro"/>
              <a:cs typeface="Source Sans Pro"/>
              <a:sym typeface="Source Sans Pro"/>
            </a:endParaRPr>
          </a:p>
        </p:txBody>
      </p:sp>
      <p:sp>
        <p:nvSpPr>
          <p:cNvPr id="552" name="Google Shape;552;p57"/>
          <p:cNvSpPr txBox="1"/>
          <p:nvPr/>
        </p:nvSpPr>
        <p:spPr>
          <a:xfrm flipH="1">
            <a:off x="5083550" y="2514650"/>
            <a:ext cx="4485000" cy="464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Page 3, Page 14-15, Page 22, Page 23, Page 27, Page 29</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“Our little home has recently become quite famous and scientists travel from all over the world just to talk to us and learn what we’ve done.”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“Everything, that is, except Brian Kjaer’s house.”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“After that night, everyone was asking how they could make energy of their own.”</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“He called lots of local meetings.”</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“He talked to everyone.”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“...kids and grownups from all over the world come to learn about what we’ve achieved, and to talk about new ideas for creating, sharing and saving energy.”</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“...we have so much power that we send our own electricity back through the cable under the sea for other people in Denmark to use!”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“...reducing our carbon emissions by 140 percent in just ten years.”</a:t>
            </a:r>
            <a:endParaRPr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None/>
            </a:pPr>
            <a:endParaRPr dirty="0">
              <a:latin typeface="Source Sans Pro"/>
              <a:ea typeface="Source Sans Pro"/>
              <a:cs typeface="Source Sans Pro"/>
              <a:sym typeface="Source Sans Pro"/>
            </a:endParaRPr>
          </a:p>
        </p:txBody>
      </p:sp>
      <p:sp>
        <p:nvSpPr>
          <p:cNvPr id="550" name="Google Shape;550;p5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2" name="Title 1">
            <a:extLst>
              <a:ext uri="{FF2B5EF4-FFF2-40B4-BE49-F238E27FC236}">
                <a16:creationId xmlns:a16="http://schemas.microsoft.com/office/drawing/2014/main" id="{1F18CA22-F755-91F3-04B9-7E320CA09A57}"/>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 Farm that Helps Protect the Earth</a:t>
            </a:r>
          </a:p>
        </p:txBody>
      </p:sp>
      <p:pic>
        <p:nvPicPr>
          <p:cNvPr id="558" name="Google Shape;558;p58" descr="Student's Updated Farm Model"/>
          <p:cNvPicPr preferRelativeResize="0"/>
          <p:nvPr/>
        </p:nvPicPr>
        <p:blipFill>
          <a:blip r:embed="rId3">
            <a:alphaModFix/>
          </a:blip>
          <a:stretch>
            <a:fillRect/>
          </a:stretch>
        </p:blipFill>
        <p:spPr>
          <a:xfrm rot="-5400000">
            <a:off x="1398813" y="1418827"/>
            <a:ext cx="4867374" cy="6334649"/>
          </a:xfrm>
          <a:prstGeom prst="rect">
            <a:avLst/>
          </a:prstGeom>
          <a:noFill/>
          <a:ln>
            <a:noFill/>
          </a:ln>
        </p:spPr>
      </p:pic>
      <p:sp>
        <p:nvSpPr>
          <p:cNvPr id="559" name="Google Shape;559;p58"/>
          <p:cNvSpPr txBox="1"/>
          <p:nvPr/>
        </p:nvSpPr>
        <p:spPr>
          <a:xfrm>
            <a:off x="7195450" y="2198925"/>
            <a:ext cx="2172600" cy="37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C00000"/>
                </a:solidFill>
                <a:latin typeface="Source Sans Pro"/>
                <a:ea typeface="Source Sans Pro"/>
                <a:cs typeface="Source Sans Pro"/>
                <a:sym typeface="Source Sans Pro"/>
              </a:rPr>
              <a:t>By the end of this lesson, students should have a model similar to this. Students should include renewable fuel sources for tractors and other farm equipment  and renewable energy sources for electric power. They may include examples from their case study of Samso, including: Wind turbines, biodigesters, using the oil of plant for gas, etc. </a:t>
            </a:r>
            <a:endParaRPr sz="12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12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200" b="1" dirty="0">
                <a:solidFill>
                  <a:srgbClr val="C00000"/>
                </a:solidFill>
                <a:latin typeface="Source Sans Pro"/>
                <a:ea typeface="Source Sans Pro"/>
                <a:cs typeface="Source Sans Pro"/>
                <a:sym typeface="Source Sans Pro"/>
              </a:rPr>
              <a:t>Note:  </a:t>
            </a:r>
            <a:r>
              <a:rPr lang="en" sz="1200" dirty="0">
                <a:solidFill>
                  <a:srgbClr val="C00000"/>
                </a:solidFill>
                <a:latin typeface="Source Sans Pro"/>
                <a:ea typeface="Source Sans Pro"/>
                <a:cs typeface="Source Sans Pro"/>
                <a:sym typeface="Source Sans Pro"/>
              </a:rPr>
              <a:t>Students will revise this model after they have further explored solutions in Lessons 8 &amp; 9. </a:t>
            </a:r>
            <a:r>
              <a:rPr lang="en" b="1" dirty="0">
                <a:solidFill>
                  <a:srgbClr val="C00000"/>
                </a:solidFill>
                <a:latin typeface="Source Sans Pro"/>
                <a:ea typeface="Source Sans Pro"/>
                <a:cs typeface="Source Sans Pro"/>
                <a:sym typeface="Source Sans Pro"/>
              </a:rPr>
              <a:t> </a:t>
            </a:r>
            <a:endParaRPr b="1" dirty="0">
              <a:solidFill>
                <a:srgbClr val="C00000"/>
              </a:solidFill>
              <a:latin typeface="Source Sans Pro"/>
              <a:ea typeface="Source Sans Pro"/>
              <a:cs typeface="Source Sans Pro"/>
              <a:sym typeface="Source Sans Pro"/>
            </a:endParaRPr>
          </a:p>
        </p:txBody>
      </p:sp>
      <p:sp>
        <p:nvSpPr>
          <p:cNvPr id="557" name="Google Shape;557;p5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2" name="Title 1">
            <a:extLst>
              <a:ext uri="{FF2B5EF4-FFF2-40B4-BE49-F238E27FC236}">
                <a16:creationId xmlns:a16="http://schemas.microsoft.com/office/drawing/2014/main" id="{FA1EFA05-D6C6-C6E5-98A3-AF30A5194E3F}"/>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Engineering Design Cycle</a:t>
            </a:r>
          </a:p>
        </p:txBody>
      </p:sp>
      <p:sp>
        <p:nvSpPr>
          <p:cNvPr id="564" name="Google Shape;564;p5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2" name="Title 1">
            <a:extLst>
              <a:ext uri="{FF2B5EF4-FFF2-40B4-BE49-F238E27FC236}">
                <a16:creationId xmlns:a16="http://schemas.microsoft.com/office/drawing/2014/main" id="{184405CC-13F6-A593-D7BA-44A99B65267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Design Challenge Rubric</a:t>
            </a:r>
          </a:p>
        </p:txBody>
      </p:sp>
      <p:sp>
        <p:nvSpPr>
          <p:cNvPr id="569" name="Google Shape;569;p6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Title 1">
            <a:extLst>
              <a:ext uri="{FF2B5EF4-FFF2-40B4-BE49-F238E27FC236}">
                <a16:creationId xmlns:a16="http://schemas.microsoft.com/office/drawing/2014/main" id="{05943370-80B7-C9E1-E8EE-1E87EF7ACF26}"/>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a:t>
            </a:r>
          </a:p>
        </p:txBody>
      </p:sp>
      <p:sp>
        <p:nvSpPr>
          <p:cNvPr id="574" name="Google Shape;574;p6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2" name="Title 1">
            <a:extLst>
              <a:ext uri="{FF2B5EF4-FFF2-40B4-BE49-F238E27FC236}">
                <a16:creationId xmlns:a16="http://schemas.microsoft.com/office/drawing/2014/main" id="{265C2866-42B7-7931-D3EE-5A229A03678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2)</a:t>
            </a:r>
          </a:p>
        </p:txBody>
      </p:sp>
      <p:sp>
        <p:nvSpPr>
          <p:cNvPr id="579" name="Google Shape;579;p6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2" name="Title 1">
            <a:extLst>
              <a:ext uri="{FF2B5EF4-FFF2-40B4-BE49-F238E27FC236}">
                <a16:creationId xmlns:a16="http://schemas.microsoft.com/office/drawing/2014/main" id="{9FF796BC-CEFA-EC9C-28C1-54F7B1376B88}"/>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3)</a:t>
            </a:r>
          </a:p>
        </p:txBody>
      </p:sp>
      <p:sp>
        <p:nvSpPr>
          <p:cNvPr id="584" name="Google Shape;584;p6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2" name="Title 1">
            <a:extLst>
              <a:ext uri="{FF2B5EF4-FFF2-40B4-BE49-F238E27FC236}">
                <a16:creationId xmlns:a16="http://schemas.microsoft.com/office/drawing/2014/main" id="{A0824DBA-7675-E4FB-A3B8-393305094C4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4)</a:t>
            </a:r>
          </a:p>
        </p:txBody>
      </p:sp>
      <p:sp>
        <p:nvSpPr>
          <p:cNvPr id="589" name="Google Shape;589;p6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2" name="Title 1">
            <a:extLst>
              <a:ext uri="{FF2B5EF4-FFF2-40B4-BE49-F238E27FC236}">
                <a16:creationId xmlns:a16="http://schemas.microsoft.com/office/drawing/2014/main" id="{BCEF6869-67BB-BC47-DD9C-E2C26EEF3055}"/>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5)</a:t>
            </a:r>
          </a:p>
        </p:txBody>
      </p:sp>
      <p:sp>
        <p:nvSpPr>
          <p:cNvPr id="594" name="Google Shape;594;p6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2" name="Title 1">
            <a:extLst>
              <a:ext uri="{FF2B5EF4-FFF2-40B4-BE49-F238E27FC236}">
                <a16:creationId xmlns:a16="http://schemas.microsoft.com/office/drawing/2014/main" id="{D9F2916F-1441-8065-5113-98BF152D48CB}"/>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6)</a:t>
            </a:r>
          </a:p>
        </p:txBody>
      </p:sp>
      <p:sp>
        <p:nvSpPr>
          <p:cNvPr id="599" name="Google Shape;599;p6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2" name="Title 1">
            <a:extLst>
              <a:ext uri="{FF2B5EF4-FFF2-40B4-BE49-F238E27FC236}">
                <a16:creationId xmlns:a16="http://schemas.microsoft.com/office/drawing/2014/main" id="{9414CCD1-B5B6-0864-FCFA-7E198DB96357}"/>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Parts of Our Schoolyard</a:t>
            </a:r>
          </a:p>
        </p:txBody>
      </p:sp>
      <p:sp>
        <p:nvSpPr>
          <p:cNvPr id="400" name="Google Shape;400;p40"/>
          <p:cNvSpPr txBox="1"/>
          <p:nvPr/>
        </p:nvSpPr>
        <p:spPr>
          <a:xfrm>
            <a:off x="3635100" y="2391500"/>
            <a:ext cx="2797800" cy="23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in the sky around my school</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b="1" i="1" dirty="0">
                <a:solidFill>
                  <a:srgbClr val="C00000"/>
                </a:solidFill>
                <a:latin typeface="Source Sans Pro"/>
                <a:ea typeface="Source Sans Pro"/>
                <a:cs typeface="Source Sans Pro"/>
                <a:sym typeface="Source Sans Pro"/>
              </a:rPr>
              <a:t>Clouds</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b="1" i="1" dirty="0">
                <a:solidFill>
                  <a:srgbClr val="C00000"/>
                </a:solidFill>
                <a:latin typeface="Source Sans Pro"/>
                <a:ea typeface="Source Sans Pro"/>
                <a:cs typeface="Source Sans Pro"/>
                <a:sym typeface="Source Sans Pro"/>
              </a:rPr>
              <a:t>Birds</a:t>
            </a:r>
            <a:endParaRPr b="1"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401" name="Google Shape;401;p40"/>
          <p:cNvSpPr txBox="1"/>
          <p:nvPr/>
        </p:nvSpPr>
        <p:spPr>
          <a:xfrm>
            <a:off x="6576650" y="2391500"/>
            <a:ext cx="2797800" cy="23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on the ground around my school</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dirty="0">
                <a:solidFill>
                  <a:srgbClr val="C00000"/>
                </a:solidFill>
                <a:latin typeface="Source Sans Pro"/>
                <a:ea typeface="Source Sans Pro"/>
                <a:cs typeface="Source Sans Pro"/>
                <a:sym typeface="Source Sans Pro"/>
              </a:rPr>
              <a:t>Rocks</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dirty="0">
                <a:solidFill>
                  <a:srgbClr val="C00000"/>
                </a:solidFill>
                <a:latin typeface="Source Sans Pro"/>
                <a:ea typeface="Source Sans Pro"/>
                <a:cs typeface="Source Sans Pro"/>
                <a:sym typeface="Source Sans Pro"/>
              </a:rPr>
              <a:t>Grass</a:t>
            </a:r>
            <a:endParaRPr b="1"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399" name="Google Shape;399;p4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2" name="Title 1">
            <a:extLst>
              <a:ext uri="{FF2B5EF4-FFF2-40B4-BE49-F238E27FC236}">
                <a16:creationId xmlns:a16="http://schemas.microsoft.com/office/drawing/2014/main" id="{DF1348AD-21D9-E8DB-9C57-F440FEFABB87}"/>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Advantages and Disadvantages</a:t>
            </a:r>
          </a:p>
        </p:txBody>
      </p:sp>
      <p:sp>
        <p:nvSpPr>
          <p:cNvPr id="605" name="Google Shape;605;p67"/>
          <p:cNvSpPr txBox="1"/>
          <p:nvPr/>
        </p:nvSpPr>
        <p:spPr>
          <a:xfrm>
            <a:off x="2333700" y="2412800"/>
            <a:ext cx="3154500" cy="242319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Wind turbines can be built on farmland. </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i="1" dirty="0">
                <a:solidFill>
                  <a:srgbClr val="C00000"/>
                </a:solidFill>
                <a:latin typeface="Source Sans Pro"/>
                <a:ea typeface="Source Sans Pro"/>
                <a:cs typeface="Source Sans Pro"/>
                <a:sym typeface="Source Sans Pro"/>
              </a:rPr>
              <a:t>Farmers receive some of the money from the energy produced. This can provide a stable income for farmers, whose income can vary from year to year. Income from crops can be unpredictable because of weather patterns. </a:t>
            </a:r>
            <a:endParaRPr i="1" dirty="0">
              <a:solidFill>
                <a:srgbClr val="C00000"/>
              </a:solidFill>
              <a:latin typeface="Source Sans Pro"/>
              <a:ea typeface="Source Sans Pro"/>
              <a:cs typeface="Source Sans Pro"/>
              <a:sym typeface="Source Sans Pro"/>
            </a:endParaRPr>
          </a:p>
        </p:txBody>
      </p:sp>
      <p:sp>
        <p:nvSpPr>
          <p:cNvPr id="606" name="Google Shape;606;p67"/>
          <p:cNvSpPr txBox="1"/>
          <p:nvPr/>
        </p:nvSpPr>
        <p:spPr>
          <a:xfrm>
            <a:off x="2266950" y="4627750"/>
            <a:ext cx="3290700" cy="2418900"/>
          </a:xfrm>
          <a:prstGeom prst="rect">
            <a:avLst/>
          </a:prstGeom>
          <a:no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It takes natural resources to build wind turbines.</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i="1" dirty="0">
                <a:solidFill>
                  <a:srgbClr val="C00000"/>
                </a:solidFill>
                <a:latin typeface="Source Sans Pro"/>
                <a:ea typeface="Source Sans Pro"/>
                <a:cs typeface="Source Sans Pro"/>
                <a:sym typeface="Source Sans Pro"/>
              </a:rPr>
              <a:t>They can impact wildlife.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i="1" dirty="0">
                <a:solidFill>
                  <a:srgbClr val="C00000"/>
                </a:solidFill>
                <a:latin typeface="Source Sans Pro"/>
                <a:ea typeface="Source Sans Pro"/>
                <a:cs typeface="Source Sans Pro"/>
                <a:sym typeface="Source Sans Pro"/>
              </a:rPr>
              <a:t>They cost a lot to build. </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i="1" dirty="0">
                <a:solidFill>
                  <a:srgbClr val="C00000"/>
                </a:solidFill>
                <a:latin typeface="Source Sans Pro"/>
                <a:ea typeface="Source Sans Pro"/>
                <a:cs typeface="Source Sans Pro"/>
                <a:sym typeface="Source Sans Pro"/>
              </a:rPr>
              <a:t>They create noise and can block views. </a:t>
            </a:r>
            <a:endParaRPr i="1" dirty="0">
              <a:solidFill>
                <a:srgbClr val="C00000"/>
              </a:solidFill>
              <a:latin typeface="Source Sans Pro"/>
              <a:ea typeface="Source Sans Pro"/>
              <a:cs typeface="Source Sans Pro"/>
              <a:sym typeface="Source Sans Pro"/>
            </a:endParaRPr>
          </a:p>
        </p:txBody>
      </p:sp>
      <p:sp>
        <p:nvSpPr>
          <p:cNvPr id="607" name="Google Shape;607;p67"/>
          <p:cNvSpPr txBox="1"/>
          <p:nvPr/>
        </p:nvSpPr>
        <p:spPr>
          <a:xfrm>
            <a:off x="5638350" y="2315575"/>
            <a:ext cx="3290700" cy="2237700"/>
          </a:xfrm>
          <a:prstGeom prst="rect">
            <a:avLst/>
          </a:prstGeom>
          <a:no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It's a clean &amp; renewable energy source.</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 reduces soil &amp; water pollution.</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It’s a simple and low-cost technology.</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608" name="Google Shape;608;p67"/>
          <p:cNvSpPr txBox="1"/>
          <p:nvPr/>
        </p:nvSpPr>
        <p:spPr>
          <a:xfrm>
            <a:off x="5638350" y="4627750"/>
            <a:ext cx="3290700" cy="2418900"/>
          </a:xfrm>
          <a:prstGeom prst="rect">
            <a:avLst/>
          </a:prstGeom>
          <a:no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The technology is not efficient.</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Only available in rural areas</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The gas produced is not always clean</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 needs to be warm to produce the gas.</a:t>
            </a:r>
            <a:endParaRPr i="1" dirty="0">
              <a:solidFill>
                <a:srgbClr val="C00000"/>
              </a:solidFill>
              <a:latin typeface="Source Sans Pro"/>
              <a:ea typeface="Source Sans Pro"/>
              <a:cs typeface="Source Sans Pro"/>
              <a:sym typeface="Source Sans Pro"/>
            </a:endParaRPr>
          </a:p>
        </p:txBody>
      </p:sp>
      <p:sp>
        <p:nvSpPr>
          <p:cNvPr id="604" name="Google Shape;604;p6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2" name="Title 1">
            <a:extLst>
              <a:ext uri="{FF2B5EF4-FFF2-40B4-BE49-F238E27FC236}">
                <a16:creationId xmlns:a16="http://schemas.microsoft.com/office/drawing/2014/main" id="{04ECA2E4-C003-8C72-D118-2FCA7BD18E26}"/>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Parts of Our Schoolyard (part 2)</a:t>
            </a:r>
          </a:p>
        </p:txBody>
      </p:sp>
      <p:sp>
        <p:nvSpPr>
          <p:cNvPr id="409" name="Google Shape;409;p41"/>
          <p:cNvSpPr txBox="1"/>
          <p:nvPr/>
        </p:nvSpPr>
        <p:spPr>
          <a:xfrm>
            <a:off x="729423" y="2528025"/>
            <a:ext cx="2797800" cy="23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that are living</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b="1" dirty="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407" name="Google Shape;407;p41"/>
          <p:cNvSpPr txBox="1"/>
          <p:nvPr/>
        </p:nvSpPr>
        <p:spPr>
          <a:xfrm>
            <a:off x="3635100" y="2528025"/>
            <a:ext cx="2797800" cy="23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that are not living</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408" name="Google Shape;408;p41"/>
          <p:cNvSpPr txBox="1"/>
          <p:nvPr/>
        </p:nvSpPr>
        <p:spPr>
          <a:xfrm>
            <a:off x="6576650" y="2528025"/>
            <a:ext cx="2797800" cy="23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Animals</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406" name="Google Shape;406;p4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 name="Title 1">
            <a:extLst>
              <a:ext uri="{FF2B5EF4-FFF2-40B4-BE49-F238E27FC236}">
                <a16:creationId xmlns:a16="http://schemas.microsoft.com/office/drawing/2014/main" id="{9EE3A1EA-D534-3E71-0F3A-F70CB26CFF58}"/>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The Systems in Our Schoolyard</a:t>
            </a:r>
          </a:p>
        </p:txBody>
      </p:sp>
      <p:sp>
        <p:nvSpPr>
          <p:cNvPr id="415" name="Google Shape;415;p42"/>
          <p:cNvSpPr txBox="1"/>
          <p:nvPr/>
        </p:nvSpPr>
        <p:spPr>
          <a:xfrm>
            <a:off x="2522350" y="2772400"/>
            <a:ext cx="6843600" cy="7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solidFill>
                  <a:srgbClr val="C00000"/>
                </a:solidFill>
                <a:latin typeface="Source Sans Pro"/>
                <a:ea typeface="Source Sans Pro"/>
                <a:cs typeface="Source Sans Pro"/>
                <a:sym typeface="Source Sans Pro"/>
              </a:rPr>
              <a:t>Soil and rocks</a:t>
            </a:r>
            <a:endParaRPr dirty="0">
              <a:solidFill>
                <a:srgbClr val="C00000"/>
              </a:solidFill>
              <a:latin typeface="Source Sans Pro"/>
              <a:ea typeface="Source Sans Pro"/>
              <a:cs typeface="Source Sans Pro"/>
              <a:sym typeface="Source Sans Pro"/>
            </a:endParaRPr>
          </a:p>
        </p:txBody>
      </p:sp>
      <p:sp>
        <p:nvSpPr>
          <p:cNvPr id="416" name="Google Shape;416;p42"/>
          <p:cNvSpPr txBox="1"/>
          <p:nvPr/>
        </p:nvSpPr>
        <p:spPr>
          <a:xfrm>
            <a:off x="2522350" y="4029350"/>
            <a:ext cx="6843600" cy="7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800" i="1" dirty="0">
                <a:solidFill>
                  <a:srgbClr val="C00000"/>
                </a:solidFill>
                <a:latin typeface="Source Sans Pro"/>
                <a:ea typeface="Source Sans Pro"/>
                <a:cs typeface="Source Sans Pro"/>
                <a:sym typeface="Source Sans Pro"/>
              </a:rPr>
              <a:t>Grass, other plants, animals</a:t>
            </a:r>
            <a:endParaRPr dirty="0">
              <a:solidFill>
                <a:srgbClr val="C00000"/>
              </a:solidFill>
              <a:latin typeface="Source Sans Pro"/>
              <a:ea typeface="Source Sans Pro"/>
              <a:cs typeface="Source Sans Pro"/>
              <a:sym typeface="Source Sans Pro"/>
            </a:endParaRPr>
          </a:p>
        </p:txBody>
      </p:sp>
      <p:sp>
        <p:nvSpPr>
          <p:cNvPr id="417" name="Google Shape;417;p42"/>
          <p:cNvSpPr txBox="1"/>
          <p:nvPr/>
        </p:nvSpPr>
        <p:spPr>
          <a:xfrm>
            <a:off x="2522350" y="5210100"/>
            <a:ext cx="6843600" cy="7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800" i="1" dirty="0">
                <a:solidFill>
                  <a:srgbClr val="C00000"/>
                </a:solidFill>
                <a:latin typeface="Source Sans Pro"/>
                <a:ea typeface="Source Sans Pro"/>
                <a:cs typeface="Source Sans Pro"/>
                <a:sym typeface="Source Sans Pro"/>
              </a:rPr>
              <a:t>Clouds</a:t>
            </a:r>
            <a:endParaRPr dirty="0">
              <a:solidFill>
                <a:srgbClr val="C00000"/>
              </a:solidFill>
              <a:latin typeface="Source Sans Pro"/>
              <a:ea typeface="Source Sans Pro"/>
              <a:cs typeface="Source Sans Pro"/>
              <a:sym typeface="Source Sans Pro"/>
            </a:endParaRPr>
          </a:p>
        </p:txBody>
      </p:sp>
      <p:sp>
        <p:nvSpPr>
          <p:cNvPr id="418" name="Google Shape;418;p42"/>
          <p:cNvSpPr txBox="1"/>
          <p:nvPr/>
        </p:nvSpPr>
        <p:spPr>
          <a:xfrm>
            <a:off x="2522350" y="6390850"/>
            <a:ext cx="6843600" cy="7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800" i="1" dirty="0">
                <a:solidFill>
                  <a:srgbClr val="C00000"/>
                </a:solidFill>
                <a:latin typeface="Source Sans Pro"/>
                <a:ea typeface="Source Sans Pro"/>
                <a:cs typeface="Source Sans Pro"/>
                <a:sym typeface="Source Sans Pro"/>
              </a:rPr>
              <a:t>Water in a pond or creek</a:t>
            </a:r>
            <a:endParaRPr dirty="0">
              <a:solidFill>
                <a:srgbClr val="C00000"/>
              </a:solidFill>
              <a:latin typeface="Source Sans Pro"/>
              <a:ea typeface="Source Sans Pro"/>
              <a:cs typeface="Source Sans Pro"/>
              <a:sym typeface="Source Sans Pro"/>
            </a:endParaRPr>
          </a:p>
        </p:txBody>
      </p:sp>
      <p:sp>
        <p:nvSpPr>
          <p:cNvPr id="414" name="Google Shape;414;p4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 name="Title 1">
            <a:extLst>
              <a:ext uri="{FF2B5EF4-FFF2-40B4-BE49-F238E27FC236}">
                <a16:creationId xmlns:a16="http://schemas.microsoft.com/office/drawing/2014/main" id="{2465995E-CD12-5406-7EA1-AAE2CA3E13B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a:t>
            </a:r>
          </a:p>
        </p:txBody>
      </p:sp>
      <p:pic>
        <p:nvPicPr>
          <p:cNvPr id="424" name="Google Shape;424;p43" descr="Student's Farm Model"/>
          <p:cNvPicPr preferRelativeResize="0"/>
          <p:nvPr/>
        </p:nvPicPr>
        <p:blipFill>
          <a:blip r:embed="rId3">
            <a:alphaModFix/>
          </a:blip>
          <a:stretch>
            <a:fillRect/>
          </a:stretch>
        </p:blipFill>
        <p:spPr>
          <a:xfrm rot="-5400000">
            <a:off x="1357287" y="1695253"/>
            <a:ext cx="4816024" cy="6391599"/>
          </a:xfrm>
          <a:prstGeom prst="rect">
            <a:avLst/>
          </a:prstGeom>
          <a:noFill/>
          <a:ln>
            <a:noFill/>
          </a:ln>
        </p:spPr>
      </p:pic>
      <p:sp>
        <p:nvSpPr>
          <p:cNvPr id="425" name="Google Shape;425;p43"/>
          <p:cNvSpPr txBox="1"/>
          <p:nvPr/>
        </p:nvSpPr>
        <p:spPr>
          <a:xfrm>
            <a:off x="7036500" y="2735825"/>
            <a:ext cx="2434200" cy="398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C00000"/>
                </a:solidFill>
                <a:latin typeface="Source Sans Pro"/>
                <a:ea typeface="Source Sans Pro"/>
                <a:cs typeface="Source Sans Pro"/>
                <a:sym typeface="Source Sans Pro"/>
              </a:rPr>
              <a:t>By the end of this lesson, students should have a model similar to this. The  model should include different things you may observe on a farm, and identify the Earth system that each component is part of using labels. Students may identify systems by writing directly on their model, or creating a key. </a:t>
            </a:r>
            <a:endParaRPr sz="12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12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C00000"/>
                </a:solidFill>
                <a:latin typeface="Source Sans Pro"/>
                <a:ea typeface="Source Sans Pro"/>
                <a:cs typeface="Source Sans Pro"/>
                <a:sym typeface="Source Sans Pro"/>
              </a:rPr>
              <a:t>Note:  </a:t>
            </a:r>
            <a:r>
              <a:rPr lang="en" sz="1200" dirty="0">
                <a:solidFill>
                  <a:srgbClr val="C00000"/>
                </a:solidFill>
                <a:latin typeface="Source Sans Pro"/>
                <a:ea typeface="Source Sans Pro"/>
                <a:cs typeface="Source Sans Pro"/>
                <a:sym typeface="Source Sans Pro"/>
              </a:rPr>
              <a:t>At the end of every lesson Evaluate in the curriculum, there is guidance for what components student models should have (Gotta Have It Checklist), as well as questions you can ask students if they are unable to add the components listed.</a:t>
            </a:r>
            <a:endParaRPr dirty="0">
              <a:solidFill>
                <a:srgbClr val="C00000"/>
              </a:solidFill>
              <a:latin typeface="Source Sans Pro"/>
              <a:ea typeface="Source Sans Pro"/>
              <a:cs typeface="Source Sans Pro"/>
              <a:sym typeface="Source Sans Pro"/>
            </a:endParaRPr>
          </a:p>
        </p:txBody>
      </p:sp>
      <p:sp>
        <p:nvSpPr>
          <p:cNvPr id="423" name="Google Shape;423;p4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2" name="Title 1">
            <a:extLst>
              <a:ext uri="{FF2B5EF4-FFF2-40B4-BE49-F238E27FC236}">
                <a16:creationId xmlns:a16="http://schemas.microsoft.com/office/drawing/2014/main" id="{61560659-5E4B-6595-1D91-0BE39E48E02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 Day in My Life</a:t>
            </a:r>
          </a:p>
        </p:txBody>
      </p:sp>
      <p:pic>
        <p:nvPicPr>
          <p:cNvPr id="440" name="Google Shape;440;p44" descr="Macbook laptop computer"/>
          <p:cNvPicPr preferRelativeResize="0"/>
          <p:nvPr/>
        </p:nvPicPr>
        <p:blipFill>
          <a:blip r:embed="rId3">
            <a:alphaModFix/>
          </a:blip>
          <a:stretch>
            <a:fillRect/>
          </a:stretch>
        </p:blipFill>
        <p:spPr>
          <a:xfrm rot="5400000">
            <a:off x="914699" y="2284123"/>
            <a:ext cx="1095075" cy="1514523"/>
          </a:xfrm>
          <a:prstGeom prst="rect">
            <a:avLst/>
          </a:prstGeom>
          <a:noFill/>
          <a:ln>
            <a:noFill/>
          </a:ln>
        </p:spPr>
      </p:pic>
      <p:sp>
        <p:nvSpPr>
          <p:cNvPr id="431" name="Google Shape;431;p44"/>
          <p:cNvSpPr txBox="1"/>
          <p:nvPr/>
        </p:nvSpPr>
        <p:spPr>
          <a:xfrm>
            <a:off x="2668996" y="2433975"/>
            <a:ext cx="2003100" cy="3970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at my desk.</a:t>
            </a:r>
            <a:endParaRPr sz="1200" dirty="0">
              <a:solidFill>
                <a:srgbClr val="C00000"/>
              </a:solidFill>
              <a:latin typeface="Source Sans Pro"/>
              <a:ea typeface="Source Sans Pro"/>
              <a:cs typeface="Source Sans Pro"/>
              <a:sym typeface="Source Sans Pro"/>
            </a:endParaRPr>
          </a:p>
        </p:txBody>
      </p:sp>
      <p:sp>
        <p:nvSpPr>
          <p:cNvPr id="432" name="Google Shape;432;p44"/>
          <p:cNvSpPr txBox="1"/>
          <p:nvPr/>
        </p:nvSpPr>
        <p:spPr>
          <a:xfrm>
            <a:off x="4963933" y="2426775"/>
            <a:ext cx="2003100" cy="3970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Technology Use</a:t>
            </a:r>
            <a:endParaRPr sz="1200" dirty="0">
              <a:solidFill>
                <a:srgbClr val="C00000"/>
              </a:solidFill>
              <a:latin typeface="Source Sans Pro"/>
              <a:ea typeface="Source Sans Pro"/>
              <a:cs typeface="Source Sans Pro"/>
              <a:sym typeface="Source Sans Pro"/>
            </a:endParaRPr>
          </a:p>
        </p:txBody>
      </p:sp>
      <p:sp>
        <p:nvSpPr>
          <p:cNvPr id="433" name="Google Shape;433;p44"/>
          <p:cNvSpPr txBox="1"/>
          <p:nvPr/>
        </p:nvSpPr>
        <p:spPr>
          <a:xfrm>
            <a:off x="7258850" y="2433600"/>
            <a:ext cx="2217300"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dirty="0">
                <a:solidFill>
                  <a:srgbClr val="C00000"/>
                </a:solidFill>
                <a:latin typeface="Source Sans Pro"/>
                <a:ea typeface="Source Sans Pro"/>
                <a:cs typeface="Source Sans Pro"/>
                <a:sym typeface="Source Sans Pro"/>
              </a:rPr>
              <a:t>I use my computer for work, to watch movies, to connect with friends who live far away.</a:t>
            </a:r>
            <a:endParaRPr sz="1200" dirty="0">
              <a:solidFill>
                <a:srgbClr val="C00000"/>
              </a:solidFill>
              <a:latin typeface="Source Sans Pro"/>
              <a:ea typeface="Source Sans Pro"/>
              <a:cs typeface="Source Sans Pro"/>
              <a:sym typeface="Source Sans Pro"/>
            </a:endParaRPr>
          </a:p>
        </p:txBody>
      </p:sp>
      <p:pic>
        <p:nvPicPr>
          <p:cNvPr id="441" name="Google Shape;441;p44" descr="Clothes hanging in a closet"/>
          <p:cNvPicPr preferRelativeResize="0"/>
          <p:nvPr/>
        </p:nvPicPr>
        <p:blipFill>
          <a:blip r:embed="rId4">
            <a:alphaModFix/>
          </a:blip>
          <a:stretch>
            <a:fillRect/>
          </a:stretch>
        </p:blipFill>
        <p:spPr>
          <a:xfrm>
            <a:off x="845699" y="4032291"/>
            <a:ext cx="1056875" cy="1407150"/>
          </a:xfrm>
          <a:prstGeom prst="rect">
            <a:avLst/>
          </a:prstGeom>
          <a:noFill/>
          <a:ln>
            <a:noFill/>
          </a:ln>
        </p:spPr>
      </p:pic>
      <p:sp>
        <p:nvSpPr>
          <p:cNvPr id="434" name="Google Shape;434;p44"/>
          <p:cNvSpPr txBox="1"/>
          <p:nvPr/>
        </p:nvSpPr>
        <p:spPr>
          <a:xfrm>
            <a:off x="2669008" y="4169875"/>
            <a:ext cx="20031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closet</a:t>
            </a:r>
            <a:endParaRPr sz="1200" dirty="0">
              <a:solidFill>
                <a:srgbClr val="C00000"/>
              </a:solidFill>
              <a:latin typeface="Source Sans Pro"/>
              <a:ea typeface="Source Sans Pro"/>
              <a:cs typeface="Source Sans Pro"/>
              <a:sym typeface="Source Sans Pro"/>
            </a:endParaRPr>
          </a:p>
        </p:txBody>
      </p:sp>
      <p:sp>
        <p:nvSpPr>
          <p:cNvPr id="436" name="Google Shape;436;p44"/>
          <p:cNvSpPr txBox="1"/>
          <p:nvPr/>
        </p:nvSpPr>
        <p:spPr>
          <a:xfrm>
            <a:off x="4990733" y="4169875"/>
            <a:ext cx="2003100" cy="3970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Getting Dressed</a:t>
            </a:r>
            <a:endParaRPr sz="1200" dirty="0">
              <a:solidFill>
                <a:srgbClr val="C00000"/>
              </a:solidFill>
              <a:latin typeface="Source Sans Pro"/>
              <a:ea typeface="Source Sans Pro"/>
              <a:cs typeface="Source Sans Pro"/>
              <a:sym typeface="Source Sans Pro"/>
            </a:endParaRPr>
          </a:p>
        </p:txBody>
      </p:sp>
      <p:sp>
        <p:nvSpPr>
          <p:cNvPr id="438" name="Google Shape;438;p44"/>
          <p:cNvSpPr txBox="1"/>
          <p:nvPr/>
        </p:nvSpPr>
        <p:spPr>
          <a:xfrm>
            <a:off x="7229450" y="4122275"/>
            <a:ext cx="2217300" cy="10340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i="1" dirty="0">
                <a:solidFill>
                  <a:srgbClr val="C00000"/>
                </a:solidFill>
                <a:latin typeface="Source Sans Pro"/>
                <a:ea typeface="Source Sans Pro"/>
                <a:cs typeface="Source Sans Pro"/>
                <a:sym typeface="Source Sans Pro"/>
              </a:rPr>
              <a:t>I express myself through my style. Clothes also help protect your body from the climate and environment.</a:t>
            </a:r>
            <a:endParaRPr sz="1200" dirty="0">
              <a:solidFill>
                <a:srgbClr val="C00000"/>
              </a:solidFill>
              <a:latin typeface="Source Sans Pro"/>
              <a:ea typeface="Source Sans Pro"/>
              <a:cs typeface="Source Sans Pro"/>
              <a:sym typeface="Source Sans Pro"/>
            </a:endParaRPr>
          </a:p>
        </p:txBody>
      </p:sp>
      <p:pic>
        <p:nvPicPr>
          <p:cNvPr id="442" name="Google Shape;442;p44" descr="Car parked in a driveway"/>
          <p:cNvPicPr preferRelativeResize="0"/>
          <p:nvPr/>
        </p:nvPicPr>
        <p:blipFill>
          <a:blip r:embed="rId5">
            <a:alphaModFix/>
          </a:blip>
          <a:stretch>
            <a:fillRect/>
          </a:stretch>
        </p:blipFill>
        <p:spPr>
          <a:xfrm>
            <a:off x="574107" y="5715150"/>
            <a:ext cx="1776274" cy="1259681"/>
          </a:xfrm>
          <a:prstGeom prst="rect">
            <a:avLst/>
          </a:prstGeom>
          <a:noFill/>
          <a:ln>
            <a:noFill/>
          </a:ln>
        </p:spPr>
      </p:pic>
      <p:sp>
        <p:nvSpPr>
          <p:cNvPr id="435" name="Google Shape;435;p44"/>
          <p:cNvSpPr txBox="1"/>
          <p:nvPr/>
        </p:nvSpPr>
        <p:spPr>
          <a:xfrm>
            <a:off x="2669008" y="5687240"/>
            <a:ext cx="20031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driveway</a:t>
            </a:r>
            <a:endParaRPr sz="1200" dirty="0">
              <a:solidFill>
                <a:srgbClr val="C00000"/>
              </a:solidFill>
              <a:latin typeface="Source Sans Pro"/>
              <a:ea typeface="Source Sans Pro"/>
              <a:cs typeface="Source Sans Pro"/>
              <a:sym typeface="Source Sans Pro"/>
            </a:endParaRPr>
          </a:p>
        </p:txBody>
      </p:sp>
      <p:sp>
        <p:nvSpPr>
          <p:cNvPr id="437" name="Google Shape;437;p44"/>
          <p:cNvSpPr txBox="1"/>
          <p:nvPr/>
        </p:nvSpPr>
        <p:spPr>
          <a:xfrm>
            <a:off x="4990733" y="5687240"/>
            <a:ext cx="2003100" cy="3970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i="1" dirty="0">
                <a:solidFill>
                  <a:srgbClr val="C00000"/>
                </a:solidFill>
                <a:latin typeface="Source Sans Pro"/>
                <a:ea typeface="Source Sans Pro"/>
                <a:cs typeface="Source Sans Pro"/>
                <a:sym typeface="Source Sans Pro"/>
              </a:rPr>
              <a:t>Transportation</a:t>
            </a:r>
            <a:endParaRPr sz="1200" dirty="0">
              <a:solidFill>
                <a:srgbClr val="C00000"/>
              </a:solidFill>
              <a:latin typeface="Source Sans Pro"/>
              <a:ea typeface="Source Sans Pro"/>
              <a:cs typeface="Source Sans Pro"/>
              <a:sym typeface="Source Sans Pro"/>
            </a:endParaRPr>
          </a:p>
        </p:txBody>
      </p:sp>
      <p:sp>
        <p:nvSpPr>
          <p:cNvPr id="439" name="Google Shape;439;p44"/>
          <p:cNvSpPr txBox="1"/>
          <p:nvPr/>
        </p:nvSpPr>
        <p:spPr>
          <a:xfrm>
            <a:off x="7229450" y="5694071"/>
            <a:ext cx="2217300"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i="1" dirty="0">
                <a:solidFill>
                  <a:srgbClr val="C00000"/>
                </a:solidFill>
                <a:latin typeface="Source Sans Pro"/>
                <a:ea typeface="Source Sans Pro"/>
                <a:cs typeface="Source Sans Pro"/>
                <a:sym typeface="Source Sans Pro"/>
              </a:rPr>
              <a:t>I use my car to get to and from work, take my kids to school, and take vacations</a:t>
            </a:r>
            <a:endParaRPr sz="1200" dirty="0">
              <a:solidFill>
                <a:srgbClr val="C00000"/>
              </a:solidFill>
              <a:latin typeface="Source Sans Pro"/>
              <a:ea typeface="Source Sans Pro"/>
              <a:cs typeface="Source Sans Pro"/>
              <a:sym typeface="Source Sans Pro"/>
            </a:endParaRPr>
          </a:p>
        </p:txBody>
      </p:sp>
      <p:sp>
        <p:nvSpPr>
          <p:cNvPr id="430" name="Google Shape;430;p4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a:extLst>
              <a:ext uri="{FF2B5EF4-FFF2-40B4-BE49-F238E27FC236}">
                <a16:creationId xmlns:a16="http://schemas.microsoft.com/office/drawing/2014/main" id="{E6FFAB5F-A55F-9EAC-9CC0-D237AE3ADC09}"/>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 Day in My Life (part 2)</a:t>
            </a:r>
          </a:p>
        </p:txBody>
      </p:sp>
      <p:pic>
        <p:nvPicPr>
          <p:cNvPr id="454" name="Google Shape;454;p45" descr="Food in a refrigerator"/>
          <p:cNvPicPr preferRelativeResize="0"/>
          <p:nvPr/>
        </p:nvPicPr>
        <p:blipFill>
          <a:blip r:embed="rId3">
            <a:alphaModFix/>
          </a:blip>
          <a:stretch>
            <a:fillRect/>
          </a:stretch>
        </p:blipFill>
        <p:spPr>
          <a:xfrm>
            <a:off x="824100" y="2601376"/>
            <a:ext cx="1327100" cy="1782275"/>
          </a:xfrm>
          <a:prstGeom prst="rect">
            <a:avLst/>
          </a:prstGeom>
          <a:noFill/>
          <a:ln>
            <a:noFill/>
          </a:ln>
        </p:spPr>
      </p:pic>
      <p:sp>
        <p:nvSpPr>
          <p:cNvPr id="448" name="Google Shape;448;p45"/>
          <p:cNvSpPr txBox="1"/>
          <p:nvPr/>
        </p:nvSpPr>
        <p:spPr>
          <a:xfrm>
            <a:off x="2698408" y="2555875"/>
            <a:ext cx="20031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refrigerator</a:t>
            </a:r>
            <a:endParaRPr sz="1200" dirty="0">
              <a:solidFill>
                <a:srgbClr val="C00000"/>
              </a:solidFill>
              <a:latin typeface="Source Sans Pro"/>
              <a:ea typeface="Source Sans Pro"/>
              <a:cs typeface="Source Sans Pro"/>
              <a:sym typeface="Source Sans Pro"/>
            </a:endParaRPr>
          </a:p>
        </p:txBody>
      </p:sp>
      <p:sp>
        <p:nvSpPr>
          <p:cNvPr id="450" name="Google Shape;450;p45"/>
          <p:cNvSpPr txBox="1"/>
          <p:nvPr/>
        </p:nvSpPr>
        <p:spPr>
          <a:xfrm>
            <a:off x="5002096" y="2662075"/>
            <a:ext cx="2003100" cy="3970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Cooking</a:t>
            </a:r>
            <a:endParaRPr sz="1200" dirty="0">
              <a:solidFill>
                <a:srgbClr val="C00000"/>
              </a:solidFill>
              <a:latin typeface="Source Sans Pro"/>
              <a:ea typeface="Source Sans Pro"/>
              <a:cs typeface="Source Sans Pro"/>
              <a:sym typeface="Source Sans Pro"/>
            </a:endParaRPr>
          </a:p>
        </p:txBody>
      </p:sp>
      <p:sp>
        <p:nvSpPr>
          <p:cNvPr id="452" name="Google Shape;452;p45"/>
          <p:cNvSpPr txBox="1"/>
          <p:nvPr/>
        </p:nvSpPr>
        <p:spPr>
          <a:xfrm>
            <a:off x="7258850" y="2555884"/>
            <a:ext cx="2217300"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i="1" dirty="0">
                <a:solidFill>
                  <a:srgbClr val="C00000"/>
                </a:solidFill>
                <a:latin typeface="Source Sans Pro"/>
                <a:ea typeface="Source Sans Pro"/>
                <a:cs typeface="Source Sans Pro"/>
                <a:sym typeface="Source Sans Pro"/>
              </a:rPr>
              <a:t>Your body needs food to function. Meals are also a time when I connect with my family.</a:t>
            </a:r>
            <a:endParaRPr sz="1200" dirty="0">
              <a:solidFill>
                <a:srgbClr val="C00000"/>
              </a:solidFill>
              <a:latin typeface="Source Sans Pro"/>
              <a:ea typeface="Source Sans Pro"/>
              <a:cs typeface="Source Sans Pro"/>
              <a:sym typeface="Source Sans Pro"/>
            </a:endParaRPr>
          </a:p>
        </p:txBody>
      </p:sp>
      <p:pic>
        <p:nvPicPr>
          <p:cNvPr id="455" name="Google Shape;455;p45" descr="Bikes in a garage"/>
          <p:cNvPicPr preferRelativeResize="0"/>
          <p:nvPr/>
        </p:nvPicPr>
        <p:blipFill>
          <a:blip r:embed="rId4">
            <a:alphaModFix/>
          </a:blip>
          <a:stretch>
            <a:fillRect/>
          </a:stretch>
        </p:blipFill>
        <p:spPr>
          <a:xfrm>
            <a:off x="777450" y="5084400"/>
            <a:ext cx="1528801" cy="1145851"/>
          </a:xfrm>
          <a:prstGeom prst="rect">
            <a:avLst/>
          </a:prstGeom>
          <a:noFill/>
          <a:ln>
            <a:noFill/>
          </a:ln>
        </p:spPr>
      </p:pic>
      <p:sp>
        <p:nvSpPr>
          <p:cNvPr id="449" name="Google Shape;449;p45"/>
          <p:cNvSpPr txBox="1"/>
          <p:nvPr/>
        </p:nvSpPr>
        <p:spPr>
          <a:xfrm>
            <a:off x="2698421" y="4665725"/>
            <a:ext cx="20031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garage.</a:t>
            </a:r>
            <a:endParaRPr sz="1200" dirty="0">
              <a:solidFill>
                <a:srgbClr val="C00000"/>
              </a:solidFill>
              <a:latin typeface="Source Sans Pro"/>
              <a:ea typeface="Source Sans Pro"/>
              <a:cs typeface="Source Sans Pro"/>
              <a:sym typeface="Source Sans Pro"/>
            </a:endParaRPr>
          </a:p>
        </p:txBody>
      </p:sp>
      <p:sp>
        <p:nvSpPr>
          <p:cNvPr id="451" name="Google Shape;451;p45"/>
          <p:cNvSpPr txBox="1"/>
          <p:nvPr/>
        </p:nvSpPr>
        <p:spPr>
          <a:xfrm>
            <a:off x="5022758" y="4771925"/>
            <a:ext cx="2003100" cy="3970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Bike riding</a:t>
            </a:r>
            <a:endParaRPr sz="1200" dirty="0">
              <a:solidFill>
                <a:srgbClr val="C00000"/>
              </a:solidFill>
              <a:latin typeface="Source Sans Pro"/>
              <a:ea typeface="Source Sans Pro"/>
              <a:cs typeface="Source Sans Pro"/>
              <a:sym typeface="Source Sans Pro"/>
            </a:endParaRPr>
          </a:p>
        </p:txBody>
      </p:sp>
      <p:sp>
        <p:nvSpPr>
          <p:cNvPr id="453" name="Google Shape;453;p45"/>
          <p:cNvSpPr txBox="1"/>
          <p:nvPr/>
        </p:nvSpPr>
        <p:spPr>
          <a:xfrm>
            <a:off x="7296900" y="4771925"/>
            <a:ext cx="22173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i="1" dirty="0">
                <a:solidFill>
                  <a:srgbClr val="C00000"/>
                </a:solidFill>
                <a:latin typeface="Source Sans Pro"/>
                <a:ea typeface="Source Sans Pro"/>
                <a:cs typeface="Source Sans Pro"/>
                <a:sym typeface="Source Sans Pro"/>
              </a:rPr>
              <a:t>Bike riding helps me relax and is good for my health</a:t>
            </a:r>
            <a:endParaRPr sz="1200" dirty="0">
              <a:solidFill>
                <a:srgbClr val="C00000"/>
              </a:solidFill>
              <a:latin typeface="Source Sans Pro"/>
              <a:ea typeface="Source Sans Pro"/>
              <a:cs typeface="Source Sans Pro"/>
              <a:sym typeface="Source Sans Pro"/>
            </a:endParaRPr>
          </a:p>
        </p:txBody>
      </p:sp>
      <p:sp>
        <p:nvSpPr>
          <p:cNvPr id="447" name="Google Shape;447;p4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2" name="Title 1">
            <a:extLst>
              <a:ext uri="{FF2B5EF4-FFF2-40B4-BE49-F238E27FC236}">
                <a16:creationId xmlns:a16="http://schemas.microsoft.com/office/drawing/2014/main" id="{E72C0FE1-FDF8-E282-7D35-8BCB910D41DF}"/>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Fossil Fuel Energy Research</a:t>
            </a:r>
          </a:p>
        </p:txBody>
      </p:sp>
      <p:sp>
        <p:nvSpPr>
          <p:cNvPr id="461" name="Google Shape;461;p46"/>
          <p:cNvSpPr txBox="1"/>
          <p:nvPr/>
        </p:nvSpPr>
        <p:spPr>
          <a:xfrm>
            <a:off x="1510950" y="2347400"/>
            <a:ext cx="3582900"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Coal forms when plants are buried deep underground and subjected to intense heat and pressure for millions of years. </a:t>
            </a:r>
            <a:endParaRPr dirty="0">
              <a:solidFill>
                <a:srgbClr val="C00000"/>
              </a:solidFill>
              <a:latin typeface="Source Sans Pro"/>
              <a:ea typeface="Source Sans Pro"/>
              <a:cs typeface="Source Sans Pro"/>
              <a:sym typeface="Source Sans Pro"/>
            </a:endParaRPr>
          </a:p>
        </p:txBody>
      </p:sp>
      <p:sp>
        <p:nvSpPr>
          <p:cNvPr id="462" name="Google Shape;462;p46"/>
          <p:cNvSpPr txBox="1"/>
          <p:nvPr/>
        </p:nvSpPr>
        <p:spPr>
          <a:xfrm>
            <a:off x="5287475" y="2347400"/>
            <a:ext cx="9549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No. Not over human timescales</a:t>
            </a:r>
            <a:endParaRPr dirty="0">
              <a:solidFill>
                <a:srgbClr val="C00000"/>
              </a:solidFill>
              <a:latin typeface="Source Sans Pro"/>
              <a:ea typeface="Source Sans Pro"/>
              <a:cs typeface="Source Sans Pro"/>
              <a:sym typeface="Source Sans Pro"/>
            </a:endParaRPr>
          </a:p>
        </p:txBody>
      </p:sp>
      <p:sp>
        <p:nvSpPr>
          <p:cNvPr id="463" name="Google Shape;463;p46"/>
          <p:cNvSpPr txBox="1"/>
          <p:nvPr/>
        </p:nvSpPr>
        <p:spPr>
          <a:xfrm>
            <a:off x="6436000" y="2347400"/>
            <a:ext cx="30594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Large machines are used to mine coal at the surface and deep below ground. </a:t>
            </a:r>
            <a:endParaRPr dirty="0">
              <a:solidFill>
                <a:srgbClr val="C00000"/>
              </a:solidFill>
              <a:latin typeface="Source Sans Pro"/>
              <a:ea typeface="Source Sans Pro"/>
              <a:cs typeface="Source Sans Pro"/>
              <a:sym typeface="Source Sans Pro"/>
            </a:endParaRPr>
          </a:p>
        </p:txBody>
      </p:sp>
      <p:sp>
        <p:nvSpPr>
          <p:cNvPr id="468" name="Google Shape;468;p46"/>
          <p:cNvSpPr txBox="1"/>
          <p:nvPr/>
        </p:nvSpPr>
        <p:spPr>
          <a:xfrm>
            <a:off x="1510950" y="3957550"/>
            <a:ext cx="3582900"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Oil forms from plants and animals that live in oceans, lakes, and swamps. These things are buried beneath sediment and subjected to heat and pressure over millions of years. </a:t>
            </a:r>
            <a:endParaRPr dirty="0">
              <a:solidFill>
                <a:srgbClr val="C00000"/>
              </a:solidFill>
              <a:latin typeface="Source Sans Pro"/>
              <a:ea typeface="Source Sans Pro"/>
              <a:cs typeface="Source Sans Pro"/>
              <a:sym typeface="Source Sans Pro"/>
            </a:endParaRPr>
          </a:p>
        </p:txBody>
      </p:sp>
      <p:sp>
        <p:nvSpPr>
          <p:cNvPr id="466" name="Google Shape;466;p46"/>
          <p:cNvSpPr txBox="1"/>
          <p:nvPr/>
        </p:nvSpPr>
        <p:spPr>
          <a:xfrm>
            <a:off x="5287475" y="3957563"/>
            <a:ext cx="9549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No. Not over human timescales</a:t>
            </a:r>
            <a:endParaRPr dirty="0">
              <a:solidFill>
                <a:srgbClr val="C00000"/>
              </a:solidFill>
              <a:latin typeface="Source Sans Pro"/>
              <a:ea typeface="Source Sans Pro"/>
              <a:cs typeface="Source Sans Pro"/>
              <a:sym typeface="Source Sans Pro"/>
            </a:endParaRPr>
          </a:p>
        </p:txBody>
      </p:sp>
      <p:sp>
        <p:nvSpPr>
          <p:cNvPr id="464" name="Google Shape;464;p46"/>
          <p:cNvSpPr txBox="1"/>
          <p:nvPr/>
        </p:nvSpPr>
        <p:spPr>
          <a:xfrm>
            <a:off x="6436000" y="3957568"/>
            <a:ext cx="30594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Oil wells are used to extract oil from the ground. Oil is often transported via pipelines to refineries where it is separated into different petroleum products.</a:t>
            </a:r>
            <a:endParaRPr dirty="0">
              <a:solidFill>
                <a:srgbClr val="C00000"/>
              </a:solidFill>
              <a:latin typeface="Source Sans Pro"/>
              <a:ea typeface="Source Sans Pro"/>
              <a:cs typeface="Source Sans Pro"/>
              <a:sym typeface="Source Sans Pro"/>
            </a:endParaRPr>
          </a:p>
        </p:txBody>
      </p:sp>
      <p:sp>
        <p:nvSpPr>
          <p:cNvPr id="469" name="Google Shape;469;p46"/>
          <p:cNvSpPr txBox="1"/>
          <p:nvPr/>
        </p:nvSpPr>
        <p:spPr>
          <a:xfrm>
            <a:off x="1510950" y="5567700"/>
            <a:ext cx="35829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Natural gas forms in a similar way to oil. Plants and animals that live in oceans, lakes, and swamps are buried beneath sediment and subjected to heat and pressure over millions of years. </a:t>
            </a:r>
            <a:endParaRPr dirty="0">
              <a:solidFill>
                <a:srgbClr val="C00000"/>
              </a:solidFill>
              <a:latin typeface="Source Sans Pro"/>
              <a:ea typeface="Source Sans Pro"/>
              <a:cs typeface="Source Sans Pro"/>
              <a:sym typeface="Source Sans Pro"/>
            </a:endParaRPr>
          </a:p>
        </p:txBody>
      </p:sp>
      <p:sp>
        <p:nvSpPr>
          <p:cNvPr id="467" name="Google Shape;467;p46"/>
          <p:cNvSpPr txBox="1"/>
          <p:nvPr/>
        </p:nvSpPr>
        <p:spPr>
          <a:xfrm>
            <a:off x="5287475" y="5567725"/>
            <a:ext cx="9549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No. Not over human timescales</a:t>
            </a:r>
            <a:endParaRPr dirty="0">
              <a:solidFill>
                <a:srgbClr val="C00000"/>
              </a:solidFill>
              <a:latin typeface="Source Sans Pro"/>
              <a:ea typeface="Source Sans Pro"/>
              <a:cs typeface="Source Sans Pro"/>
              <a:sym typeface="Source Sans Pro"/>
            </a:endParaRPr>
          </a:p>
        </p:txBody>
      </p:sp>
      <p:sp>
        <p:nvSpPr>
          <p:cNvPr id="465" name="Google Shape;465;p46"/>
          <p:cNvSpPr txBox="1"/>
          <p:nvPr/>
        </p:nvSpPr>
        <p:spPr>
          <a:xfrm>
            <a:off x="6436000" y="5567749"/>
            <a:ext cx="30594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Hydraulic Fracturing or Fracking is a method used  in the U.S. In this process chemicals, water, and sand are forced into rock to release natural gas. </a:t>
            </a:r>
            <a:endParaRPr dirty="0">
              <a:solidFill>
                <a:srgbClr val="C00000"/>
              </a:solidFill>
              <a:latin typeface="Source Sans Pro"/>
              <a:ea typeface="Source Sans Pro"/>
              <a:cs typeface="Source Sans Pro"/>
              <a:sym typeface="Source Sans Pro"/>
            </a:endParaRPr>
          </a:p>
        </p:txBody>
      </p:sp>
      <p:sp>
        <p:nvSpPr>
          <p:cNvPr id="460" name="Google Shape;460;p4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C2EEF4-39D7-4671-B05B-8BE2BB2A86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902E67-826F-4A01-8A36-3B2181364A22}">
  <ds:schemaRefs>
    <ds:schemaRef ds:uri="http://schemas.microsoft.com/sharepoint/v3/contenttype/forms"/>
  </ds:schemaRefs>
</ds:datastoreItem>
</file>

<file path=customXml/itemProps3.xml><?xml version="1.0" encoding="utf-8"?>
<ds:datastoreItem xmlns:ds="http://schemas.openxmlformats.org/officeDocument/2006/customXml" ds:itemID="{6CA0622D-633E-49E0-84A7-66CF042BDF02}">
  <ds:schemaRefs>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docProps/app.xml><?xml version="1.0" encoding="utf-8"?>
<Properties xmlns="http://schemas.openxmlformats.org/officeDocument/2006/extended-properties" xmlns:vt="http://schemas.openxmlformats.org/officeDocument/2006/docPropsVTypes">
  <TotalTime>1</TotalTime>
  <Words>1805</Words>
  <Application>Microsoft Office PowerPoint</Application>
  <PresentationFormat>Custom</PresentationFormat>
  <Paragraphs>205</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Source Sans Pro</vt:lpstr>
      <vt:lpstr>Simple Light</vt:lpstr>
      <vt:lpstr>Answer Key Unit 22 Using Our Resources Wisely: Student Journal (print version)</vt:lpstr>
      <vt:lpstr>Ask a Question</vt:lpstr>
      <vt:lpstr>Parts of Our Schoolyard</vt:lpstr>
      <vt:lpstr>Parts of Our Schoolyard (part 2)</vt:lpstr>
      <vt:lpstr>The Systems in Our Schoolyard</vt:lpstr>
      <vt:lpstr>Farm Model</vt:lpstr>
      <vt:lpstr>A Day in My Life</vt:lpstr>
      <vt:lpstr>A Day in My Life (part 2)</vt:lpstr>
      <vt:lpstr>Fossil Fuel Energy Research</vt:lpstr>
      <vt:lpstr>Research About Traffic and Asthma</vt:lpstr>
      <vt:lpstr>The Air We Breathe</vt:lpstr>
      <vt:lpstr>Effects of Fossil Fuels on the Environment</vt:lpstr>
      <vt:lpstr>Types of Water on Earth</vt:lpstr>
      <vt:lpstr>Biodigester Investigation</vt:lpstr>
      <vt:lpstr>Biodigester Investigation (part 2)</vt:lpstr>
      <vt:lpstr>Biodigester Investigation (part 3)</vt:lpstr>
      <vt:lpstr>Biodigester Investigation (part 4)</vt:lpstr>
      <vt:lpstr>Guiding Questionss for Energy Island</vt:lpstr>
      <vt:lpstr>Guiding Questions for Energy Island (part 2)</vt:lpstr>
      <vt:lpstr>Guiding Questions for Energy Island (part 3)</vt:lpstr>
      <vt:lpstr>A Farm that Helps Protect the Earth</vt:lpstr>
      <vt:lpstr>Engineering Design Cycle</vt:lpstr>
      <vt:lpstr>Design Challenge Rubric</vt:lpstr>
      <vt:lpstr>Wind Energy Design Challenge Notes</vt:lpstr>
      <vt:lpstr>Wind Energy Design Challenge Notes (part 2)</vt:lpstr>
      <vt:lpstr>Wind Energy Design Challenge Notes (part 3)</vt:lpstr>
      <vt:lpstr>Wind Energy Design Challenge Notes (part 4)</vt:lpstr>
      <vt:lpstr>Wind Energy Design Challenge Notes (part 5)</vt:lpstr>
      <vt:lpstr>Wind Energy Design Challenge Notes (part 6)</vt:lpstr>
      <vt:lpstr>Advantages and Disadvantages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Aaron Feuerstein</cp:lastModifiedBy>
  <cp:revision>1</cp:revision>
  <dcterms:modified xsi:type="dcterms:W3CDTF">2025-06-13T16:23:42Z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0x0101009535ED75752BCA4DA4E256401831089B</vt:lpwstr>
  </property>
  <property fmtid="{D5CDD505-2E9C-101B-9397-08002B2CF9AE}" pid="3" name="MediaServiceImageTags">
    <vt:lpwstr/>
  </property>
</Properties>
</file>