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96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021ab653c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021ab653c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021ab653c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021ab653c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021ab653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021ab653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021ab653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021ab653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021ab653c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021ab653c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7021ab653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7021ab653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021ab653c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021ab653c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021ab653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021ab653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021ab653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021ab653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021ab653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021ab653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Compounds and Mixtures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Covalent and Ionic Bonds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Physical Science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 4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Covalent Bonds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Covalent bonds</a:t>
            </a:r>
            <a:r>
              <a:rPr lang="en">
                <a:solidFill>
                  <a:srgbClr val="000000"/>
                </a:solidFill>
              </a:rPr>
              <a:t> Form when electron are shared.  Covalent bonds form between two nonmetals.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H</a:t>
            </a:r>
            <a:r>
              <a:rPr lang="en" baseline="-25000">
                <a:solidFill>
                  <a:srgbClr val="000000"/>
                </a:solidFill>
              </a:rPr>
              <a:t>2</a:t>
            </a:r>
            <a:r>
              <a:rPr lang="en">
                <a:solidFill>
                  <a:srgbClr val="000000"/>
                </a:solidFill>
              </a:rPr>
              <a:t>O (water), shares an electron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from each hydrogen (nonmetal) with the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Oxygen (nonmetal).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63200" y="1865925"/>
            <a:ext cx="3568155" cy="299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Lewis Dot Structure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Lewis dot structure of water H</a:t>
            </a:r>
            <a:r>
              <a:rPr lang="en" baseline="-25000">
                <a:solidFill>
                  <a:srgbClr val="000000"/>
                </a:solidFill>
              </a:rPr>
              <a:t>2</a:t>
            </a:r>
            <a:r>
              <a:rPr lang="en">
                <a:solidFill>
                  <a:srgbClr val="000000"/>
                </a:solidFill>
              </a:rPr>
              <a:t>O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00325" y="2131708"/>
            <a:ext cx="3965725" cy="179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4275" y="2409263"/>
            <a:ext cx="2882875" cy="25225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85525" y="9616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Element</a:t>
            </a:r>
            <a:r>
              <a:rPr lang="en">
                <a:solidFill>
                  <a:srgbClr val="000000"/>
                </a:solidFill>
              </a:rPr>
              <a:t> Substance that cannot be chemically broken down into simpler substances.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Carbon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                                                      ------------------&gt;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52225" y="2571750"/>
            <a:ext cx="2228850" cy="20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Compound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8575" y="1781850"/>
            <a:ext cx="3568155" cy="299725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Compound </a:t>
            </a:r>
            <a:r>
              <a:rPr lang="en">
                <a:solidFill>
                  <a:srgbClr val="000000"/>
                </a:solidFill>
              </a:rPr>
              <a:t>substance made up of two or more elements that are </a:t>
            </a:r>
            <a:r>
              <a:rPr lang="en" i="1">
                <a:solidFill>
                  <a:srgbClr val="000000"/>
                </a:solidFill>
              </a:rPr>
              <a:t>chemically </a:t>
            </a:r>
            <a:r>
              <a:rPr lang="en">
                <a:solidFill>
                  <a:srgbClr val="000000"/>
                </a:solidFill>
              </a:rPr>
              <a:t>combined.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When the compound forms, the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Compound takes on its own properties.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Example:</a:t>
            </a:r>
            <a:r>
              <a:rPr lang="en">
                <a:solidFill>
                  <a:srgbClr val="000000"/>
                </a:solidFill>
              </a:rPr>
              <a:t> water is made up of 2 gases,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Hydrogen and oxygen.  When chemically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combined, they form a liquid.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Mixture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>
            <a:off x="1825850" y="1651750"/>
            <a:ext cx="4582125" cy="30853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4862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Mixture</a:t>
            </a:r>
            <a:r>
              <a:rPr lang="en" b="1">
                <a:solidFill>
                  <a:srgbClr val="000000"/>
                </a:solidFill>
              </a:rPr>
              <a:t> </a:t>
            </a:r>
            <a:r>
              <a:rPr lang="en">
                <a:solidFill>
                  <a:srgbClr val="000000"/>
                </a:solidFill>
              </a:rPr>
              <a:t>two or more substance that have been physically combined.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trail MIX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000000"/>
                </a:solidFill>
              </a:rPr>
              <a:t>Everything in the mixture still retains its properties, m&amp;m’s still taste like m&amp;m’s, peanuts still taste like peanuts, etc. and the mixture can be easily separated.  The mixture is NOT evenly distributed.</a:t>
            </a:r>
            <a:endParaRPr b="1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Substance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Substance</a:t>
            </a:r>
            <a:r>
              <a:rPr lang="en">
                <a:solidFill>
                  <a:srgbClr val="000000"/>
                </a:solidFill>
              </a:rPr>
              <a:t> any element or compound.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275" y="2249400"/>
            <a:ext cx="2228850" cy="205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88575" y="1781850"/>
            <a:ext cx="3568155" cy="299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Element - Compound- Mixtures</a:t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9025" y="1096400"/>
            <a:ext cx="4198025" cy="37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Heterogeneous mixture</a:t>
            </a:r>
            <a:endParaRPr/>
          </a:p>
        </p:txBody>
      </p:sp>
      <p:pic>
        <p:nvPicPr>
          <p:cNvPr id="97" name="Google Shape;97;p19"/>
          <p:cNvPicPr preferRelativeResize="0"/>
          <p:nvPr/>
        </p:nvPicPr>
        <p:blipFill>
          <a:blip r:embed="rId3">
            <a:alphaModFix amt="38000"/>
          </a:blip>
          <a:stretch>
            <a:fillRect/>
          </a:stretch>
        </p:blipFill>
        <p:spPr>
          <a:xfrm>
            <a:off x="1825850" y="1651750"/>
            <a:ext cx="4582125" cy="30853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Heterogeneous mixture</a:t>
            </a:r>
            <a:r>
              <a:rPr lang="en">
                <a:solidFill>
                  <a:srgbClr val="000000"/>
                </a:solidFill>
              </a:rPr>
              <a:t> a mixture that is not evenly distributed. 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Think of the trail mix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Homogenous Mixture</a:t>
            </a:r>
            <a:endParaRPr/>
          </a:p>
        </p:txBody>
      </p:sp>
      <p:sp>
        <p:nvSpPr>
          <p:cNvPr id="104" name="Google Shape;10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Homogeneous mixture</a:t>
            </a:r>
            <a:r>
              <a:rPr lang="en">
                <a:solidFill>
                  <a:srgbClr val="000000"/>
                </a:solidFill>
              </a:rPr>
              <a:t> mixture on which substances are evenly distributed among one another. 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Soda</a:t>
            </a:r>
            <a:endParaRPr>
              <a:solidFill>
                <a:srgbClr val="000000"/>
              </a:solidFill>
            </a:endParaRPr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6830" y="1730030"/>
            <a:ext cx="3218800" cy="294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Ionic Bonds</a:t>
            </a:r>
            <a:endParaRPr/>
          </a:p>
        </p:txBody>
      </p:sp>
      <p:pic>
        <p:nvPicPr>
          <p:cNvPr id="111" name="Google Shape;11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40100" y="2633275"/>
            <a:ext cx="4656075" cy="23280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00"/>
                </a:solidFill>
              </a:rPr>
              <a:t>Ionic bonds</a:t>
            </a:r>
            <a:r>
              <a:rPr lang="en">
                <a:solidFill>
                  <a:srgbClr val="000000"/>
                </a:solidFill>
              </a:rPr>
              <a:t> they form when atoms gain or lose electrons. Ionic bonds happen between metals and nonmetals.  The metal usually gives up and electron to the nonmetal.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Example: In this example, lithium (metal) </a:t>
            </a:r>
            <a:r>
              <a:rPr lang="en" i="1">
                <a:solidFill>
                  <a:srgbClr val="000000"/>
                </a:solidFill>
              </a:rPr>
              <a:t>loses</a:t>
            </a:r>
            <a:r>
              <a:rPr lang="en">
                <a:solidFill>
                  <a:srgbClr val="000000"/>
                </a:solidFill>
              </a:rPr>
              <a:t> an electron to fluorine (nonmetal).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(16:9)</PresentationFormat>
  <Paragraphs>40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 Compounds and Mixtures Covalent and Ionic Bonds</vt:lpstr>
      <vt:lpstr>Element</vt:lpstr>
      <vt:lpstr>Compound</vt:lpstr>
      <vt:lpstr>Mixture</vt:lpstr>
      <vt:lpstr>Substance</vt:lpstr>
      <vt:lpstr>Element - Compound- Mixtures</vt:lpstr>
      <vt:lpstr>Heterogeneous mixture</vt:lpstr>
      <vt:lpstr>Homogenous Mixture</vt:lpstr>
      <vt:lpstr>Ionic Bonds</vt:lpstr>
      <vt:lpstr>Covalent Bonds</vt:lpstr>
      <vt:lpstr>Lewis Dot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Compounds and Mixtures Covalent and Ionic Bonds</dc:title>
  <dc:creator>Wolfe, Robert</dc:creator>
  <cp:lastModifiedBy>Wolfer</cp:lastModifiedBy>
  <cp:revision>1</cp:revision>
  <dcterms:modified xsi:type="dcterms:W3CDTF">2020-02-28T17:35:16Z</dcterms:modified>
</cp:coreProperties>
</file>