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50B4-1246-418B-A452-A8E9A59A65D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CB508-5D24-4E76-A62F-24C02DC2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0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41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3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2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54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41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5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68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5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2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4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05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69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3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1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8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8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54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20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CB508-5D24-4E76-A62F-24C02DC258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0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1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1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7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6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3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8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0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9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FB31-3FC7-4C07-A8E9-7A42A6245FF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F874-1759-4A81-9D6B-C504D99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Algebra 1 Keystone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Review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8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5083408" cy="334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4976364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4069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5531131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5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664869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4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65136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6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830"/>
            <a:ext cx="4114800" cy="667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1447800"/>
            <a:ext cx="378247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7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267200" cy="331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4514850" cy="368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9161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4410075" cy="38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1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48378"/>
            <a:ext cx="4129088" cy="343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0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27827"/>
            <a:ext cx="5746898" cy="377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535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594894" cy="317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6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155683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17686"/>
            <a:ext cx="5063836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4937531" cy="291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0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"/>
            <a:ext cx="4295775" cy="678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888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1"/>
            <a:ext cx="5748727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7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482560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5001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681538" cy="320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4778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4724400" cy="521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1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On-screen Show (4:3)</PresentationFormat>
  <Paragraphs>43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Keystone Pt 2</dc:title>
  <dc:creator>murraymr</dc:creator>
  <cp:lastModifiedBy>Patricia DeFino</cp:lastModifiedBy>
  <cp:revision>3</cp:revision>
  <dcterms:created xsi:type="dcterms:W3CDTF">2012-10-07T20:06:16Z</dcterms:created>
  <dcterms:modified xsi:type="dcterms:W3CDTF">2016-04-29T18:16:59Z</dcterms:modified>
</cp:coreProperties>
</file>