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2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4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6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17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18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0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21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2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2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24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25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26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theme/theme27.xml" ContentType="application/vnd.openxmlformats-officedocument.theme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2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29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30.xml" ContentType="application/vnd.openxmlformats-officedocument.theme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31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32.xml" ContentType="application/vnd.openxmlformats-officedocument.theme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33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34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3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  <p:sldMasterId id="2147483711" r:id="rId5"/>
    <p:sldMasterId id="2147483728" r:id="rId6"/>
    <p:sldMasterId id="2147483745" r:id="rId7"/>
    <p:sldMasterId id="2147483762" r:id="rId8"/>
    <p:sldMasterId id="2147483779" r:id="rId9"/>
    <p:sldMasterId id="2147483796" r:id="rId10"/>
    <p:sldMasterId id="2147483813" r:id="rId11"/>
    <p:sldMasterId id="2147483830" r:id="rId12"/>
    <p:sldMasterId id="2147483847" r:id="rId13"/>
    <p:sldMasterId id="2147483864" r:id="rId14"/>
    <p:sldMasterId id="2147483881" r:id="rId15"/>
    <p:sldMasterId id="2147483898" r:id="rId16"/>
    <p:sldMasterId id="2147483915" r:id="rId17"/>
    <p:sldMasterId id="2147483932" r:id="rId18"/>
    <p:sldMasterId id="2147483949" r:id="rId19"/>
    <p:sldMasterId id="2147483966" r:id="rId20"/>
    <p:sldMasterId id="2147483983" r:id="rId21"/>
    <p:sldMasterId id="2147484000" r:id="rId22"/>
    <p:sldMasterId id="2147484017" r:id="rId23"/>
    <p:sldMasterId id="2147484034" r:id="rId24"/>
    <p:sldMasterId id="2147484051" r:id="rId25"/>
    <p:sldMasterId id="2147484068" r:id="rId26"/>
    <p:sldMasterId id="2147484085" r:id="rId27"/>
    <p:sldMasterId id="2147484102" r:id="rId28"/>
    <p:sldMasterId id="2147484119" r:id="rId29"/>
    <p:sldMasterId id="2147484136" r:id="rId30"/>
    <p:sldMasterId id="2147484153" r:id="rId31"/>
    <p:sldMasterId id="2147484170" r:id="rId32"/>
    <p:sldMasterId id="2147484187" r:id="rId33"/>
    <p:sldMasterId id="2147484204" r:id="rId34"/>
    <p:sldMasterId id="2147484221" r:id="rId35"/>
  </p:sldMasterIdLst>
  <p:sldIdLst>
    <p:sldId id="305" r:id="rId36"/>
    <p:sldId id="350" r:id="rId37"/>
    <p:sldId id="351" r:id="rId38"/>
    <p:sldId id="352" r:id="rId39"/>
    <p:sldId id="336" r:id="rId40"/>
    <p:sldId id="337" r:id="rId41"/>
    <p:sldId id="338" r:id="rId42"/>
    <p:sldId id="339" r:id="rId43"/>
    <p:sldId id="340" r:id="rId44"/>
    <p:sldId id="341" r:id="rId45"/>
    <p:sldId id="347" r:id="rId46"/>
    <p:sldId id="342" r:id="rId47"/>
    <p:sldId id="348" r:id="rId48"/>
    <p:sldId id="346" r:id="rId49"/>
    <p:sldId id="345" r:id="rId50"/>
    <p:sldId id="358" r:id="rId51"/>
    <p:sldId id="344" r:id="rId52"/>
    <p:sldId id="349" r:id="rId53"/>
    <p:sldId id="256" r:id="rId54"/>
    <p:sldId id="257" r:id="rId55"/>
    <p:sldId id="258" r:id="rId56"/>
    <p:sldId id="259" r:id="rId57"/>
    <p:sldId id="260" r:id="rId58"/>
    <p:sldId id="261" r:id="rId59"/>
    <p:sldId id="262" r:id="rId60"/>
    <p:sldId id="263" r:id="rId61"/>
    <p:sldId id="264" r:id="rId62"/>
    <p:sldId id="265" r:id="rId63"/>
    <p:sldId id="266" r:id="rId64"/>
    <p:sldId id="267" r:id="rId65"/>
    <p:sldId id="268" r:id="rId66"/>
    <p:sldId id="269" r:id="rId67"/>
    <p:sldId id="270" r:id="rId68"/>
    <p:sldId id="271" r:id="rId69"/>
    <p:sldId id="272" r:id="rId70"/>
    <p:sldId id="273" r:id="rId71"/>
    <p:sldId id="274" r:id="rId72"/>
    <p:sldId id="275" r:id="rId73"/>
    <p:sldId id="276" r:id="rId74"/>
    <p:sldId id="277" r:id="rId75"/>
    <p:sldId id="278" r:id="rId76"/>
    <p:sldId id="279" r:id="rId77"/>
    <p:sldId id="280" r:id="rId78"/>
    <p:sldId id="281" r:id="rId79"/>
    <p:sldId id="282" r:id="rId80"/>
    <p:sldId id="283" r:id="rId81"/>
    <p:sldId id="284" r:id="rId82"/>
    <p:sldId id="285" r:id="rId83"/>
    <p:sldId id="286" r:id="rId84"/>
    <p:sldId id="287" r:id="rId85"/>
    <p:sldId id="288" r:id="rId86"/>
    <p:sldId id="289" r:id="rId87"/>
    <p:sldId id="290" r:id="rId88"/>
    <p:sldId id="291" r:id="rId89"/>
    <p:sldId id="292" r:id="rId90"/>
    <p:sldId id="293" r:id="rId91"/>
    <p:sldId id="294" r:id="rId92"/>
    <p:sldId id="295" r:id="rId93"/>
    <p:sldId id="296" r:id="rId94"/>
    <p:sldId id="297" r:id="rId95"/>
    <p:sldId id="298" r:id="rId96"/>
    <p:sldId id="299" r:id="rId97"/>
    <p:sldId id="300" r:id="rId98"/>
    <p:sldId id="301" r:id="rId99"/>
    <p:sldId id="302" r:id="rId100"/>
    <p:sldId id="303" r:id="rId101"/>
    <p:sldId id="304" r:id="rId102"/>
    <p:sldId id="318" r:id="rId103"/>
    <p:sldId id="319" r:id="rId104"/>
    <p:sldId id="320" r:id="rId105"/>
    <p:sldId id="321" r:id="rId106"/>
    <p:sldId id="322" r:id="rId107"/>
    <p:sldId id="306" r:id="rId108"/>
    <p:sldId id="307" r:id="rId109"/>
    <p:sldId id="308" r:id="rId110"/>
    <p:sldId id="309" r:id="rId111"/>
    <p:sldId id="310" r:id="rId112"/>
    <p:sldId id="311" r:id="rId113"/>
    <p:sldId id="312" r:id="rId114"/>
    <p:sldId id="313" r:id="rId115"/>
    <p:sldId id="314" r:id="rId116"/>
    <p:sldId id="315" r:id="rId117"/>
    <p:sldId id="316" r:id="rId118"/>
    <p:sldId id="317" r:id="rId119"/>
    <p:sldId id="323" r:id="rId120"/>
    <p:sldId id="325" r:id="rId121"/>
    <p:sldId id="359" r:id="rId122"/>
    <p:sldId id="329" r:id="rId123"/>
    <p:sldId id="324" r:id="rId124"/>
    <p:sldId id="326" r:id="rId125"/>
    <p:sldId id="333" r:id="rId126"/>
    <p:sldId id="327" r:id="rId127"/>
    <p:sldId id="328" r:id="rId128"/>
    <p:sldId id="334" r:id="rId129"/>
    <p:sldId id="330" r:id="rId130"/>
    <p:sldId id="331" r:id="rId131"/>
    <p:sldId id="332" r:id="rId132"/>
    <p:sldId id="355" r:id="rId133"/>
    <p:sldId id="354" r:id="rId134"/>
    <p:sldId id="335" r:id="rId135"/>
    <p:sldId id="353" r:id="rId136"/>
    <p:sldId id="356" r:id="rId137"/>
    <p:sldId id="357" r:id="rId1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-684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8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84" Type="http://schemas.openxmlformats.org/officeDocument/2006/relationships/slide" Target="slides/slide49.xml"/><Relationship Id="rId89" Type="http://schemas.openxmlformats.org/officeDocument/2006/relationships/slide" Target="slides/slide54.xml"/><Relationship Id="rId112" Type="http://schemas.openxmlformats.org/officeDocument/2006/relationships/slide" Target="slides/slide77.xml"/><Relationship Id="rId133" Type="http://schemas.openxmlformats.org/officeDocument/2006/relationships/slide" Target="slides/slide98.xml"/><Relationship Id="rId138" Type="http://schemas.openxmlformats.org/officeDocument/2006/relationships/slide" Target="slides/slide10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74" Type="http://schemas.openxmlformats.org/officeDocument/2006/relationships/slide" Target="slides/slide39.xml"/><Relationship Id="rId79" Type="http://schemas.openxmlformats.org/officeDocument/2006/relationships/slide" Target="slides/slide44.xml"/><Relationship Id="rId102" Type="http://schemas.openxmlformats.org/officeDocument/2006/relationships/slide" Target="slides/slide67.xml"/><Relationship Id="rId123" Type="http://schemas.openxmlformats.org/officeDocument/2006/relationships/slide" Target="slides/slide88.xml"/><Relationship Id="rId128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5.xml"/><Relationship Id="rId95" Type="http://schemas.openxmlformats.org/officeDocument/2006/relationships/slide" Target="slides/slide6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113" Type="http://schemas.openxmlformats.org/officeDocument/2006/relationships/slide" Target="slides/slide78.xml"/><Relationship Id="rId118" Type="http://schemas.openxmlformats.org/officeDocument/2006/relationships/slide" Target="slides/slide83.xml"/><Relationship Id="rId134" Type="http://schemas.openxmlformats.org/officeDocument/2006/relationships/slide" Target="slides/slide99.xml"/><Relationship Id="rId13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80" Type="http://schemas.openxmlformats.org/officeDocument/2006/relationships/slide" Target="slides/slide45.xml"/><Relationship Id="rId85" Type="http://schemas.openxmlformats.org/officeDocument/2006/relationships/slide" Target="slides/slide50.xml"/><Relationship Id="rId93" Type="http://schemas.openxmlformats.org/officeDocument/2006/relationships/slide" Target="slides/slide58.xml"/><Relationship Id="rId98" Type="http://schemas.openxmlformats.org/officeDocument/2006/relationships/slide" Target="slides/slide63.xml"/><Relationship Id="rId121" Type="http://schemas.openxmlformats.org/officeDocument/2006/relationships/slide" Target="slides/slide86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103" Type="http://schemas.openxmlformats.org/officeDocument/2006/relationships/slide" Target="slides/slide68.xml"/><Relationship Id="rId108" Type="http://schemas.openxmlformats.org/officeDocument/2006/relationships/slide" Target="slides/slide73.xml"/><Relationship Id="rId116" Type="http://schemas.openxmlformats.org/officeDocument/2006/relationships/slide" Target="slides/slide81.xml"/><Relationship Id="rId124" Type="http://schemas.openxmlformats.org/officeDocument/2006/relationships/slide" Target="slides/slide89.xml"/><Relationship Id="rId129" Type="http://schemas.openxmlformats.org/officeDocument/2006/relationships/slide" Target="slides/slide94.xml"/><Relationship Id="rId137" Type="http://schemas.openxmlformats.org/officeDocument/2006/relationships/slide" Target="slides/slide10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83" Type="http://schemas.openxmlformats.org/officeDocument/2006/relationships/slide" Target="slides/slide48.xml"/><Relationship Id="rId88" Type="http://schemas.openxmlformats.org/officeDocument/2006/relationships/slide" Target="slides/slide53.xml"/><Relationship Id="rId91" Type="http://schemas.openxmlformats.org/officeDocument/2006/relationships/slide" Target="slides/slide56.xml"/><Relationship Id="rId96" Type="http://schemas.openxmlformats.org/officeDocument/2006/relationships/slide" Target="slides/slide61.xml"/><Relationship Id="rId111" Type="http://schemas.openxmlformats.org/officeDocument/2006/relationships/slide" Target="slides/slide76.xml"/><Relationship Id="rId132" Type="http://schemas.openxmlformats.org/officeDocument/2006/relationships/slide" Target="slides/slide97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106" Type="http://schemas.openxmlformats.org/officeDocument/2006/relationships/slide" Target="slides/slide71.xml"/><Relationship Id="rId114" Type="http://schemas.openxmlformats.org/officeDocument/2006/relationships/slide" Target="slides/slide79.xml"/><Relationship Id="rId119" Type="http://schemas.openxmlformats.org/officeDocument/2006/relationships/slide" Target="slides/slide84.xml"/><Relationship Id="rId127" Type="http://schemas.openxmlformats.org/officeDocument/2006/relationships/slide" Target="slides/slide9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81" Type="http://schemas.openxmlformats.org/officeDocument/2006/relationships/slide" Target="slides/slide46.xml"/><Relationship Id="rId86" Type="http://schemas.openxmlformats.org/officeDocument/2006/relationships/slide" Target="slides/slide51.xml"/><Relationship Id="rId94" Type="http://schemas.openxmlformats.org/officeDocument/2006/relationships/slide" Target="slides/slide59.xml"/><Relationship Id="rId99" Type="http://schemas.openxmlformats.org/officeDocument/2006/relationships/slide" Target="slides/slide64.xml"/><Relationship Id="rId101" Type="http://schemas.openxmlformats.org/officeDocument/2006/relationships/slide" Target="slides/slide66.xml"/><Relationship Id="rId122" Type="http://schemas.openxmlformats.org/officeDocument/2006/relationships/slide" Target="slides/slide87.xml"/><Relationship Id="rId130" Type="http://schemas.openxmlformats.org/officeDocument/2006/relationships/slide" Target="slides/slide95.xml"/><Relationship Id="rId135" Type="http://schemas.openxmlformats.org/officeDocument/2006/relationships/slide" Target="slides/slide10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4.xml"/><Relationship Id="rId109" Type="http://schemas.openxmlformats.org/officeDocument/2006/relationships/slide" Target="slides/slide74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76" Type="http://schemas.openxmlformats.org/officeDocument/2006/relationships/slide" Target="slides/slide41.xml"/><Relationship Id="rId97" Type="http://schemas.openxmlformats.org/officeDocument/2006/relationships/slide" Target="slides/slide62.xml"/><Relationship Id="rId104" Type="http://schemas.openxmlformats.org/officeDocument/2006/relationships/slide" Target="slides/slide69.xml"/><Relationship Id="rId120" Type="http://schemas.openxmlformats.org/officeDocument/2006/relationships/slide" Target="slides/slide85.xml"/><Relationship Id="rId125" Type="http://schemas.openxmlformats.org/officeDocument/2006/relationships/slide" Target="slides/slide90.xml"/><Relationship Id="rId14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92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66" Type="http://schemas.openxmlformats.org/officeDocument/2006/relationships/slide" Target="slides/slide31.xml"/><Relationship Id="rId87" Type="http://schemas.openxmlformats.org/officeDocument/2006/relationships/slide" Target="slides/slide52.xml"/><Relationship Id="rId110" Type="http://schemas.openxmlformats.org/officeDocument/2006/relationships/slide" Target="slides/slide75.xml"/><Relationship Id="rId115" Type="http://schemas.openxmlformats.org/officeDocument/2006/relationships/slide" Target="slides/slide80.xml"/><Relationship Id="rId131" Type="http://schemas.openxmlformats.org/officeDocument/2006/relationships/slide" Target="slides/slide96.xml"/><Relationship Id="rId136" Type="http://schemas.openxmlformats.org/officeDocument/2006/relationships/slide" Target="slides/slide101.xml"/><Relationship Id="rId61" Type="http://schemas.openxmlformats.org/officeDocument/2006/relationships/slide" Target="slides/slide26.xml"/><Relationship Id="rId82" Type="http://schemas.openxmlformats.org/officeDocument/2006/relationships/slide" Target="slides/slide4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1.xml"/><Relationship Id="rId77" Type="http://schemas.openxmlformats.org/officeDocument/2006/relationships/slide" Target="slides/slide42.xml"/><Relationship Id="rId100" Type="http://schemas.openxmlformats.org/officeDocument/2006/relationships/slide" Target="slides/slide65.xml"/><Relationship Id="rId105" Type="http://schemas.openxmlformats.org/officeDocument/2006/relationships/slide" Target="slides/slide70.xml"/><Relationship Id="rId126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86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34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9243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314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5443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7310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68392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5982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9293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531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34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57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02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1583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7434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14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5206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826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510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2180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5800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D3481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D3481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34817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76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367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57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D3481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D3481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93235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5411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8671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584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6383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117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3275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0294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233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135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9609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1408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5237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1670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991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1590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334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82738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4279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130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21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2430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1203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3729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7982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9077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960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725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1577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532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6865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91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9609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5519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759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1914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6113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0692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8357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8101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4820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255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032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492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9042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415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8374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132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89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462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848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7495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217166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484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208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9536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048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1260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320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202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704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54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919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583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822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1414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5519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8223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9763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6267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36385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1083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64254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2621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2846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1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172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5102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432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30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4386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98992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6056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0217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2545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4024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18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575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64637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4489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2084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560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7352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61249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7195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86605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900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42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9418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7503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1123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85041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2389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0808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27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87518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35393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63712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290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6726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2636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0887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8801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364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78715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877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6723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74961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6851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019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0306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68633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27597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049587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9493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5480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6295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8671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06840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62990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73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363343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5374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55622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7694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72771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23484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765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0108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69891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423286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16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38168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9779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3041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7662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6734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551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9069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026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66588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31890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472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4414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7130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36969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51387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6407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090034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8256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99589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9480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50172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17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5972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8161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0152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21453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77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403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64711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2551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67727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5113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49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28930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83900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4468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4688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01112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9725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40931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34229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79545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93214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710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98402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9972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15126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9413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9479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17921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80375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221298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3749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24585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0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85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2853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9183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8692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2173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45077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51530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8817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07448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24959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64304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39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22755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81679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77783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504390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49417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25106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79809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54919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3966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6572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488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1739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4190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82984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52066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9570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3272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9283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28240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8339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881850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43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9539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6052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87935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28227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30618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80536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9278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37488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6653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16311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017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2197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14383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9723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2660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2578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80848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22506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10215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2108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05663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546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12050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43871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51731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40320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5456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11940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89178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58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33073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00007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589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7769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371897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1553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0476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58579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57511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32847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9314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90442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82628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085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0178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658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59917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0992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3449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63263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6270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259313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44159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2394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022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09395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98014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76161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8093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5480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63025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32155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1703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25698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21475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51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3438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748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896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264175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07832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23743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3311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39021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2737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989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9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60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7578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36223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94650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3911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6351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49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22568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93845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4485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653329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35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67430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11231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710035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18460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35421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2162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85101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67549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1419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2829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93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326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9230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71708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68763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77539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7572156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37307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163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5990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1657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435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202880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30861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4948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53695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97874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78757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058888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7370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3577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2383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044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7068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99443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01092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67381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8091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19080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5024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25505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797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20805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95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7574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4156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71434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1415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1327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51556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92822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421111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3188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18114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82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1188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812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948528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936161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38358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26252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33033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4366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41118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2150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4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2525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02381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30016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6331998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08268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7997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7033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2398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553108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0526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9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3912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53162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92170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6871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9539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84867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61040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68738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2115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549247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201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43241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75469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251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23915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4608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046324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098941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710946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49531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523079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54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25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6773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487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62660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09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43812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1659467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83300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7443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2700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9075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759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54003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72667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62997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791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32876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90734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29728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411779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398694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1765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918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3069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1994389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41733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2075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69715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144362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125931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174591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409459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107493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4667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03989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3944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801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8853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04005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295484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633296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3246850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78781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12202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21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301487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70994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01179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702852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858412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1668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43512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5586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756497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48636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981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704483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4708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29326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6906770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2638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434465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55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7496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752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545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11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8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142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261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4103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184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15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407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387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579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026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7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570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101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1339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2979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16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76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817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8503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5208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917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47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83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5228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8725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452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80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351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391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300F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4986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3825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0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68710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675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312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841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0512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2860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907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096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1902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9718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541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08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253.xml"/><Relationship Id="rId16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69.xml"/><Relationship Id="rId16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8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85.xml"/><Relationship Id="rId16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1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13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7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317.xml"/><Relationship Id="rId16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Relationship Id="rId14" Type="http://schemas.openxmlformats.org/officeDocument/2006/relationships/slideLayout" Target="../slideLayouts/slideLayout3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13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43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333.xml"/><Relationship Id="rId16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slideLayout" Target="../slideLayouts/slideLayout3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17" Type="http://schemas.openxmlformats.org/officeDocument/2006/relationships/theme" Target="../theme/theme23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17" Type="http://schemas.openxmlformats.org/officeDocument/2006/relationships/theme" Target="../theme/theme24.xml"/><Relationship Id="rId2" Type="http://schemas.openxmlformats.org/officeDocument/2006/relationships/slideLayout" Target="../slideLayouts/slideLayout365.xml"/><Relationship Id="rId16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slideLayout" Target="../slideLayouts/slideLayout37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slideLayout" Target="../slideLayouts/slideLayout37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slideLayout" Target="../slideLayouts/slideLayout391.xml"/><Relationship Id="rId17" Type="http://schemas.openxmlformats.org/officeDocument/2006/relationships/theme" Target="../theme/theme25.xml"/><Relationship Id="rId2" Type="http://schemas.openxmlformats.org/officeDocument/2006/relationships/slideLayout" Target="../slideLayouts/slideLayout381.xml"/><Relationship Id="rId16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Relationship Id="rId14" Type="http://schemas.openxmlformats.org/officeDocument/2006/relationships/slideLayout" Target="../slideLayouts/slideLayout39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17" Type="http://schemas.openxmlformats.org/officeDocument/2006/relationships/theme" Target="../theme/theme26.xml"/><Relationship Id="rId2" Type="http://schemas.openxmlformats.org/officeDocument/2006/relationships/slideLayout" Target="../slideLayouts/slideLayout397.xml"/><Relationship Id="rId16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5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Relationship Id="rId14" Type="http://schemas.openxmlformats.org/officeDocument/2006/relationships/slideLayout" Target="../slideLayouts/slideLayout4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13" Type="http://schemas.openxmlformats.org/officeDocument/2006/relationships/slideLayout" Target="../slideLayouts/slideLayout424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slideLayout" Target="../slideLayouts/slideLayout423.xml"/><Relationship Id="rId17" Type="http://schemas.openxmlformats.org/officeDocument/2006/relationships/theme" Target="../theme/theme27.xml"/><Relationship Id="rId2" Type="http://schemas.openxmlformats.org/officeDocument/2006/relationships/slideLayout" Target="../slideLayouts/slideLayout413.xml"/><Relationship Id="rId16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Relationship Id="rId14" Type="http://schemas.openxmlformats.org/officeDocument/2006/relationships/slideLayout" Target="../slideLayouts/slideLayout42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5.xml"/><Relationship Id="rId13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0.xml"/><Relationship Id="rId7" Type="http://schemas.openxmlformats.org/officeDocument/2006/relationships/slideLayout" Target="../slideLayouts/slideLayout434.xml"/><Relationship Id="rId12" Type="http://schemas.openxmlformats.org/officeDocument/2006/relationships/slideLayout" Target="../slideLayouts/slideLayout439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429.xml"/><Relationship Id="rId16" Type="http://schemas.openxmlformats.org/officeDocument/2006/relationships/slideLayout" Target="../slideLayouts/slideLayout443.xml"/><Relationship Id="rId1" Type="http://schemas.openxmlformats.org/officeDocument/2006/relationships/slideLayout" Target="../slideLayouts/slideLayout428.xml"/><Relationship Id="rId6" Type="http://schemas.openxmlformats.org/officeDocument/2006/relationships/slideLayout" Target="../slideLayouts/slideLayout433.xml"/><Relationship Id="rId11" Type="http://schemas.openxmlformats.org/officeDocument/2006/relationships/slideLayout" Target="../slideLayouts/slideLayout438.xml"/><Relationship Id="rId5" Type="http://schemas.openxmlformats.org/officeDocument/2006/relationships/slideLayout" Target="../slideLayouts/slideLayout432.xml"/><Relationship Id="rId1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37.xml"/><Relationship Id="rId4" Type="http://schemas.openxmlformats.org/officeDocument/2006/relationships/slideLayout" Target="../slideLayouts/slideLayout431.xml"/><Relationship Id="rId9" Type="http://schemas.openxmlformats.org/officeDocument/2006/relationships/slideLayout" Target="../slideLayouts/slideLayout436.xml"/><Relationship Id="rId14" Type="http://schemas.openxmlformats.org/officeDocument/2006/relationships/slideLayout" Target="../slideLayouts/slideLayout44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17" Type="http://schemas.openxmlformats.org/officeDocument/2006/relationships/theme" Target="../theme/theme29.xml"/><Relationship Id="rId2" Type="http://schemas.openxmlformats.org/officeDocument/2006/relationships/slideLayout" Target="../slideLayouts/slideLayout445.xml"/><Relationship Id="rId16" Type="http://schemas.openxmlformats.org/officeDocument/2006/relationships/slideLayout" Target="../slideLayouts/slideLayout459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Relationship Id="rId14" Type="http://schemas.openxmlformats.org/officeDocument/2006/relationships/slideLayout" Target="../slideLayouts/slideLayout4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472.xml"/><Relationship Id="rId3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1.xml"/><Relationship Id="rId17" Type="http://schemas.openxmlformats.org/officeDocument/2006/relationships/theme" Target="../theme/theme30.xml"/><Relationship Id="rId2" Type="http://schemas.openxmlformats.org/officeDocument/2006/relationships/slideLayout" Target="../slideLayouts/slideLayout461.xml"/><Relationship Id="rId16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64.xml"/><Relationship Id="rId15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69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Relationship Id="rId14" Type="http://schemas.openxmlformats.org/officeDocument/2006/relationships/slideLayout" Target="../slideLayouts/slideLayout473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3.xml"/><Relationship Id="rId13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82.xml"/><Relationship Id="rId12" Type="http://schemas.openxmlformats.org/officeDocument/2006/relationships/slideLayout" Target="../slideLayouts/slideLayout487.xml"/><Relationship Id="rId17" Type="http://schemas.openxmlformats.org/officeDocument/2006/relationships/theme" Target="../theme/theme31.xml"/><Relationship Id="rId2" Type="http://schemas.openxmlformats.org/officeDocument/2006/relationships/slideLayout" Target="../slideLayouts/slideLayout477.xml"/><Relationship Id="rId16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81.xml"/><Relationship Id="rId11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0.xml"/><Relationship Id="rId15" Type="http://schemas.openxmlformats.org/officeDocument/2006/relationships/slideLayout" Target="../slideLayouts/slideLayout490.xml"/><Relationship Id="rId10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4.xml"/><Relationship Id="rId14" Type="http://schemas.openxmlformats.org/officeDocument/2006/relationships/slideLayout" Target="../slideLayouts/slideLayout48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13" Type="http://schemas.openxmlformats.org/officeDocument/2006/relationships/slideLayout" Target="../slideLayouts/slideLayout504.xml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slideLayout" Target="../slideLayouts/slideLayout503.xml"/><Relationship Id="rId17" Type="http://schemas.openxmlformats.org/officeDocument/2006/relationships/theme" Target="../theme/theme32.xml"/><Relationship Id="rId2" Type="http://schemas.openxmlformats.org/officeDocument/2006/relationships/slideLayout" Target="../slideLayouts/slideLayout493.xml"/><Relationship Id="rId16" Type="http://schemas.openxmlformats.org/officeDocument/2006/relationships/slideLayout" Target="../slideLayouts/slideLayout507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5" Type="http://schemas.openxmlformats.org/officeDocument/2006/relationships/slideLayout" Target="../slideLayouts/slideLayout50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Relationship Id="rId14" Type="http://schemas.openxmlformats.org/officeDocument/2006/relationships/slideLayout" Target="../slideLayouts/slideLayout50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5.xml"/><Relationship Id="rId13" Type="http://schemas.openxmlformats.org/officeDocument/2006/relationships/slideLayout" Target="../slideLayouts/slideLayout520.xml"/><Relationship Id="rId3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4.xml"/><Relationship Id="rId12" Type="http://schemas.openxmlformats.org/officeDocument/2006/relationships/slideLayout" Target="../slideLayouts/slideLayout519.xml"/><Relationship Id="rId17" Type="http://schemas.openxmlformats.org/officeDocument/2006/relationships/theme" Target="../theme/theme33.xml"/><Relationship Id="rId2" Type="http://schemas.openxmlformats.org/officeDocument/2006/relationships/slideLayout" Target="../slideLayouts/slideLayout509.xml"/><Relationship Id="rId16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13.xml"/><Relationship Id="rId11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512.xml"/><Relationship Id="rId1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17.xml"/><Relationship Id="rId4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6.xml"/><Relationship Id="rId14" Type="http://schemas.openxmlformats.org/officeDocument/2006/relationships/slideLayout" Target="../slideLayouts/slideLayout52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slideLayout" Target="../slideLayouts/slideLayout535.xml"/><Relationship Id="rId17" Type="http://schemas.openxmlformats.org/officeDocument/2006/relationships/theme" Target="../theme/theme34.xml"/><Relationship Id="rId2" Type="http://schemas.openxmlformats.org/officeDocument/2006/relationships/slideLayout" Target="../slideLayouts/slideLayout525.xml"/><Relationship Id="rId16" Type="http://schemas.openxmlformats.org/officeDocument/2006/relationships/slideLayout" Target="../slideLayouts/slideLayout539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5" Type="http://schemas.openxmlformats.org/officeDocument/2006/relationships/slideLayout" Target="../slideLayouts/slideLayout53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Relationship Id="rId14" Type="http://schemas.openxmlformats.org/officeDocument/2006/relationships/slideLayout" Target="../slideLayouts/slideLayout537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slideLayout" Target="../slideLayouts/slideLayout552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1.xml"/><Relationship Id="rId17" Type="http://schemas.openxmlformats.org/officeDocument/2006/relationships/theme" Target="../theme/theme35.xml"/><Relationship Id="rId2" Type="http://schemas.openxmlformats.org/officeDocument/2006/relationships/slideLayout" Target="../slideLayouts/slideLayout541.xml"/><Relationship Id="rId16" Type="http://schemas.openxmlformats.org/officeDocument/2006/relationships/slideLayout" Target="../slideLayouts/slideLayout555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5" Type="http://schemas.openxmlformats.org/officeDocument/2006/relationships/slideLayout" Target="../slideLayouts/slideLayout55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slideLayout" Target="../slideLayouts/slideLayout5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84DEC-4152-4BC5-894D-641AC7BCF4B3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284B-AFD1-41B7-B04E-579D3D1EB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08A77-379A-431D-AE1E-F1C37BAC4C7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D32A5-F318-450B-9F47-7F91CAED056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60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B9FD-30B3-47CE-9C13-2B71DAA06AD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0592A-2125-4273-8977-C1DF8CC7D8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1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56054-134B-499F-878B-21E03BC9DB4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25E26-B9CC-4B42-BC2E-C2E96AD3A82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68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F6DB7-C36E-4DA1-9939-AD495905E9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461D1-03C5-4F73-B2A5-2704521665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7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E3323-7822-4974-8E57-3E6224E068A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47FF1-414E-4665-880C-378FDC0A96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C57B8-ACF8-4211-8348-587D010BF1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D8F0-4E6A-4D50-A208-42510998292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72271-65F8-4D24-9343-1A0744D9DEF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D5549-3FFE-41FA-9C0F-F96293CF4F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3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0506B-B9E3-458D-AD07-32F089F8ED7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8ED70-8F4C-4E89-A233-462030C82CF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7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5F238-49A9-4DC8-937E-6920C5F41C8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505984-3CEE-49E5-B5FE-40BF6441E03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80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AAB1-2BF3-4259-88FC-5DD49B561C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E3BFD-8874-4FE9-AADE-289E5F8CF5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99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0613F-C88F-45CB-96EB-92E2B4421F83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791D3-8BD6-489C-A7BD-AD7F15E54AD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73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97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3B457-F983-42DD-8DA1-991F04543CB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7B0F-1253-4943-9CCC-BA5D6CD2395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72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94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D6CCA-E002-4D7B-84CE-A5FD8F7D946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54120-2FDF-46C9-95F4-8BBD4CE1FF9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88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9E756C-9791-491A-890D-ABB4A50DE7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9773-A96E-4357-9686-D7AB106893D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40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6B2DC-C259-48D8-AA81-8DFCAFC273A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E9222-98D8-4AE9-9036-5AB199362A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15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06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00BF0-05CF-4442-99F9-051F18C466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9AF21-A6AB-445F-BFB3-2480F29CE7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02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6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  <p:sldLayoutId id="2147484098" r:id="rId13"/>
    <p:sldLayoutId id="2147484099" r:id="rId14"/>
    <p:sldLayoutId id="2147484100" r:id="rId15"/>
    <p:sldLayoutId id="21474841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90ABC-E239-439F-9BAD-C021F078D8D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34D32-C789-4220-A1B1-5E0DEF099B2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43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57CCFC-AA00-4A6B-8B17-81BC1527CB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86604-B826-46CB-809C-2D6C5452286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17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6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61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  <p:sldLayoutId id="2147484149" r:id="rId13"/>
    <p:sldLayoutId id="2147484150" r:id="rId14"/>
    <p:sldLayoutId id="2147484151" r:id="rId15"/>
    <p:sldLayoutId id="21474841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201C-2FCE-41E2-BCA4-9E253367D6F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17BCF-83B9-476F-8ADA-2D1B0ED9F7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57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7639-8764-419B-80AD-AD094C27C71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464B6-A7C6-45C9-A8CC-C117AC3EAF0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6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E6F40-DF0A-4171-AB1D-E2FEF363C0D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5E16A-7191-4A75-8772-8BC75C146F6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3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99360-8110-4B0C-B81C-4B04A974E6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B4158-396B-4E3E-95C4-6D46B9A35E8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2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0AE89-7C97-45EA-AD8C-5F49F2B4B1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6CE30-6B7D-4254-BADB-75FF693C0A4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43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  <p:sldLayoutId id="2147484234" r:id="rId13"/>
    <p:sldLayoutId id="2147484235" r:id="rId14"/>
    <p:sldLayoutId id="2147484236" r:id="rId15"/>
    <p:sldLayoutId id="21474842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B275A-B213-470A-B493-C6307638ECB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70BF9-B812-455D-865C-4B2D91A78A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62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23389-A825-4773-B3C3-935290B050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F2919-AD50-481C-94DD-B4330C0D21B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8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15B51-73CB-4411-AD7B-6D85E280E5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1D40C-F7F6-4AA0-BF65-8E835F2F6F1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29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A7414-66DF-4F1D-A40D-5FA7AD7809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87953-8A7C-4B62-AB0D-36BA70F77E9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7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09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39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4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JPG"/><Relationship Id="rId3" Type="http://schemas.openxmlformats.org/officeDocument/2006/relationships/image" Target="../media/image418.JPG"/><Relationship Id="rId7" Type="http://schemas.openxmlformats.org/officeDocument/2006/relationships/image" Target="../media/image422.JPG"/><Relationship Id="rId2" Type="http://schemas.openxmlformats.org/officeDocument/2006/relationships/image" Target="../media/image417.JPG"/><Relationship Id="rId1" Type="http://schemas.openxmlformats.org/officeDocument/2006/relationships/slideLayout" Target="../slideLayouts/slideLayout540.xml"/><Relationship Id="rId6" Type="http://schemas.openxmlformats.org/officeDocument/2006/relationships/image" Target="../media/image421.JPG"/><Relationship Id="rId5" Type="http://schemas.openxmlformats.org/officeDocument/2006/relationships/image" Target="../media/image420.JPG"/><Relationship Id="rId4" Type="http://schemas.openxmlformats.org/officeDocument/2006/relationships/image" Target="../media/image419.JP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G"/><Relationship Id="rId1" Type="http://schemas.openxmlformats.org/officeDocument/2006/relationships/slideLayout" Target="../slideLayouts/slideLayout54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eg"/><Relationship Id="rId2" Type="http://schemas.openxmlformats.org/officeDocument/2006/relationships/image" Target="../media/image425.jpeg"/><Relationship Id="rId1" Type="http://schemas.openxmlformats.org/officeDocument/2006/relationships/slideLayout" Target="../slideLayouts/slideLayout540.xml"/><Relationship Id="rId6" Type="http://schemas.openxmlformats.org/officeDocument/2006/relationships/image" Target="../media/image429.jpeg"/><Relationship Id="rId5" Type="http://schemas.openxmlformats.org/officeDocument/2006/relationships/image" Target="../media/image428.jpeg"/><Relationship Id="rId4" Type="http://schemas.openxmlformats.org/officeDocument/2006/relationships/image" Target="../media/image427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0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4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5.JP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19.JP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0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142.JPG"/><Relationship Id="rId7" Type="http://schemas.openxmlformats.org/officeDocument/2006/relationships/image" Target="../media/image146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4" Type="http://schemas.openxmlformats.org/officeDocument/2006/relationships/image" Target="../media/image143.JPG"/><Relationship Id="rId9" Type="http://schemas.openxmlformats.org/officeDocument/2006/relationships/image" Target="../media/image148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3" Type="http://schemas.openxmlformats.org/officeDocument/2006/relationships/image" Target="../media/image150.JPG"/><Relationship Id="rId7" Type="http://schemas.openxmlformats.org/officeDocument/2006/relationships/image" Target="../media/image154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G"/><Relationship Id="rId9" Type="http://schemas.openxmlformats.org/officeDocument/2006/relationships/image" Target="../media/image15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5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2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G"/><Relationship Id="rId3" Type="http://schemas.openxmlformats.org/officeDocument/2006/relationships/image" Target="../media/image163.JPG"/><Relationship Id="rId7" Type="http://schemas.openxmlformats.org/officeDocument/2006/relationships/image" Target="../media/image167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66.JPG"/><Relationship Id="rId5" Type="http://schemas.openxmlformats.org/officeDocument/2006/relationships/image" Target="../media/image165.JPG"/><Relationship Id="rId4" Type="http://schemas.openxmlformats.org/officeDocument/2006/relationships/image" Target="../media/image164.JPG"/><Relationship Id="rId9" Type="http://schemas.openxmlformats.org/officeDocument/2006/relationships/image" Target="../media/image169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G"/><Relationship Id="rId3" Type="http://schemas.openxmlformats.org/officeDocument/2006/relationships/image" Target="../media/image171.JPG"/><Relationship Id="rId7" Type="http://schemas.openxmlformats.org/officeDocument/2006/relationships/image" Target="../media/image175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JPG"/><Relationship Id="rId9" Type="http://schemas.openxmlformats.org/officeDocument/2006/relationships/image" Target="../media/image1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4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Relationship Id="rId9" Type="http://schemas.openxmlformats.org/officeDocument/2006/relationships/image" Target="../media/image1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Relationship Id="rId9" Type="http://schemas.openxmlformats.org/officeDocument/2006/relationships/image" Target="../media/image19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5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Relationship Id="rId9" Type="http://schemas.openxmlformats.org/officeDocument/2006/relationships/image" Target="../media/image21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Relationship Id="rId9" Type="http://schemas.openxmlformats.org/officeDocument/2006/relationships/image" Target="../media/image22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Relationship Id="rId9" Type="http://schemas.openxmlformats.org/officeDocument/2006/relationships/image" Target="../media/image22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7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Relationship Id="rId9" Type="http://schemas.openxmlformats.org/officeDocument/2006/relationships/image" Target="../media/image2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8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eg"/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Relationship Id="rId9" Type="http://schemas.openxmlformats.org/officeDocument/2006/relationships/image" Target="../media/image26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3.jpeg"/><Relationship Id="rId7" Type="http://schemas.openxmlformats.org/officeDocument/2006/relationships/image" Target="../media/image267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Relationship Id="rId9" Type="http://schemas.openxmlformats.org/officeDocument/2006/relationships/image" Target="../media/image2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8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0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Relationship Id="rId9" Type="http://schemas.openxmlformats.org/officeDocument/2006/relationships/image" Target="../media/image28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eg"/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286.jpeg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Relationship Id="rId9" Type="http://schemas.openxmlformats.org/officeDocument/2006/relationships/image" Target="../media/image28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0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204.xml"/><Relationship Id="rId5" Type="http://schemas.openxmlformats.org/officeDocument/2006/relationships/image" Target="../media/image295.JPG"/><Relationship Id="rId4" Type="http://schemas.openxmlformats.org/officeDocument/2006/relationships/image" Target="../media/image29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7" Type="http://schemas.openxmlformats.org/officeDocument/2006/relationships/image" Target="../media/image301.JPG"/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300.JPG"/><Relationship Id="rId5" Type="http://schemas.openxmlformats.org/officeDocument/2006/relationships/image" Target="../media/image299.JPG"/><Relationship Id="rId4" Type="http://schemas.openxmlformats.org/officeDocument/2006/relationships/image" Target="../media/image29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emf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0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20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20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22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emf"/><Relationship Id="rId1" Type="http://schemas.openxmlformats.org/officeDocument/2006/relationships/slideLayout" Target="../slideLayouts/slideLayout2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emf"/><Relationship Id="rId1" Type="http://schemas.openxmlformats.org/officeDocument/2006/relationships/slideLayout" Target="../slideLayouts/slideLayout25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2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28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30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emf"/><Relationship Id="rId1" Type="http://schemas.openxmlformats.org/officeDocument/2006/relationships/slideLayout" Target="../slideLayouts/slideLayout3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g"/><Relationship Id="rId2" Type="http://schemas.openxmlformats.org/officeDocument/2006/relationships/image" Target="../media/image322.emf"/><Relationship Id="rId1" Type="http://schemas.openxmlformats.org/officeDocument/2006/relationships/slideLayout" Target="../slideLayouts/slideLayout33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348.xml"/><Relationship Id="rId4" Type="http://schemas.openxmlformats.org/officeDocument/2006/relationships/image" Target="../media/image3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348.xml"/><Relationship Id="rId4" Type="http://schemas.openxmlformats.org/officeDocument/2006/relationships/image" Target="../media/image32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348.xml"/><Relationship Id="rId4" Type="http://schemas.openxmlformats.org/officeDocument/2006/relationships/image" Target="../media/image33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G"/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34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380.xml"/><Relationship Id="rId5" Type="http://schemas.openxmlformats.org/officeDocument/2006/relationships/image" Target="../media/image338.jpeg"/><Relationship Id="rId4" Type="http://schemas.openxmlformats.org/officeDocument/2006/relationships/image" Target="../media/image33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g"/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380.xml"/><Relationship Id="rId5" Type="http://schemas.openxmlformats.org/officeDocument/2006/relationships/image" Target="../media/image342.JPG"/><Relationship Id="rId4" Type="http://schemas.openxmlformats.org/officeDocument/2006/relationships/image" Target="../media/image341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G"/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444.xml"/><Relationship Id="rId6" Type="http://schemas.openxmlformats.org/officeDocument/2006/relationships/image" Target="../media/image347.JPG"/><Relationship Id="rId5" Type="http://schemas.openxmlformats.org/officeDocument/2006/relationships/image" Target="../media/image346.JPG"/><Relationship Id="rId4" Type="http://schemas.openxmlformats.org/officeDocument/2006/relationships/image" Target="../media/image345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G"/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364.xml"/><Relationship Id="rId6" Type="http://schemas.openxmlformats.org/officeDocument/2006/relationships/image" Target="../media/image352.JPG"/><Relationship Id="rId5" Type="http://schemas.openxmlformats.org/officeDocument/2006/relationships/image" Target="../media/image351.JPG"/><Relationship Id="rId4" Type="http://schemas.openxmlformats.org/officeDocument/2006/relationships/image" Target="../media/image35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JPG"/><Relationship Id="rId3" Type="http://schemas.openxmlformats.org/officeDocument/2006/relationships/image" Target="../media/image354.JPG"/><Relationship Id="rId7" Type="http://schemas.openxmlformats.org/officeDocument/2006/relationships/image" Target="../media/image358.JPG"/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396.xml"/><Relationship Id="rId6" Type="http://schemas.openxmlformats.org/officeDocument/2006/relationships/image" Target="../media/image357.JPG"/><Relationship Id="rId5" Type="http://schemas.openxmlformats.org/officeDocument/2006/relationships/image" Target="../media/image356.JPG"/><Relationship Id="rId4" Type="http://schemas.openxmlformats.org/officeDocument/2006/relationships/image" Target="../media/image355.JPG"/><Relationship Id="rId9" Type="http://schemas.openxmlformats.org/officeDocument/2006/relationships/image" Target="../media/image360.JP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jpeg"/><Relationship Id="rId3" Type="http://schemas.openxmlformats.org/officeDocument/2006/relationships/image" Target="../media/image362.jpeg"/><Relationship Id="rId7" Type="http://schemas.openxmlformats.org/officeDocument/2006/relationships/image" Target="../media/image366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508.xml"/><Relationship Id="rId6" Type="http://schemas.openxmlformats.org/officeDocument/2006/relationships/image" Target="../media/image365.jpeg"/><Relationship Id="rId11" Type="http://schemas.openxmlformats.org/officeDocument/2006/relationships/image" Target="../media/image370.JPG"/><Relationship Id="rId5" Type="http://schemas.openxmlformats.org/officeDocument/2006/relationships/image" Target="../media/image364.jpeg"/><Relationship Id="rId10" Type="http://schemas.openxmlformats.org/officeDocument/2006/relationships/image" Target="../media/image369.JPG"/><Relationship Id="rId4" Type="http://schemas.openxmlformats.org/officeDocument/2006/relationships/image" Target="../media/image363.jpeg"/><Relationship Id="rId9" Type="http://schemas.openxmlformats.org/officeDocument/2006/relationships/image" Target="../media/image36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eg"/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412.xml"/><Relationship Id="rId6" Type="http://schemas.openxmlformats.org/officeDocument/2006/relationships/image" Target="../media/image375.jpeg"/><Relationship Id="rId5" Type="http://schemas.openxmlformats.org/officeDocument/2006/relationships/image" Target="../media/image374.jpeg"/><Relationship Id="rId4" Type="http://schemas.openxmlformats.org/officeDocument/2006/relationships/image" Target="../media/image37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428.xml"/><Relationship Id="rId6" Type="http://schemas.openxmlformats.org/officeDocument/2006/relationships/image" Target="../media/image380.jpeg"/><Relationship Id="rId5" Type="http://schemas.openxmlformats.org/officeDocument/2006/relationships/image" Target="../media/image379.jpeg"/><Relationship Id="rId4" Type="http://schemas.openxmlformats.org/officeDocument/2006/relationships/image" Target="../media/image37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JPG"/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524.xml"/><Relationship Id="rId6" Type="http://schemas.openxmlformats.org/officeDocument/2006/relationships/image" Target="../media/image385.JPG"/><Relationship Id="rId5" Type="http://schemas.openxmlformats.org/officeDocument/2006/relationships/image" Target="../media/image384.JPG"/><Relationship Id="rId4" Type="http://schemas.openxmlformats.org/officeDocument/2006/relationships/image" Target="../media/image383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G"/><Relationship Id="rId7" Type="http://schemas.openxmlformats.org/officeDocument/2006/relationships/image" Target="../media/image391.JPG"/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460.xml"/><Relationship Id="rId6" Type="http://schemas.openxmlformats.org/officeDocument/2006/relationships/image" Target="../media/image390.JPG"/><Relationship Id="rId5" Type="http://schemas.openxmlformats.org/officeDocument/2006/relationships/image" Target="../media/image389.JPG"/><Relationship Id="rId4" Type="http://schemas.openxmlformats.org/officeDocument/2006/relationships/image" Target="../media/image388.JP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jpeg"/><Relationship Id="rId3" Type="http://schemas.openxmlformats.org/officeDocument/2006/relationships/image" Target="../media/image393.JPG"/><Relationship Id="rId7" Type="http://schemas.openxmlformats.org/officeDocument/2006/relationships/image" Target="../media/image397.JP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476.xml"/><Relationship Id="rId6" Type="http://schemas.openxmlformats.org/officeDocument/2006/relationships/image" Target="../media/image396.jpg"/><Relationship Id="rId5" Type="http://schemas.openxmlformats.org/officeDocument/2006/relationships/image" Target="../media/image395.jpeg"/><Relationship Id="rId4" Type="http://schemas.openxmlformats.org/officeDocument/2006/relationships/image" Target="../media/image394.jp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JPG"/><Relationship Id="rId3" Type="http://schemas.openxmlformats.org/officeDocument/2006/relationships/image" Target="../media/image400.JPG"/><Relationship Id="rId7" Type="http://schemas.openxmlformats.org/officeDocument/2006/relationships/image" Target="../media/image404.JPG"/><Relationship Id="rId12" Type="http://schemas.openxmlformats.org/officeDocument/2006/relationships/image" Target="../media/image409.JPG"/><Relationship Id="rId2" Type="http://schemas.openxmlformats.org/officeDocument/2006/relationships/image" Target="../media/image399.JPG"/><Relationship Id="rId1" Type="http://schemas.openxmlformats.org/officeDocument/2006/relationships/slideLayout" Target="../slideLayouts/slideLayout492.xml"/><Relationship Id="rId6" Type="http://schemas.openxmlformats.org/officeDocument/2006/relationships/image" Target="../media/image403.JPG"/><Relationship Id="rId11" Type="http://schemas.openxmlformats.org/officeDocument/2006/relationships/image" Target="../media/image408.JPG"/><Relationship Id="rId5" Type="http://schemas.openxmlformats.org/officeDocument/2006/relationships/image" Target="../media/image402.JPG"/><Relationship Id="rId10" Type="http://schemas.openxmlformats.org/officeDocument/2006/relationships/image" Target="../media/image407.JPG"/><Relationship Id="rId4" Type="http://schemas.openxmlformats.org/officeDocument/2006/relationships/image" Target="../media/image401.JPG"/><Relationship Id="rId9" Type="http://schemas.openxmlformats.org/officeDocument/2006/relationships/image" Target="../media/image406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eg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492.xml"/><Relationship Id="rId5" Type="http://schemas.openxmlformats.org/officeDocument/2006/relationships/image" Target="../media/image413.jpeg"/><Relationship Id="rId4" Type="http://schemas.openxmlformats.org/officeDocument/2006/relationships/image" Target="../media/image41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JPG"/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492.xml"/><Relationship Id="rId4" Type="http://schemas.openxmlformats.org/officeDocument/2006/relationships/image" Target="../media/image4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2032000"/>
            <a:ext cx="9045403" cy="2666536"/>
          </a:xfrm>
        </p:spPr>
        <p:txBody>
          <a:bodyPr/>
          <a:lstStyle/>
          <a:p>
            <a:pPr algn="ctr"/>
            <a:r>
              <a:rPr lang="en-US" sz="7200" b="1" dirty="0" smtClean="0"/>
              <a:t>Franklin Elementary “Moving On…”</a:t>
            </a:r>
            <a:endParaRPr lang="en-US" sz="7200" b="1" dirty="0"/>
          </a:p>
        </p:txBody>
      </p:sp>
      <p:pic>
        <p:nvPicPr>
          <p:cNvPr id="1028" name="Picture 4" descr="Image result for packing boxes clip 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3" t="-305157" r="-28783" b="317218"/>
          <a:stretch/>
        </p:blipFill>
        <p:spPr bwMode="auto">
          <a:xfrm>
            <a:off x="9223375" y="-923925"/>
            <a:ext cx="1800225" cy="16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060" y="62302"/>
            <a:ext cx="2849958" cy="2608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28" y="62303"/>
            <a:ext cx="2849958" cy="2608436"/>
          </a:xfrm>
          <a:prstGeom prst="rect">
            <a:avLst/>
          </a:prstGeom>
        </p:spPr>
      </p:pic>
      <p:pic>
        <p:nvPicPr>
          <p:cNvPr id="1030" name="Picture 6" descr="Image result for packing boxes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160" y="4880779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55848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944" y="14901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Physical Education Demonstrations 1960’s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67" y="1937511"/>
            <a:ext cx="5503215" cy="4606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1420597"/>
            <a:ext cx="3291839" cy="51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7082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7367" y="-452966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Memorial Day Program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9819">
            <a:off x="2215303" y="1811351"/>
            <a:ext cx="5664664" cy="4248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28">
            <a:off x="1660969" y="1349792"/>
            <a:ext cx="6773333" cy="5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23">
            <a:off x="2032000" y="1373472"/>
            <a:ext cx="6804704" cy="5103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609">
            <a:off x="2011171" y="1357849"/>
            <a:ext cx="6846363" cy="5134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997">
            <a:off x="2032000" y="1287382"/>
            <a:ext cx="6919491" cy="5189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6685">
            <a:off x="2812450" y="1892760"/>
            <a:ext cx="5495828" cy="41218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165">
            <a:off x="2032000" y="1287382"/>
            <a:ext cx="6919491" cy="518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25856"/>
      </p:ext>
    </p:extLst>
  </p:cSld>
  <p:clrMapOvr>
    <a:masterClrMapping/>
  </p:clrMapOvr>
  <p:transition spd="slow" advClick="0" advTm="1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867" y="1947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Created by:</a:t>
            </a:r>
            <a:br>
              <a:rPr lang="en-US" b="1" dirty="0" smtClean="0"/>
            </a:br>
            <a:r>
              <a:rPr lang="en-US" b="1" dirty="0" smtClean="0"/>
              <a:t>Tech Wizard Jr.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03" y="1841036"/>
            <a:ext cx="5480463" cy="4127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00" y="6083300"/>
            <a:ext cx="859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Aiden </a:t>
            </a:r>
            <a:r>
              <a:rPr lang="en-US" sz="3200" dirty="0" err="1" smtClean="0"/>
              <a:t>Solt</a:t>
            </a:r>
            <a:r>
              <a:rPr lang="en-US" sz="3200" dirty="0" smtClean="0"/>
              <a:t>, Madison </a:t>
            </a:r>
            <a:r>
              <a:rPr lang="en-US" sz="3200" dirty="0" err="1" smtClean="0"/>
              <a:t>Serfass</a:t>
            </a:r>
            <a:r>
              <a:rPr lang="en-US" sz="3200" dirty="0" smtClean="0"/>
              <a:t>, Hailey </a:t>
            </a:r>
            <a:r>
              <a:rPr lang="en-US" sz="3200" dirty="0" err="1" smtClean="0"/>
              <a:t>Heimbach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034561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467" y="225214"/>
            <a:ext cx="7766936" cy="993986"/>
          </a:xfrm>
        </p:spPr>
        <p:txBody>
          <a:bodyPr/>
          <a:lstStyle/>
          <a:p>
            <a:pPr algn="ctr"/>
            <a:r>
              <a:rPr lang="en-US" b="1" dirty="0" smtClean="0"/>
              <a:t>Final Farewell</a:t>
            </a:r>
            <a:endParaRPr lang="en-US" b="1" dirty="0"/>
          </a:p>
        </p:txBody>
      </p:sp>
      <p:pic>
        <p:nvPicPr>
          <p:cNvPr id="1026" name="Picture 2" descr="C:\Users\aharris\Downloads\IMG_61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31" y="1284888"/>
            <a:ext cx="6922814" cy="519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harris\Downloads\IMG_61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6087">
            <a:off x="1724572" y="1373569"/>
            <a:ext cx="6686331" cy="50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harris\Downloads\IMG_61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517">
            <a:off x="1942138" y="1529929"/>
            <a:ext cx="6492376" cy="48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harris\Downloads\IMG_61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368">
            <a:off x="1732043" y="1367462"/>
            <a:ext cx="6925620" cy="51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harris\Downloads\IMG_61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776">
            <a:off x="1606331" y="1375329"/>
            <a:ext cx="6922814" cy="519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9343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262" y="0"/>
            <a:ext cx="9569503" cy="2355423"/>
          </a:xfrm>
        </p:spPr>
        <p:txBody>
          <a:bodyPr/>
          <a:lstStyle/>
          <a:p>
            <a:pPr algn="ctr"/>
            <a:r>
              <a:rPr lang="en-US" sz="7200" b="1" dirty="0" smtClean="0"/>
              <a:t>Goodbye Franklin</a:t>
            </a:r>
            <a:br>
              <a:rPr lang="en-US" sz="7200" b="1" dirty="0" smtClean="0"/>
            </a:br>
            <a:r>
              <a:rPr lang="en-US" sz="7200" b="1" dirty="0" smtClean="0"/>
              <a:t>We will miss you!!!</a:t>
            </a:r>
            <a:endParaRPr lang="en-US" sz="7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3"/>
          <a:stretch/>
        </p:blipFill>
        <p:spPr>
          <a:xfrm>
            <a:off x="1330622" y="2319792"/>
            <a:ext cx="8340480" cy="453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31235"/>
      </p:ext>
    </p:extLst>
  </p:cSld>
  <p:clrMapOvr>
    <a:masterClrMapping/>
  </p:clrMapOvr>
  <p:transition spd="slow" advClick="0" advTm="3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7391" y="186884"/>
            <a:ext cx="8287903" cy="1161626"/>
          </a:xfrm>
        </p:spPr>
        <p:txBody>
          <a:bodyPr/>
          <a:lstStyle/>
          <a:p>
            <a:pPr algn="ctr"/>
            <a:r>
              <a:rPr lang="en-US" b="1" dirty="0" smtClean="0"/>
              <a:t>New Playground – 1970’s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3315" y="1551725"/>
            <a:ext cx="7829926" cy="4969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15" y="1450116"/>
            <a:ext cx="8085282" cy="51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3816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3920" y="198120"/>
            <a:ext cx="8588203" cy="1646302"/>
          </a:xfrm>
        </p:spPr>
        <p:txBody>
          <a:bodyPr/>
          <a:lstStyle/>
          <a:p>
            <a:pPr algn="ctr"/>
            <a:r>
              <a:rPr lang="en-US" b="1" dirty="0" smtClean="0"/>
              <a:t>War Memorial Dedication</a:t>
            </a:r>
            <a:br>
              <a:rPr lang="en-US" b="1" dirty="0" smtClean="0"/>
            </a:br>
            <a:r>
              <a:rPr lang="en-US" b="1" dirty="0" smtClean="0"/>
              <a:t>May 25</a:t>
            </a:r>
            <a:r>
              <a:rPr lang="en-US" b="1" baseline="30000" dirty="0" smtClean="0"/>
              <a:t>th</a:t>
            </a:r>
            <a:r>
              <a:rPr lang="en-US" b="1" dirty="0" smtClean="0"/>
              <a:t> 1989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12" y="1844421"/>
            <a:ext cx="8569387" cy="48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57014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3227" y="121920"/>
            <a:ext cx="7766936" cy="1841036"/>
          </a:xfrm>
        </p:spPr>
        <p:txBody>
          <a:bodyPr/>
          <a:lstStyle/>
          <a:p>
            <a:pPr algn="ctr"/>
            <a:r>
              <a:rPr lang="en-US" b="1" dirty="0" smtClean="0"/>
              <a:t>New Playground</a:t>
            </a:r>
            <a:br>
              <a:rPr lang="en-US" b="1" dirty="0" smtClean="0"/>
            </a:br>
            <a:r>
              <a:rPr lang="en-US" b="1" dirty="0" smtClean="0"/>
              <a:t>November 1999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35" y="2137410"/>
            <a:ext cx="6090920" cy="45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9075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507" y="1185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USA Tulips</a:t>
            </a:r>
            <a:br>
              <a:rPr lang="en-US" b="1" dirty="0" smtClean="0"/>
            </a:br>
            <a:r>
              <a:rPr lang="en-US" b="1" dirty="0" smtClean="0"/>
              <a:t>Earth Day 2000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3088"/>
            <a:ext cx="11506200" cy="3608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0" y="1983996"/>
            <a:ext cx="11227919" cy="46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8208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33774"/>
            <a:ext cx="8839200" cy="1176866"/>
          </a:xfrm>
        </p:spPr>
        <p:txBody>
          <a:bodyPr/>
          <a:lstStyle/>
          <a:p>
            <a:pPr algn="ctr"/>
            <a:r>
              <a:rPr lang="en-US" b="1" dirty="0" smtClean="0"/>
              <a:t>PA Dutch Day – 2000’s </a:t>
            </a:r>
            <a:endParaRPr lang="en-US" b="1" dirty="0"/>
          </a:p>
        </p:txBody>
      </p:sp>
      <p:pic>
        <p:nvPicPr>
          <p:cNvPr id="4" name="Picture 2" descr="H:\Library\Admin Stuff\1990-2018 Pictures\The_Morning_Call_Wed__Apr_23__200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25" y="1463040"/>
            <a:ext cx="5601739" cy="523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0567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787" y="1185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“Comfort Quilt”</a:t>
            </a:r>
            <a:br>
              <a:rPr lang="en-US" b="1" dirty="0" smtClean="0"/>
            </a:br>
            <a:r>
              <a:rPr lang="en-US" b="1" dirty="0" smtClean="0"/>
              <a:t>October 11</a:t>
            </a:r>
            <a:r>
              <a:rPr lang="en-US" b="1" baseline="30000" dirty="0" smtClean="0"/>
              <a:t>th</a:t>
            </a:r>
            <a:r>
              <a:rPr lang="en-US" b="1" dirty="0" smtClean="0"/>
              <a:t> 2002</a:t>
            </a:r>
            <a:endParaRPr lang="en-US" b="1" dirty="0"/>
          </a:p>
        </p:txBody>
      </p:sp>
      <p:pic>
        <p:nvPicPr>
          <p:cNvPr id="4" name="Picture 2" descr="H:\Library\Admin Stuff\1990-2018 Pictures\The_Morning_Call_Fri__Oct_11__200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7" y="1926883"/>
            <a:ext cx="10380313" cy="472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579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3227" y="14901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First Race for Brilliance</a:t>
            </a:r>
            <a:br>
              <a:rPr lang="en-US" b="1" dirty="0" smtClean="0"/>
            </a:br>
            <a:r>
              <a:rPr lang="en-US" b="1" dirty="0" smtClean="0"/>
              <a:t>November 3</a:t>
            </a:r>
            <a:r>
              <a:rPr lang="en-US" b="1" baseline="30000" dirty="0" smtClean="0"/>
              <a:t>rd</a:t>
            </a:r>
            <a:r>
              <a:rPr lang="en-US" b="1" dirty="0" smtClean="0"/>
              <a:t> 2013</a:t>
            </a:r>
            <a:endParaRPr lang="en-US" b="1" dirty="0"/>
          </a:p>
        </p:txBody>
      </p:sp>
      <p:pic>
        <p:nvPicPr>
          <p:cNvPr id="4" name="Picture 2" descr="H:\Library\Admin Stuff\1990-2018 Pictures\TNO Nov 3 2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30" y="1795316"/>
            <a:ext cx="6208930" cy="500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79975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518" y="150796"/>
            <a:ext cx="9022080" cy="3657600"/>
          </a:xfrm>
        </p:spPr>
        <p:txBody>
          <a:bodyPr/>
          <a:lstStyle/>
          <a:p>
            <a:pPr algn="ctr"/>
            <a:r>
              <a:rPr lang="en-US" sz="7200" b="1" dirty="0" smtClean="0"/>
              <a:t>Franklin’s Final Year</a:t>
            </a:r>
            <a:br>
              <a:rPr lang="en-US" sz="7200" b="1" dirty="0" smtClean="0"/>
            </a:br>
            <a:r>
              <a:rPr lang="en-US" sz="7200" b="1" dirty="0" smtClean="0"/>
              <a:t>Staff &amp; Students</a:t>
            </a:r>
            <a:br>
              <a:rPr lang="en-US" sz="7200" b="1" dirty="0" smtClean="0"/>
            </a:br>
            <a:r>
              <a:rPr lang="en-US" sz="7200" b="1" dirty="0" smtClean="0"/>
              <a:t>2017-2018</a:t>
            </a:r>
            <a:endParaRPr lang="en-US" sz="7200" b="1" dirty="0"/>
          </a:p>
        </p:txBody>
      </p:sp>
      <p:pic>
        <p:nvPicPr>
          <p:cNvPr id="2050" name="Picture 2" descr="Image result for school kids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31" y="3808396"/>
            <a:ext cx="4058654" cy="29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81244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8767" y="-389466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Principal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40787" y="1982846"/>
            <a:ext cx="3762900" cy="2817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3489" y="5526350"/>
            <a:ext cx="2817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Dr.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McGalla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A5300F"/>
                </a:solidFill>
                <a:latin typeface="Trebuchet MS" panose="020B0603020202020204"/>
              </a:rPr>
              <a:t>New 2017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63374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88" y="1764836"/>
            <a:ext cx="3590925" cy="478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100" y="118534"/>
            <a:ext cx="8321503" cy="1646302"/>
          </a:xfrm>
        </p:spPr>
        <p:txBody>
          <a:bodyPr/>
          <a:lstStyle/>
          <a:p>
            <a:pPr algn="ctr"/>
            <a:r>
              <a:rPr lang="en-US" b="1" dirty="0" smtClean="0"/>
              <a:t>From one </a:t>
            </a:r>
            <a:r>
              <a:rPr lang="en-US" b="1" dirty="0"/>
              <a:t>r</a:t>
            </a:r>
            <a:r>
              <a:rPr lang="en-US" b="1" dirty="0" smtClean="0"/>
              <a:t>oom schoolhouses…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98" y="1764836"/>
            <a:ext cx="5815720" cy="4361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40" y="1764836"/>
            <a:ext cx="6217619" cy="4663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40" y="1779138"/>
            <a:ext cx="6364796" cy="477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13379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249" y="23918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Gandy </a:t>
            </a:r>
            <a:br>
              <a:rPr lang="en-US" b="1" dirty="0" smtClean="0"/>
            </a:br>
            <a:r>
              <a:rPr lang="en-US" b="1" dirty="0" smtClean="0"/>
              <a:t>Kindergarten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67" y="1885486"/>
            <a:ext cx="2400300" cy="3600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9367" y="5485936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785" y="1886803"/>
            <a:ext cx="2963888" cy="3599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8379" y="5485936"/>
            <a:ext cx="229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71165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7625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47625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47625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7625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61950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361950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3619498"/>
            <a:ext cx="1866900" cy="2800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3619498"/>
            <a:ext cx="1866901" cy="28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19242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50165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50165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50165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63220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363220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3220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3632200"/>
            <a:ext cx="1866900" cy="2800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1048" y="846136"/>
            <a:ext cx="2806702" cy="210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97275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38735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8735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387350"/>
            <a:ext cx="186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6494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4167" y="2455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Smith</a:t>
            </a:r>
            <a:br>
              <a:rPr lang="en-US" b="1" dirty="0" smtClean="0"/>
            </a:br>
            <a:r>
              <a:rPr lang="en-US" b="1" dirty="0" smtClean="0"/>
              <a:t>Kindergarten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69" y="2105379"/>
            <a:ext cx="2396132" cy="3594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9569" y="5913120"/>
            <a:ext cx="239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New 2017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42879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6400"/>
            <a:ext cx="1866900" cy="2800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40640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40640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4064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72745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372745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372745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3727450"/>
            <a:ext cx="186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22425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" y="43307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40" y="440690"/>
            <a:ext cx="1861820" cy="2792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0" y="444500"/>
            <a:ext cx="1859280" cy="2788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0" y="433070"/>
            <a:ext cx="1859280" cy="2788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0" y="3629660"/>
            <a:ext cx="1846580" cy="276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0" y="3610610"/>
            <a:ext cx="1859280" cy="2788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0" y="3610610"/>
            <a:ext cx="1859280" cy="2788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438" y="3983673"/>
            <a:ext cx="2760980" cy="207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35117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" y="47879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40" y="463550"/>
            <a:ext cx="1877060" cy="28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891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567" y="3344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</a:t>
            </a:r>
            <a:r>
              <a:rPr lang="en-US" b="1" dirty="0" err="1" smtClean="0"/>
              <a:t>Bussey</a:t>
            </a:r>
            <a:r>
              <a:rPr lang="en-US" b="1" dirty="0" smtClean="0"/>
              <a:t>-Williams</a:t>
            </a:r>
            <a:br>
              <a:rPr lang="en-US" b="1" dirty="0" smtClean="0"/>
            </a:br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Grade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02" y="1980736"/>
            <a:ext cx="2396197" cy="359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99" y="1978946"/>
            <a:ext cx="2806701" cy="3596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99" y="5664200"/>
            <a:ext cx="23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7699" y="5664200"/>
            <a:ext cx="229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2005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08346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8" y="254000"/>
            <a:ext cx="1871133" cy="280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99" y="247649"/>
            <a:ext cx="1862667" cy="2794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8" y="247649"/>
            <a:ext cx="1866901" cy="2800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64" y="247649"/>
            <a:ext cx="1866901" cy="2800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8" y="3333748"/>
            <a:ext cx="1871133" cy="280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31" y="3314701"/>
            <a:ext cx="1845735" cy="27686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7" y="3282952"/>
            <a:ext cx="1866901" cy="2800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28" y="3352795"/>
            <a:ext cx="1845737" cy="27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01778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43042" y="477827"/>
            <a:ext cx="8321503" cy="1646302"/>
          </a:xfrm>
        </p:spPr>
        <p:txBody>
          <a:bodyPr/>
          <a:lstStyle/>
          <a:p>
            <a:pPr algn="ctr"/>
            <a:r>
              <a:rPr lang="en-US" b="1" dirty="0" smtClean="0"/>
              <a:t>to township </a:t>
            </a:r>
            <a:r>
              <a:rPr lang="en-US" b="1" dirty="0"/>
              <a:t>b</a:t>
            </a:r>
            <a:r>
              <a:rPr lang="en-US" b="1" dirty="0" smtClean="0"/>
              <a:t>uildings,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15" y="1965611"/>
            <a:ext cx="6534785" cy="43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6151" y="527304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Mahoning Elementary</a:t>
            </a:r>
            <a:endParaRPr lang="en-US" sz="3200" b="1" dirty="0"/>
          </a:p>
        </p:txBody>
      </p:sp>
      <p:pic>
        <p:nvPicPr>
          <p:cNvPr id="1030" name="Picture 6" descr="Image result for franklin elementary school lehighton 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15" y="1965611"/>
            <a:ext cx="6534785" cy="43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ranklin elementary school lehighton 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88" y="1939376"/>
            <a:ext cx="6613612" cy="44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2447" y="5202775"/>
            <a:ext cx="454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East Penn Elementary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67" y="1764836"/>
            <a:ext cx="8340480" cy="485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5127" y="3034550"/>
            <a:ext cx="519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Franklin Elementary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713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26035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60350"/>
            <a:ext cx="1866900" cy="2800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260350"/>
            <a:ext cx="1866900" cy="280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594100"/>
            <a:ext cx="1866900" cy="2800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594100"/>
            <a:ext cx="1866900" cy="28003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50" y="3594100"/>
            <a:ext cx="1866900" cy="2800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594100"/>
            <a:ext cx="186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8538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19050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060" y="171450"/>
            <a:ext cx="18796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80" y="171450"/>
            <a:ext cx="18796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190500"/>
            <a:ext cx="1879600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8327" y="3836249"/>
            <a:ext cx="2709333" cy="203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8653" y="3836248"/>
            <a:ext cx="2709333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714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7" y="3471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</a:t>
            </a:r>
            <a:r>
              <a:rPr lang="en-US" b="1" dirty="0" err="1" smtClean="0"/>
              <a:t>Scimeca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Grade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28" y="2102769"/>
            <a:ext cx="2396132" cy="3594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1162" y="5806300"/>
            <a:ext cx="239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77" y="2102769"/>
            <a:ext cx="2695649" cy="35941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9724" y="5727307"/>
            <a:ext cx="2451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57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0640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54" y="40640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08" y="40640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68700"/>
            <a:ext cx="1866900" cy="2800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568700"/>
            <a:ext cx="1866900" cy="2800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5687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568700"/>
            <a:ext cx="1866900" cy="2800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0874" y="756444"/>
            <a:ext cx="28003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1960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0640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0640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4064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40640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61315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61315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613150"/>
            <a:ext cx="1866900" cy="2800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3613150"/>
            <a:ext cx="186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04503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74" y="4445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37" y="44450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4450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3587750"/>
            <a:ext cx="1866900" cy="2800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496" y="794542"/>
            <a:ext cx="28003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8927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08465"/>
            <a:ext cx="7940503" cy="1910371"/>
          </a:xfrm>
        </p:spPr>
        <p:txBody>
          <a:bodyPr/>
          <a:lstStyle/>
          <a:p>
            <a:pPr algn="ctr"/>
            <a:r>
              <a:rPr lang="en-US" b="1" dirty="0" smtClean="0"/>
              <a:t>Miss Cox</a:t>
            </a:r>
            <a:br>
              <a:rPr lang="en-US" b="1" dirty="0" smtClean="0"/>
            </a:br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Grade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2120436"/>
            <a:ext cx="2400300" cy="3600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53" y="2120436"/>
            <a:ext cx="2541494" cy="3600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4700" y="5720886"/>
            <a:ext cx="2400300" cy="65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7453" y="5720886"/>
            <a:ext cx="2541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1974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20957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41300"/>
            <a:ext cx="1854200" cy="278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1300"/>
            <a:ext cx="1854200" cy="278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241300"/>
            <a:ext cx="1854200" cy="278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41300"/>
            <a:ext cx="1854200" cy="278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352800"/>
            <a:ext cx="1854200" cy="2781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52800"/>
            <a:ext cx="1854200" cy="278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352800"/>
            <a:ext cx="1854200" cy="2781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352800"/>
            <a:ext cx="18542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92951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41300"/>
            <a:ext cx="1854200" cy="278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41300"/>
            <a:ext cx="1854200" cy="278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241300"/>
            <a:ext cx="1854200" cy="2781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241300"/>
            <a:ext cx="1854200" cy="278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314700"/>
            <a:ext cx="18288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3276600"/>
            <a:ext cx="1854200" cy="2781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3276600"/>
            <a:ext cx="1854200" cy="2781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3314700"/>
            <a:ext cx="18542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57703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9" y="316471"/>
            <a:ext cx="18542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295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68020" y="118534"/>
            <a:ext cx="8750300" cy="1024466"/>
          </a:xfrm>
        </p:spPr>
        <p:txBody>
          <a:bodyPr/>
          <a:lstStyle/>
          <a:p>
            <a:pPr algn="ctr"/>
            <a:r>
              <a:rPr lang="en-US" b="1" dirty="0" smtClean="0"/>
              <a:t>To one Elementary Center</a:t>
            </a:r>
            <a:endParaRPr lang="en-US" b="1" dirty="0"/>
          </a:p>
        </p:txBody>
      </p:sp>
      <p:pic>
        <p:nvPicPr>
          <p:cNvPr id="2050" name="Picture 2" descr="Image result for franklin elementary school lehighton 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510285"/>
            <a:ext cx="9758680" cy="48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4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4167" y="1947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Roberts</a:t>
            </a:r>
            <a:br>
              <a:rPr lang="en-US" b="1" dirty="0" smtClean="0"/>
            </a:br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Grade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7500" y="2306644"/>
            <a:ext cx="3724860" cy="2793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3107" y="5796729"/>
            <a:ext cx="279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61" y="1841036"/>
            <a:ext cx="3131042" cy="3724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3032" y="5565897"/>
            <a:ext cx="2705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1995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95636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29810"/>
            <a:ext cx="1955800" cy="2802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42981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42981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50" y="42981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585760"/>
            <a:ext cx="1955800" cy="293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585757"/>
            <a:ext cx="1866900" cy="293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3585760"/>
            <a:ext cx="1870597" cy="293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99" y="3585757"/>
            <a:ext cx="1955801" cy="29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41141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385360"/>
            <a:ext cx="1955800" cy="29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85360"/>
            <a:ext cx="1955800" cy="293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85360"/>
            <a:ext cx="1955800" cy="293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85360"/>
            <a:ext cx="1955800" cy="293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3547660"/>
            <a:ext cx="1955800" cy="293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547660"/>
            <a:ext cx="1955800" cy="293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547660"/>
            <a:ext cx="1955800" cy="2933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47660"/>
            <a:ext cx="1955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4811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8200"/>
            <a:ext cx="1955800" cy="2933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4078" y="614914"/>
            <a:ext cx="2933698" cy="2200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54" y="248200"/>
            <a:ext cx="1955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643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4614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Zimmerman </a:t>
            </a:r>
            <a:br>
              <a:rPr lang="en-US" b="1" dirty="0" smtClean="0"/>
            </a:br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Grade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69" y="2107736"/>
            <a:ext cx="2400300" cy="3600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66" y="2107736"/>
            <a:ext cx="2976033" cy="3576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4669" y="5708186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9166" y="5652119"/>
            <a:ext cx="29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2008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20277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2" y="330195"/>
            <a:ext cx="1786467" cy="28067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6" y="330195"/>
            <a:ext cx="1871134" cy="2806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66" y="330195"/>
            <a:ext cx="1871132" cy="2806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65" y="330195"/>
            <a:ext cx="1871134" cy="2806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2" y="3403596"/>
            <a:ext cx="1786467" cy="2679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6" y="3403596"/>
            <a:ext cx="1924054" cy="2679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66" y="3409944"/>
            <a:ext cx="1871132" cy="2673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65" y="3403596"/>
            <a:ext cx="1871134" cy="26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86927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1" y="444500"/>
            <a:ext cx="1866899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44450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4445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50" y="44450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363855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363855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50" y="3638550"/>
            <a:ext cx="1866900" cy="2800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474" y="3988594"/>
            <a:ext cx="28003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03043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50800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508000"/>
            <a:ext cx="186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7457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567" y="2074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</a:t>
            </a:r>
            <a:r>
              <a:rPr lang="en-US" b="1" dirty="0" err="1" smtClean="0"/>
              <a:t>Rheinhardt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Grade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67" y="1853736"/>
            <a:ext cx="2396132" cy="3594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92" y="1853736"/>
            <a:ext cx="2551725" cy="3594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5467" y="5575300"/>
            <a:ext cx="239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292" y="5575300"/>
            <a:ext cx="2665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62979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30480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0480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304800"/>
            <a:ext cx="1866900" cy="2800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86150"/>
            <a:ext cx="1866900" cy="280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3486150"/>
            <a:ext cx="1866900" cy="2800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486150"/>
            <a:ext cx="1866900" cy="2800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50" y="3486150"/>
            <a:ext cx="186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30784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13" y="2954956"/>
            <a:ext cx="7766936" cy="1752600"/>
          </a:xfrm>
        </p:spPr>
        <p:txBody>
          <a:bodyPr/>
          <a:lstStyle/>
          <a:p>
            <a:pPr algn="ctr"/>
            <a:r>
              <a:rPr lang="en-US" sz="6600" b="1" dirty="0" smtClean="0"/>
              <a:t>Franklin History</a:t>
            </a:r>
            <a:br>
              <a:rPr lang="en-US" sz="6600" b="1" dirty="0" smtClean="0"/>
            </a:br>
            <a:r>
              <a:rPr lang="en-US" sz="6600" b="1" dirty="0" smtClean="0"/>
              <a:t>1955-2018</a:t>
            </a:r>
            <a:endParaRPr lang="en-US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275" y="3439236"/>
            <a:ext cx="3149285" cy="3256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447" y="162445"/>
            <a:ext cx="2806669" cy="255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40" y="4395537"/>
            <a:ext cx="1439908" cy="20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8191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921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29210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29210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37185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3371850"/>
            <a:ext cx="1866900" cy="2800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371850"/>
            <a:ext cx="1866900" cy="2800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3371850"/>
            <a:ext cx="1866900" cy="2800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4974" y="642144"/>
            <a:ext cx="28003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9728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943100" cy="2914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4800"/>
            <a:ext cx="1943100" cy="2914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"/>
            <a:ext cx="1943100" cy="2914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4800"/>
            <a:ext cx="1943100" cy="2914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2650"/>
            <a:ext cx="1943100" cy="2914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422650"/>
            <a:ext cx="19431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6497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667" y="1566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</a:t>
            </a:r>
            <a:r>
              <a:rPr lang="en-US" b="1" dirty="0" err="1" smtClean="0"/>
              <a:t>Strausberger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Grade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68" y="1802936"/>
            <a:ext cx="2397968" cy="3596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8068" y="5511800"/>
            <a:ext cx="2243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36" y="1802936"/>
            <a:ext cx="2637208" cy="3596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72336" y="5399888"/>
            <a:ext cx="263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2008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21259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1" y="513200"/>
            <a:ext cx="1865538" cy="2798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69" y="513199"/>
            <a:ext cx="1865538" cy="2798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07" y="513199"/>
            <a:ext cx="1865538" cy="2798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45" y="513199"/>
            <a:ext cx="1863955" cy="2795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1" y="3677431"/>
            <a:ext cx="1865538" cy="2798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69" y="3677431"/>
            <a:ext cx="1861231" cy="2791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3677431"/>
            <a:ext cx="1865538" cy="2798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45" y="3670971"/>
            <a:ext cx="1865538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69597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1" y="475099"/>
            <a:ext cx="1865538" cy="2798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69" y="475099"/>
            <a:ext cx="1886631" cy="2829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475099"/>
            <a:ext cx="1892300" cy="2838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466596"/>
            <a:ext cx="1892300" cy="2838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1" y="3729454"/>
            <a:ext cx="1865538" cy="27983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68" y="3713633"/>
            <a:ext cx="1886631" cy="2829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98" y="3729454"/>
            <a:ext cx="1879601" cy="28194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8" y="3708358"/>
            <a:ext cx="1879602" cy="28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5345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1" y="513198"/>
            <a:ext cx="1865538" cy="2798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69" y="513198"/>
            <a:ext cx="1861231" cy="2791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04696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31" y="504696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1" y="3711445"/>
            <a:ext cx="1865538" cy="2798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3709402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1" y="3709402"/>
            <a:ext cx="1872569" cy="2808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30" y="3709401"/>
            <a:ext cx="1866901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30782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567" y="2328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Mr. Fritz</a:t>
            </a:r>
            <a:br>
              <a:rPr lang="en-US" b="1" dirty="0" smtClean="0"/>
            </a:br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Grade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94" y="2012948"/>
            <a:ext cx="2383367" cy="3575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4193" y="5588000"/>
            <a:ext cx="238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9" y="2012949"/>
            <a:ext cx="2663764" cy="35750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1499" y="5588000"/>
            <a:ext cx="2663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2014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20405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6195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81000"/>
            <a:ext cx="1854200" cy="278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810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385762"/>
            <a:ext cx="1860550" cy="2790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698875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698875"/>
            <a:ext cx="1854200" cy="2781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687762"/>
            <a:ext cx="1861609" cy="2792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3670300"/>
            <a:ext cx="18732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90026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45720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45720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4572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45720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366395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66395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663950"/>
            <a:ext cx="1866900" cy="2800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180" y="3663950"/>
            <a:ext cx="186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82194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334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80" y="53340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80" y="53340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0" y="533400"/>
            <a:ext cx="186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427" y="20997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Cornerstone Placement</a:t>
            </a:r>
            <a:br>
              <a:rPr lang="en-US" b="1" dirty="0" smtClean="0"/>
            </a:br>
            <a:r>
              <a:rPr lang="en-US" b="1" dirty="0" smtClean="0"/>
              <a:t>July 13</a:t>
            </a:r>
            <a:r>
              <a:rPr lang="en-US" b="1" baseline="30000" dirty="0" smtClean="0"/>
              <a:t>th</a:t>
            </a:r>
            <a:r>
              <a:rPr lang="en-US" b="1" dirty="0" smtClean="0"/>
              <a:t> 1955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62" y="1856276"/>
            <a:ext cx="4905032" cy="48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3681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667" y="2709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Gerber</a:t>
            </a:r>
            <a:br>
              <a:rPr lang="en-US" b="1" dirty="0" smtClean="0"/>
            </a:br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Grade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1917236"/>
            <a:ext cx="2400300" cy="3600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39" y="1917236"/>
            <a:ext cx="3041964" cy="3600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853" y="5517686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2639" y="5517686"/>
            <a:ext cx="3041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1999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56978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380999"/>
            <a:ext cx="1871134" cy="2806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33" y="374650"/>
            <a:ext cx="1875367" cy="2813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6" y="374650"/>
            <a:ext cx="1875361" cy="281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67" y="374650"/>
            <a:ext cx="1875367" cy="2813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3559170"/>
            <a:ext cx="1875367" cy="2813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33" y="3606798"/>
            <a:ext cx="1866900" cy="2800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606798"/>
            <a:ext cx="1866900" cy="2800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67" y="3644898"/>
            <a:ext cx="18415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42168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1" y="383538"/>
            <a:ext cx="1871134" cy="2806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65" y="383538"/>
            <a:ext cx="1871133" cy="280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58" y="383538"/>
            <a:ext cx="1866903" cy="2800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21" y="383544"/>
            <a:ext cx="1866899" cy="28003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66" y="3671135"/>
            <a:ext cx="1871134" cy="280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28" y="3671135"/>
            <a:ext cx="1871133" cy="2806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406" y="3671135"/>
            <a:ext cx="1871131" cy="28066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1" y="3671135"/>
            <a:ext cx="1875366" cy="281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0557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9" y="463079"/>
            <a:ext cx="1871134" cy="2806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02" y="463078"/>
            <a:ext cx="1871134" cy="280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6414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2267" y="2201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</a:t>
            </a:r>
            <a:r>
              <a:rPr lang="en-US" b="1" dirty="0" err="1" smtClean="0"/>
              <a:t>Hedash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Grade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45" y="1864521"/>
            <a:ext cx="2395463" cy="3593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74" y="1868351"/>
            <a:ext cx="3015917" cy="35893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66933" y="5457716"/>
            <a:ext cx="2775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1871" y="5422231"/>
            <a:ext cx="290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85195387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7625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47625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495300"/>
            <a:ext cx="1854200" cy="278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625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56870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356870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3587750"/>
            <a:ext cx="1854200" cy="2781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568700"/>
            <a:ext cx="18669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27651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42900"/>
            <a:ext cx="1866900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342900"/>
            <a:ext cx="18669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42900"/>
            <a:ext cx="1866900" cy="280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409950"/>
            <a:ext cx="1866900" cy="280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3409950"/>
            <a:ext cx="18669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409950"/>
            <a:ext cx="18669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3429000"/>
            <a:ext cx="1854200" cy="2781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057" y="692943"/>
            <a:ext cx="28003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72460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41300"/>
            <a:ext cx="1816100" cy="2724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241300"/>
            <a:ext cx="18161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1715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2975" y="114300"/>
            <a:ext cx="7766936" cy="1079500"/>
          </a:xfrm>
        </p:spPr>
        <p:txBody>
          <a:bodyPr/>
          <a:lstStyle/>
          <a:p>
            <a:pPr algn="ctr"/>
            <a:r>
              <a:rPr lang="en-US" b="1" dirty="0" smtClean="0"/>
              <a:t>IU Classroom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8" y="1193800"/>
            <a:ext cx="2700338" cy="3600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05" y="2994025"/>
            <a:ext cx="2700338" cy="36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35" y="1193800"/>
            <a:ext cx="2700338" cy="3600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73" y="2994025"/>
            <a:ext cx="2700338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6568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8620"/>
            <a:ext cx="2100263" cy="2800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63" y="388620"/>
            <a:ext cx="2103437" cy="2804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388620"/>
            <a:ext cx="2100263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63" y="388620"/>
            <a:ext cx="2100263" cy="2800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76015"/>
            <a:ext cx="2100263" cy="280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63" y="3716020"/>
            <a:ext cx="2100263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86706"/>
      </p:ext>
    </p:extLst>
  </p:cSld>
  <p:clrMapOvr>
    <a:masterClrMapping/>
  </p:clrMapOvr>
  <p:transition spd="slow" advClick="0" advTm="1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027" y="11853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Open House</a:t>
            </a:r>
            <a:br>
              <a:rPr lang="en-US" b="1" dirty="0" smtClean="0"/>
            </a:br>
            <a:r>
              <a:rPr lang="en-US" b="1" dirty="0" smtClean="0"/>
              <a:t>December 19</a:t>
            </a:r>
            <a:r>
              <a:rPr lang="en-US" b="1" baseline="30000" dirty="0" smtClean="0"/>
              <a:t>th</a:t>
            </a:r>
            <a:r>
              <a:rPr lang="en-US" b="1" dirty="0" smtClean="0"/>
              <a:t> 1955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81" y="1764836"/>
            <a:ext cx="5504427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7738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3367" y="182498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Miss Schafer</a:t>
            </a:r>
            <a:br>
              <a:rPr lang="en-US" b="1" dirty="0" smtClean="0"/>
            </a:br>
            <a:r>
              <a:rPr lang="en-US" b="1" dirty="0" smtClean="0"/>
              <a:t>Learning Support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59189" y="5720886"/>
            <a:ext cx="240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5666" y="5720886"/>
            <a:ext cx="2871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7" y="2120436"/>
            <a:ext cx="2400300" cy="3600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666" y="2120436"/>
            <a:ext cx="2908893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057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3367" y="182498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</a:t>
            </a:r>
            <a:r>
              <a:rPr lang="en-US" b="1" dirty="0" err="1" smtClean="0"/>
              <a:t>Sirsky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Learning Support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59189" y="5720886"/>
            <a:ext cx="240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5666" y="5720886"/>
            <a:ext cx="2871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C00000"/>
                </a:solidFill>
                <a:latin typeface="Trebuchet MS" panose="020B0603020202020204"/>
              </a:rPr>
              <a:t>1995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9" y="2120436"/>
            <a:ext cx="2400300" cy="36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13" y="2120436"/>
            <a:ext cx="2897404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262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3367" y="182498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Ms. Lindh</a:t>
            </a:r>
            <a:br>
              <a:rPr lang="en-US" b="1" dirty="0" smtClean="0"/>
            </a:br>
            <a:r>
              <a:rPr lang="en-US" b="1" dirty="0" smtClean="0"/>
              <a:t>Guidance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59189" y="5720886"/>
            <a:ext cx="240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5666" y="5720886"/>
            <a:ext cx="2871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C00000"/>
                </a:solidFill>
                <a:latin typeface="Trebuchet MS" panose="020B0603020202020204"/>
              </a:rPr>
              <a:t>1998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9" y="2120436"/>
            <a:ext cx="2400300" cy="3600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56" y="2120436"/>
            <a:ext cx="274111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4159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067" y="308405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Harris </a:t>
            </a:r>
            <a:br>
              <a:rPr lang="en-US" b="1" dirty="0" smtClean="0"/>
            </a:br>
            <a:r>
              <a:rPr lang="en-US" b="1" dirty="0" smtClean="0"/>
              <a:t>Library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68" y="1954707"/>
            <a:ext cx="2396132" cy="35941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07568" y="5548905"/>
            <a:ext cx="239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83" y="1954707"/>
            <a:ext cx="2695649" cy="35941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7683" y="5548905"/>
            <a:ext cx="269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90020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967" y="175756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Mr. </a:t>
            </a:r>
            <a:r>
              <a:rPr lang="en-US" b="1" dirty="0" err="1" smtClean="0"/>
              <a:t>Koons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Gym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6904" y="2209931"/>
            <a:ext cx="3596952" cy="28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9699" y="5499100"/>
            <a:ext cx="27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61" y="1817135"/>
            <a:ext cx="2589807" cy="3596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2165" y="5499100"/>
            <a:ext cx="233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1996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6564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4" y="228600"/>
            <a:ext cx="8596668" cy="19812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Mrs. Scholl</a:t>
            </a:r>
            <a:br>
              <a:rPr lang="en-US" sz="5400" b="1" dirty="0" smtClean="0"/>
            </a:br>
            <a:r>
              <a:rPr lang="en-US" sz="5400" b="1" dirty="0" smtClean="0"/>
              <a:t>Art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57979" y="2495920"/>
            <a:ext cx="3358872" cy="2481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3632" y="5531604"/>
            <a:ext cx="2967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9" y="2057425"/>
            <a:ext cx="2619283" cy="3359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0648" y="5531604"/>
            <a:ext cx="313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2009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1339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367" y="-278018"/>
            <a:ext cx="7766936" cy="2233818"/>
          </a:xfrm>
        </p:spPr>
        <p:txBody>
          <a:bodyPr/>
          <a:lstStyle/>
          <a:p>
            <a:pPr algn="ctr"/>
            <a:r>
              <a:rPr lang="en-US" b="1" dirty="0" smtClean="0"/>
              <a:t>Mrs. </a:t>
            </a:r>
            <a:r>
              <a:rPr lang="en-US" b="1" dirty="0" err="1" smtClean="0"/>
              <a:t>Stufflet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Music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99" y="1955800"/>
            <a:ext cx="2397968" cy="3596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7399" y="5581004"/>
            <a:ext cx="239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67" y="1955800"/>
            <a:ext cx="2703442" cy="3596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2367" y="5581004"/>
            <a:ext cx="2703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1991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80317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6067" y="323165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Boyer</a:t>
            </a:r>
            <a:br>
              <a:rPr lang="en-US" b="1" dirty="0" smtClean="0"/>
            </a:br>
            <a:r>
              <a:rPr lang="en-US" b="1" dirty="0" smtClean="0"/>
              <a:t>Title I Math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01" y="1969467"/>
            <a:ext cx="2395463" cy="3593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4265" y="5562662"/>
            <a:ext cx="260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32" y="1977824"/>
            <a:ext cx="2891970" cy="35848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4166" y="5562662"/>
            <a:ext cx="2733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2007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8497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3367" y="182498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</a:t>
            </a:r>
            <a:r>
              <a:rPr lang="en-US" b="1" dirty="0" err="1" smtClean="0"/>
              <a:t>Cordes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Title I Reading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9" y="2120436"/>
            <a:ext cx="2400298" cy="3600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9189" y="5720886"/>
            <a:ext cx="240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66" y="2120436"/>
            <a:ext cx="2871099" cy="3600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45666" y="5720886"/>
            <a:ext cx="2871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2000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33860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8767" y="38219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Mrs. </a:t>
            </a:r>
            <a:r>
              <a:rPr lang="en-US" b="1" dirty="0" err="1" smtClean="0"/>
              <a:t>Ebbert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MTSS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02603" y="2387239"/>
            <a:ext cx="3628330" cy="2912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0067" y="5751755"/>
            <a:ext cx="306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1" y="2028496"/>
            <a:ext cx="2590800" cy="3629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6901" y="5657671"/>
            <a:ext cx="2501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2007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18879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4187" y="164254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School Dedication</a:t>
            </a:r>
            <a:br>
              <a:rPr lang="en-US" b="1" dirty="0" smtClean="0"/>
            </a:br>
            <a:r>
              <a:rPr lang="en-US" b="1" dirty="0" smtClean="0"/>
              <a:t>May 7</a:t>
            </a:r>
            <a:r>
              <a:rPr lang="en-US" b="1" baseline="30000" dirty="0" smtClean="0"/>
              <a:t>th</a:t>
            </a:r>
            <a:r>
              <a:rPr lang="en-US" b="1" dirty="0" smtClean="0"/>
              <a:t> 1956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28" y="1810556"/>
            <a:ext cx="5966051" cy="4921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28" y="5502543"/>
            <a:ext cx="5966051" cy="12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6216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22792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Mr. </a:t>
            </a:r>
            <a:r>
              <a:rPr lang="en-US" b="1" dirty="0" err="1" smtClean="0"/>
              <a:t>Zarelli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Speech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91954" y="2332384"/>
            <a:ext cx="3762900" cy="2728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88" y="1769094"/>
            <a:ext cx="2822176" cy="3762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2630" y="5578161"/>
            <a:ext cx="270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888" y="5578161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Then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2013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8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8437" y="379434"/>
            <a:ext cx="7766936" cy="990136"/>
          </a:xfrm>
        </p:spPr>
        <p:txBody>
          <a:bodyPr/>
          <a:lstStyle/>
          <a:p>
            <a:pPr algn="ctr"/>
            <a:r>
              <a:rPr lang="en-US" b="1" dirty="0" smtClean="0"/>
              <a:t>Staff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8990" y="2119964"/>
            <a:ext cx="279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96492" y="2162555"/>
            <a:ext cx="2790827" cy="220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43778" y="2143776"/>
            <a:ext cx="2838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1402" y="4822521"/>
            <a:ext cx="228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Miss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Brong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8904" y="4822521"/>
            <a:ext cx="228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Mrs. Carpenter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0003" y="4860079"/>
            <a:ext cx="228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Eckley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50555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308437" y="379434"/>
            <a:ext cx="7766936" cy="990136"/>
          </a:xfrm>
        </p:spPr>
        <p:txBody>
          <a:bodyPr/>
          <a:lstStyle/>
          <a:p>
            <a:pPr algn="ctr"/>
            <a:r>
              <a:rPr lang="en-US" b="1" dirty="0" smtClean="0"/>
              <a:t>Staff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5163" y="2043112"/>
            <a:ext cx="28860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71388" y="2000761"/>
            <a:ext cx="2886075" cy="224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90376" y="2030355"/>
            <a:ext cx="2898776" cy="220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41402" y="4822521"/>
            <a:ext cx="228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Kemmerer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0987" y="4822521"/>
            <a:ext cx="228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Kline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6763" y="4822521"/>
            <a:ext cx="228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Lobien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1103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308437" y="379434"/>
            <a:ext cx="7766936" cy="990136"/>
          </a:xfrm>
        </p:spPr>
        <p:txBody>
          <a:bodyPr/>
          <a:lstStyle/>
          <a:p>
            <a:pPr algn="ctr"/>
            <a:r>
              <a:rPr lang="en-US" b="1" dirty="0" smtClean="0"/>
              <a:t>Staff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188" y="2054225"/>
            <a:ext cx="28670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30636" y="2014530"/>
            <a:ext cx="2867025" cy="227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17200" y="2023605"/>
            <a:ext cx="2867027" cy="22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1402" y="4822521"/>
            <a:ext cx="228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Lutsko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7000" y="4822521"/>
            <a:ext cx="248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Shoenberger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0594" y="4822521"/>
            <a:ext cx="228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Simmons</a:t>
            </a:r>
          </a:p>
        </p:txBody>
      </p:sp>
    </p:spTree>
    <p:extLst>
      <p:ext uri="{BB962C8B-B14F-4D97-AF65-F5344CB8AC3E}">
        <p14:creationId xmlns:p14="http://schemas.microsoft.com/office/powerpoint/2010/main" val="1016099263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5" y="1898174"/>
            <a:ext cx="4335145" cy="325135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308437" y="379434"/>
            <a:ext cx="7766936" cy="990136"/>
          </a:xfrm>
        </p:spPr>
        <p:txBody>
          <a:bodyPr/>
          <a:lstStyle/>
          <a:p>
            <a:pPr algn="ctr"/>
            <a:r>
              <a:rPr lang="en-US" b="1" dirty="0" smtClean="0"/>
              <a:t>Staff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1369570"/>
            <a:ext cx="339471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2016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0867" y="2054014"/>
            <a:ext cx="7766936" cy="1646302"/>
          </a:xfrm>
        </p:spPr>
        <p:txBody>
          <a:bodyPr/>
          <a:lstStyle/>
          <a:p>
            <a:pPr algn="ctr"/>
            <a:r>
              <a:rPr lang="en-US" sz="7200" b="1" dirty="0" smtClean="0"/>
              <a:t>Year in Review</a:t>
            </a:r>
            <a:endParaRPr lang="en-US" sz="7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8074" y="284299"/>
            <a:ext cx="330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Big Kahuna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8074" y="1668991"/>
            <a:ext cx="330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Field Trip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28534" y="284299"/>
            <a:ext cx="3308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Christmas Concert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883227" y="2707758"/>
            <a:ext cx="330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Earth Day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8073" y="3685230"/>
            <a:ext cx="3308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Fire Prevention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39648" y="1708906"/>
            <a:ext cx="330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Halloween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907866" y="4146635"/>
            <a:ext cx="330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Humph Day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2656" y="5731642"/>
            <a:ext cx="3542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Memorial Day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77969" y="4364427"/>
            <a:ext cx="3308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Race for Brilliance</a:t>
            </a:r>
            <a:endParaRPr lang="en-US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07867" y="5811028"/>
            <a:ext cx="330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Pep Rally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182187" y="345552"/>
            <a:ext cx="3308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Say Goodbye to Summer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18668031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729" y="-1"/>
            <a:ext cx="8713171" cy="1007533"/>
          </a:xfrm>
        </p:spPr>
        <p:txBody>
          <a:bodyPr/>
          <a:lstStyle/>
          <a:p>
            <a:pPr algn="ctr"/>
            <a:r>
              <a:rPr lang="en-US" b="1" dirty="0" smtClean="0"/>
              <a:t>Say Goodbye To Summer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59">
            <a:off x="1397001" y="1137062"/>
            <a:ext cx="7391399" cy="5543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5" y="1108486"/>
            <a:ext cx="7467600" cy="560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401">
            <a:off x="2449182" y="1221107"/>
            <a:ext cx="5766266" cy="5300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866">
            <a:off x="2628892" y="1258689"/>
            <a:ext cx="5022027" cy="540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26460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2267" y="207434"/>
            <a:ext cx="7766936" cy="986366"/>
          </a:xfrm>
        </p:spPr>
        <p:txBody>
          <a:bodyPr/>
          <a:lstStyle/>
          <a:p>
            <a:pPr algn="ctr"/>
            <a:r>
              <a:rPr lang="en-US" b="1" dirty="0" smtClean="0"/>
              <a:t>Decade Days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597">
            <a:off x="2032000" y="1533524"/>
            <a:ext cx="6591300" cy="4943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16458" r="4062" b="20833"/>
          <a:stretch/>
        </p:blipFill>
        <p:spPr>
          <a:xfrm>
            <a:off x="1003300" y="1809078"/>
            <a:ext cx="8750300" cy="4426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33">
            <a:off x="2032000" y="1625600"/>
            <a:ext cx="6468533" cy="485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11667" r="2187" b="22083"/>
          <a:stretch/>
        </p:blipFill>
        <p:spPr>
          <a:xfrm>
            <a:off x="1116985" y="1774890"/>
            <a:ext cx="8636615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5286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0" y="-199851"/>
            <a:ext cx="9144000" cy="1193800"/>
          </a:xfrm>
        </p:spPr>
        <p:txBody>
          <a:bodyPr/>
          <a:lstStyle/>
          <a:p>
            <a:pPr algn="ctr"/>
            <a:r>
              <a:rPr lang="en-US" b="1" dirty="0" smtClean="0"/>
              <a:t>Fire Prevention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108">
            <a:off x="2622551" y="1374722"/>
            <a:ext cx="6362700" cy="4772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8172">
            <a:off x="3049629" y="1859344"/>
            <a:ext cx="5070371" cy="3802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8058">
            <a:off x="2164922" y="1801759"/>
            <a:ext cx="5223932" cy="3917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1907">
            <a:off x="3193598" y="1964864"/>
            <a:ext cx="5366865" cy="4025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72" y="1380905"/>
            <a:ext cx="7589609" cy="46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63562"/>
      </p:ext>
    </p:extLst>
  </p:cSld>
  <p:clrMapOvr>
    <a:masterClrMapping/>
  </p:clrMapOvr>
  <p:transition spd="slow" advClick="0" advTm="1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9193" y="-592045"/>
            <a:ext cx="7766936" cy="1587036"/>
          </a:xfrm>
        </p:spPr>
        <p:txBody>
          <a:bodyPr/>
          <a:lstStyle/>
          <a:p>
            <a:pPr algn="ctr"/>
            <a:r>
              <a:rPr lang="en-US" b="1" dirty="0" smtClean="0"/>
              <a:t>Race Pep Rally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594">
            <a:off x="2011921" y="1159657"/>
            <a:ext cx="6772528" cy="5079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439">
            <a:off x="2124094" y="1435100"/>
            <a:ext cx="6387758" cy="4761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054">
            <a:off x="2131474" y="1328456"/>
            <a:ext cx="6019800" cy="451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548">
            <a:off x="2494927" y="1407231"/>
            <a:ext cx="5806516" cy="4354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1256">
            <a:off x="2225225" y="1432065"/>
            <a:ext cx="6129867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440" y="118534"/>
            <a:ext cx="8458199" cy="1646302"/>
          </a:xfrm>
        </p:spPr>
        <p:txBody>
          <a:bodyPr/>
          <a:lstStyle/>
          <a:p>
            <a:pPr algn="ctr"/>
            <a:r>
              <a:rPr lang="en-US" b="1" dirty="0" smtClean="0"/>
              <a:t>Playground Construction</a:t>
            </a:r>
            <a:br>
              <a:rPr lang="en-US" b="1" dirty="0" smtClean="0"/>
            </a:br>
            <a:r>
              <a:rPr lang="en-US" b="1" dirty="0" smtClean="0"/>
              <a:t>October 8</a:t>
            </a:r>
            <a:r>
              <a:rPr lang="en-US" b="1" baseline="30000" dirty="0" smtClean="0"/>
              <a:t>th</a:t>
            </a:r>
            <a:r>
              <a:rPr lang="en-US" b="1" dirty="0" smtClean="0"/>
              <a:t> 1957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00" y="1764836"/>
            <a:ext cx="4596289" cy="50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946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9900" y="-717096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Race For Brilliance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5">
            <a:off x="1240368" y="1109532"/>
            <a:ext cx="7366000" cy="552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433">
            <a:off x="1494117" y="1019174"/>
            <a:ext cx="7277100" cy="5457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58" y="1117136"/>
            <a:ext cx="7424765" cy="5568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7" y="972847"/>
            <a:ext cx="7415516" cy="5561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091">
            <a:off x="1400443" y="1120664"/>
            <a:ext cx="7181147" cy="5385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30">
            <a:off x="1678936" y="1117135"/>
            <a:ext cx="7114751" cy="5336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893">
            <a:off x="950160" y="826578"/>
            <a:ext cx="7564548" cy="5673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65">
            <a:off x="1239682" y="861096"/>
            <a:ext cx="7367372" cy="552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1397"/>
      </p:ext>
    </p:extLst>
  </p:cSld>
  <p:clrMapOvr>
    <a:masterClrMapping/>
  </p:clrMapOvr>
  <p:transition spd="slow" advClick="0" advTm="2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7167" y="-823151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Halloween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787">
            <a:off x="2062207" y="1569907"/>
            <a:ext cx="5918820" cy="443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8177">
            <a:off x="2187759" y="1532039"/>
            <a:ext cx="6019800" cy="4514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9813">
            <a:off x="2055458" y="1598424"/>
            <a:ext cx="6031862" cy="4523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5324">
            <a:off x="2086212" y="1512627"/>
            <a:ext cx="6022258" cy="45166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26">
            <a:off x="2048389" y="1061387"/>
            <a:ext cx="7225567" cy="5419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1779">
            <a:off x="2108994" y="1654321"/>
            <a:ext cx="6177333" cy="463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48">
            <a:off x="1699428" y="1006392"/>
            <a:ext cx="7518400" cy="563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7294">
            <a:off x="2327856" y="1569996"/>
            <a:ext cx="6177333" cy="463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290">
            <a:off x="3292028" y="971571"/>
            <a:ext cx="4333202" cy="5777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 b="8000"/>
          <a:stretch/>
        </p:blipFill>
        <p:spPr>
          <a:xfrm>
            <a:off x="570436" y="1251170"/>
            <a:ext cx="10181472" cy="542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82670" y="-465666"/>
            <a:ext cx="8203206" cy="1646302"/>
          </a:xfrm>
        </p:spPr>
        <p:txBody>
          <a:bodyPr/>
          <a:lstStyle/>
          <a:p>
            <a:pPr algn="ctr"/>
            <a:r>
              <a:rPr lang="en-US" b="1" dirty="0" smtClean="0"/>
              <a:t>Christmas Concert K-2</a:t>
            </a:r>
            <a:r>
              <a:rPr lang="en-US" b="1" baseline="30000" dirty="0" smtClean="0"/>
              <a:t>nd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61">
            <a:off x="1303956" y="1606529"/>
            <a:ext cx="7969955" cy="448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157">
            <a:off x="1312083" y="1881264"/>
            <a:ext cx="7819503" cy="4398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772">
            <a:off x="1231066" y="1629443"/>
            <a:ext cx="7879644" cy="4432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712">
            <a:off x="1328434" y="1728098"/>
            <a:ext cx="7410594" cy="41684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18" y="1857099"/>
            <a:ext cx="7905427" cy="44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61410"/>
      </p:ext>
    </p:extLst>
  </p:cSld>
  <p:clrMapOvr>
    <a:masterClrMapping/>
  </p:clrMapOvr>
  <p:transition spd="slow" advClick="0" advTm="1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0333" y="-12817"/>
            <a:ext cx="8726593" cy="1003477"/>
          </a:xfrm>
        </p:spPr>
        <p:txBody>
          <a:bodyPr/>
          <a:lstStyle/>
          <a:p>
            <a:pPr algn="ctr"/>
            <a:r>
              <a:rPr lang="en-US" b="1" dirty="0" smtClean="0"/>
              <a:t>Christmas Concert 3</a:t>
            </a:r>
            <a:r>
              <a:rPr lang="en-US" b="1" baseline="30000" dirty="0" smtClean="0"/>
              <a:t>rd</a:t>
            </a:r>
            <a:r>
              <a:rPr lang="en-US" b="1" dirty="0" smtClean="0"/>
              <a:t>–4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002">
            <a:off x="939800" y="1206500"/>
            <a:ext cx="8128000" cy="523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33" y="1058688"/>
            <a:ext cx="8012907" cy="5379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44">
            <a:off x="700037" y="1290181"/>
            <a:ext cx="8473498" cy="5148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279">
            <a:off x="730006" y="1175918"/>
            <a:ext cx="9127245" cy="5262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68">
            <a:off x="713238" y="1009121"/>
            <a:ext cx="8204548" cy="55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28132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4667" y="-427566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Humphrey Kickoff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8180">
            <a:off x="3266828" y="1978941"/>
            <a:ext cx="5364150" cy="4023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0476">
            <a:off x="3047341" y="1976087"/>
            <a:ext cx="5410201" cy="4057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12">
            <a:off x="2433507" y="1515711"/>
            <a:ext cx="6637867" cy="497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6824">
            <a:off x="3053418" y="1945878"/>
            <a:ext cx="5404399" cy="4053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9938">
            <a:off x="2874735" y="2013063"/>
            <a:ext cx="5516975" cy="41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50696"/>
      </p:ext>
    </p:extLst>
  </p:cSld>
  <p:clrMapOvr>
    <a:masterClrMapping/>
  </p:clrMapOvr>
  <p:transition spd="slow" advClick="0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410" y="-625717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Earth Day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172">
            <a:off x="1702615" y="1206531"/>
            <a:ext cx="6563752" cy="4922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600">
            <a:off x="1515033" y="1266005"/>
            <a:ext cx="6959600" cy="521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378">
            <a:off x="1492060" y="1288375"/>
            <a:ext cx="6883400" cy="516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268">
            <a:off x="3847771" y="978410"/>
            <a:ext cx="4248869" cy="5665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162">
            <a:off x="3033553" y="1165383"/>
            <a:ext cx="4134782" cy="5513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3655">
            <a:off x="2766609" y="1181429"/>
            <a:ext cx="4991696" cy="552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14366"/>
      </p:ext>
    </p:extLst>
  </p:cSld>
  <p:clrMapOvr>
    <a:masterClrMapping/>
  </p:clrMapOvr>
  <p:transition spd="slow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3067" y="160338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Camden Aquarium</a:t>
            </a:r>
            <a:br>
              <a:rPr lang="en-US" b="1" dirty="0" smtClean="0"/>
            </a:br>
            <a:r>
              <a:rPr lang="en-US" b="1" dirty="0" smtClean="0"/>
              <a:t>Field Trip</a:t>
            </a:r>
            <a:endParaRPr lang="en-US" b="1" dirty="0"/>
          </a:p>
        </p:txBody>
      </p:sp>
      <p:sp>
        <p:nvSpPr>
          <p:cNvPr id="4" name="AutoShape 2" descr="image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7352">
            <a:off x="1868191" y="1802485"/>
            <a:ext cx="6329544" cy="4747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82" y="1806640"/>
            <a:ext cx="6344840" cy="4758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45">
            <a:off x="1599999" y="1987276"/>
            <a:ext cx="6865927" cy="4377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98" y="1858475"/>
            <a:ext cx="6275727" cy="4706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43" y="1940103"/>
            <a:ext cx="6286036" cy="46770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13">
            <a:off x="1787065" y="1822363"/>
            <a:ext cx="6156305" cy="4617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6048" y="1990201"/>
            <a:ext cx="4900904" cy="45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09103"/>
      </p:ext>
    </p:extLst>
  </p:cSld>
  <p:clrMapOvr>
    <a:masterClrMapping/>
  </p:clrMapOvr>
  <p:transition spd="slow" advClick="0" advTm="1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8767" y="-605366"/>
            <a:ext cx="7766936" cy="1646302"/>
          </a:xfrm>
        </p:spPr>
        <p:txBody>
          <a:bodyPr/>
          <a:lstStyle/>
          <a:p>
            <a:pPr algn="ctr"/>
            <a:r>
              <a:rPr lang="en-US" b="1" dirty="0" smtClean="0"/>
              <a:t>Big</a:t>
            </a:r>
            <a:r>
              <a:rPr lang="en-US" dirty="0" smtClean="0"/>
              <a:t> </a:t>
            </a:r>
            <a:r>
              <a:rPr lang="en-US" b="1" dirty="0" smtClean="0"/>
              <a:t>Kahuna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771">
            <a:off x="1528641" y="1288017"/>
            <a:ext cx="6386839" cy="4790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3136">
            <a:off x="2042437" y="1648072"/>
            <a:ext cx="5359246" cy="4360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209">
            <a:off x="1965848" y="1459204"/>
            <a:ext cx="6101971" cy="4576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33" y="1040936"/>
            <a:ext cx="6849281" cy="5136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9651">
            <a:off x="1969589" y="1822123"/>
            <a:ext cx="5892336" cy="4582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13">
            <a:off x="1519433" y="1541509"/>
            <a:ext cx="7640501" cy="476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76">
            <a:off x="1678353" y="1426153"/>
            <a:ext cx="6690361" cy="5017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406">
            <a:off x="1452074" y="1396207"/>
            <a:ext cx="6853280" cy="5139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929">
            <a:off x="1325841" y="1290223"/>
            <a:ext cx="7105747" cy="53293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279">
            <a:off x="1707617" y="1097239"/>
            <a:ext cx="7438687" cy="55790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660">
            <a:off x="1543130" y="1040936"/>
            <a:ext cx="7870405" cy="59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64355"/>
      </p:ext>
    </p:extLst>
  </p:cSld>
  <p:clrMapOvr>
    <a:masterClrMapping/>
  </p:clrMapOvr>
  <p:transition spd="slow" advClick="0" advTm="2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787" y="179494"/>
            <a:ext cx="7766936" cy="1085426"/>
          </a:xfrm>
        </p:spPr>
        <p:txBody>
          <a:bodyPr/>
          <a:lstStyle/>
          <a:p>
            <a:pPr algn="ctr"/>
            <a:r>
              <a:rPr lang="en-US" b="1" dirty="0" smtClean="0"/>
              <a:t>Humph Day</a:t>
            </a:r>
            <a:endParaRPr lang="en-US" b="1" dirty="0"/>
          </a:p>
        </p:txBody>
      </p:sp>
      <p:pic>
        <p:nvPicPr>
          <p:cNvPr id="1026" name="Picture 2" descr="https://lh3.googleusercontent.com/HDv5rf14KtM2HtINE1ki8oWfaE58ZrtYybJaGwny5m50Fr0HdgYsMUKpX8dpxn-IZXMan416VuoqTtbnFhUMCWq_IGp_xX2MhQPyRJ9z-qxNozTh41leq1JSMa7Vr5wIhqgkWJbUdTSkengr2KBsByOWdXTkLTnvy4bzCKhuRjyHKF_fOYGN5ffPQISY-zG8lC03ynJZCOKUV5saa0FE2rQOujrJovN83YRyzaiNJY1FmYTEdCQumvE5SWQQWX6fokdDPKNT4oGSallllVr0d-_HWpgjRc3n8UjjWEnlB0GvjclrXCmJTLuNNMOECud54T5oxkEZjbcS9CO9PwSlwm3b7o8_sNnEP_vj9cka8TwybmU_D1R5zueOZfc2OolDqd85Burfw6AIw2_FzvCFGKjfgAES7zWavZn6OE6kqLUPx6L4Z5SkOQTMixAzi_tENMvvVx5RnlZrhChFLx6yAy5aBK9Dh6K0f5N_2yysULnsqfG_0HwClHRXsBsdxzYI-fxNb1yZXCuWTR7Zk4QL30eCerxy9XTldCnPfBHhBXNLL8OdM1X_AuKVjJS6kPvZxn-A4S7L-btDcyyG0CrGodJkRhsKV4pQwaeaHtclBoKTplwCsYt489t7LehQsJIeuQL8lB9BssXX4o8Z8nyZVVwJ31RIYcqO=w689-h91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15" y="1615440"/>
            <a:ext cx="3412233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-VPKVtG2AMXNjHB6BXGLA3PsbeqtHLOU-mbhfY1MCd6q7LwGYO_JTL1imoxLh7dEIo2uSLLktFT12buoAH8SSiMiliqomAp3Xq0OXDgqWssCWjX4Gn57m-iqJiu3lAPpcJ14eAXZOQH7OrBEVgWDNXzXl5lUUOMW2f3xnlmk--WUuJ1Ti6JCO7NHPCVS5OVfn5NBzszIAtOttKovsTT4XC6iJJTzF2o8PuAjjmJLxYLv7nMmYfG8ryFKxkjiVyTaO9RcY31fQEzygxstan_jnLaoldEDQFvtbcRoHKhXmxIIAzJsaOItdITXkuYIL4E42XCrBS0nJGxdNkC2C84wh7jKif9GiLM2x0-Hbs24tYHU1YXwiYwSazWLDm6YhA6PNb-W1GjbZnW7k0CTt1AqTGZsXUNftcH2SqoHt3ycScwa7v5rPdeoASToOV4XRGr412xPBH2WgKciq_4NRm45IeB6QdhUm9RqbJq8Q37uAQ1IEcjDHyjX9Pq9VXaaVC9Mo_PE9puiq7hWMEarYqCEm9nNYAhNzurn7MVcNxud4tAn5K1DSVbUXZTY-YtcuO0pl3UjIYkabMPgOfrxBVu-MON5FmXoEXG3dB7mwIM4culwOcqXDtdGxMbTdf_6a-AF4nok7zP6kYwoOb9v72B7kY6_Bf9BYjxs=w689-h91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965">
            <a:off x="3036068" y="1508759"/>
            <a:ext cx="3777727" cy="50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m0MRqvmpku11S94sMl96thE0eJ9Lt__uuUAd3dLb6h-bp4U5d1xL5KRoJI9Ef0RoRDBcv4w6P8jOYIBLY_93wt7JP0YkBm_Q39vdwkbISOuPPaKXGJysdYwIPxZlHMZByOrdBhBCT8oUb9PwcYhkt7onLJU_K3yy2VTqugCVSvZR7zKqZ23gamHztKiC0cGL9jkX4L3zsMcLUi_NQC_AzssKKqmVV3maFf8NlxXxQ_02DcViB-cSOncoAFo-5V1VVpCgYj17vNc63pNMW4jRr8xww12UAgeWyqfNIBsUN-cYuYdOroTisaQk8d6N8iQAY2hT_Cq6DYhdAIzjtuGY94QMe6hoF3wz_41mgQmXNsnVHaFqcKpIoEhZpiOJS2T9m0f-w_9rmYKQB8Z3EcoEgeYXSx5nyy59kK6aqHH3KIdQMFaOWZz0BKgvLOLxq-_QvLzckPbXTChsA53imlmZ9r2AeAy7uGGiEf7qjz_L1hbTBrIRfbQRiktBns2o_ghsvIrQisEcAEaWj4zqeR9aCLedNu-RqOYcvyKpg98OfL87UrGrcwiNIDZCCHNVxo3Q2a3vF4Ro3UzoKU1EZmRdAjpD3s9AxHthOsIC0VxgfDeO9JMPQpp2_2HKmbKfU13XqHkekoSK2cQs--TH5D1nEZVAAOVzqEmj=w689-h91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197">
            <a:off x="2989355" y="1508760"/>
            <a:ext cx="3851968" cy="51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UhBMjObZXZNl-cIWNcjvQh__Qky0T3n6C-cfw8xjY_7JS6YDBLJU70iiMsUu8bvZzzRtSCxgM4QHRMdD_9W69r7wNNDww1s8bzn6wzfCh0Rt8A8-oKQiJJpn8cKODCEFMl8-bxUukL9lazxEqaSPi-P1XAK_m4-_JMjHo4ks0VrFn9JluZ_7JU_HdETTwOu5FyJRBMcdcAYRKse7sXA36QeBdaKn0e0ImO9zgK9WRwoWmPBkz-kXXL8NKzbaSqMX_HZmUwZOxeyuozI9TNX2Qa4VXHDVgM-kAAILVeob-SgLr1uWTuyT9vHLfVW215eA-zbNH1NoTpRyRk7tBaQ-OLGsL7A8myXGMpWIc4GMY591hoNwfiCf1ZlshQctQrgtYCrvRG3Ecy63jd-097_Co6_wXOtESQX1XBv8hA-fiHoGbRyoV3dIb7IJetChs0W3G4UyTADhuQj1b9Gbkyocz1Xu8CTAxXADJsMV14Pr4yhTkQKCVyn13DULwWMr8QlXG4NlVJcYgtCArvXZG3s9SG8Pju8p6XCZokh4hdRPr0fwfhXClA5yyyJvDDMJRTycHctOyZk03iSOj8D68-gw7YBANh9PgInVMaehU8aeZ-VOT2KolYH1HE7jDNW2wmn59Rh8Pje9vdEMKO9C9LQWNvjkexmrBwoy=w689-h918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07" y="1405906"/>
            <a:ext cx="3931895" cy="52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19963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027" y="179494"/>
            <a:ext cx="7766936" cy="1085426"/>
          </a:xfrm>
        </p:spPr>
        <p:txBody>
          <a:bodyPr/>
          <a:lstStyle/>
          <a:p>
            <a:pPr algn="ctr"/>
            <a:r>
              <a:rPr lang="en-US" b="1" dirty="0" smtClean="0"/>
              <a:t>Spring Concert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25" y="1554480"/>
            <a:ext cx="3634740" cy="484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865">
            <a:off x="1894841" y="1504950"/>
            <a:ext cx="6593840" cy="4945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24">
            <a:off x="1952673" y="1571378"/>
            <a:ext cx="6571565" cy="49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25705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9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2.xml><?xml version="1.0" encoding="utf-8"?>
<a:theme xmlns:a="http://schemas.openxmlformats.org/drawingml/2006/main" name="10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3.xml><?xml version="1.0" encoding="utf-8"?>
<a:theme xmlns:a="http://schemas.openxmlformats.org/drawingml/2006/main" name="11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4.xml><?xml version="1.0" encoding="utf-8"?>
<a:theme xmlns:a="http://schemas.openxmlformats.org/drawingml/2006/main" name="12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5.xml><?xml version="1.0" encoding="utf-8"?>
<a:theme xmlns:a="http://schemas.openxmlformats.org/drawingml/2006/main" name="13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6.xml><?xml version="1.0" encoding="utf-8"?>
<a:theme xmlns:a="http://schemas.openxmlformats.org/drawingml/2006/main" name="14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7.xml><?xml version="1.0" encoding="utf-8"?>
<a:theme xmlns:a="http://schemas.openxmlformats.org/drawingml/2006/main" name="15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8.xml><?xml version="1.0" encoding="utf-8"?>
<a:theme xmlns:a="http://schemas.openxmlformats.org/drawingml/2006/main" name="16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9.xml><?xml version="1.0" encoding="utf-8"?>
<a:theme xmlns:a="http://schemas.openxmlformats.org/drawingml/2006/main" name="17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0.xml><?xml version="1.0" encoding="utf-8"?>
<a:theme xmlns:a="http://schemas.openxmlformats.org/drawingml/2006/main" name="18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1.xml><?xml version="1.0" encoding="utf-8"?>
<a:theme xmlns:a="http://schemas.openxmlformats.org/drawingml/2006/main" name="19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2.xml><?xml version="1.0" encoding="utf-8"?>
<a:theme xmlns:a="http://schemas.openxmlformats.org/drawingml/2006/main" name="20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3.xml><?xml version="1.0" encoding="utf-8"?>
<a:theme xmlns:a="http://schemas.openxmlformats.org/drawingml/2006/main" name="21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4.xml><?xml version="1.0" encoding="utf-8"?>
<a:theme xmlns:a="http://schemas.openxmlformats.org/drawingml/2006/main" name="22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5.xml><?xml version="1.0" encoding="utf-8"?>
<a:theme xmlns:a="http://schemas.openxmlformats.org/drawingml/2006/main" name="23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6.xml><?xml version="1.0" encoding="utf-8"?>
<a:theme xmlns:a="http://schemas.openxmlformats.org/drawingml/2006/main" name="24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7.xml><?xml version="1.0" encoding="utf-8"?>
<a:theme xmlns:a="http://schemas.openxmlformats.org/drawingml/2006/main" name="25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8.xml><?xml version="1.0" encoding="utf-8"?>
<a:theme xmlns:a="http://schemas.openxmlformats.org/drawingml/2006/main" name="26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9.xml><?xml version="1.0" encoding="utf-8"?>
<a:theme xmlns:a="http://schemas.openxmlformats.org/drawingml/2006/main" name="27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0.xml><?xml version="1.0" encoding="utf-8"?>
<a:theme xmlns:a="http://schemas.openxmlformats.org/drawingml/2006/main" name="28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1.xml><?xml version="1.0" encoding="utf-8"?>
<a:theme xmlns:a="http://schemas.openxmlformats.org/drawingml/2006/main" name="29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2.xml><?xml version="1.0" encoding="utf-8"?>
<a:theme xmlns:a="http://schemas.openxmlformats.org/drawingml/2006/main" name="30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3.xml><?xml version="1.0" encoding="utf-8"?>
<a:theme xmlns:a="http://schemas.openxmlformats.org/drawingml/2006/main" name="31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4.xml><?xml version="1.0" encoding="utf-8"?>
<a:theme xmlns:a="http://schemas.openxmlformats.org/drawingml/2006/main" name="32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5.xml><?xml version="1.0" encoding="utf-8"?>
<a:theme xmlns:a="http://schemas.openxmlformats.org/drawingml/2006/main" name="33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3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4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5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6_Fac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7_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316</Words>
  <Application>Microsoft Office PowerPoint</Application>
  <PresentationFormat>Custom</PresentationFormat>
  <Paragraphs>165</Paragraphs>
  <Slides>103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35</vt:i4>
      </vt:variant>
      <vt:variant>
        <vt:lpstr>Slide Titles</vt:lpstr>
      </vt:variant>
      <vt:variant>
        <vt:i4>103</vt:i4>
      </vt:variant>
    </vt:vector>
  </HeadingPairs>
  <TitlesOfParts>
    <vt:vector size="138" baseType="lpstr">
      <vt:lpstr>Office Theme</vt:lpstr>
      <vt:lpstr>Facet</vt:lpstr>
      <vt:lpstr>1_Facet</vt:lpstr>
      <vt:lpstr>2_Facet</vt:lpstr>
      <vt:lpstr>3_Facet</vt:lpstr>
      <vt:lpstr>4_Facet</vt:lpstr>
      <vt:lpstr>5_Facet</vt:lpstr>
      <vt:lpstr>6_Facet</vt:lpstr>
      <vt:lpstr>7_Facet</vt:lpstr>
      <vt:lpstr>8_Facet</vt:lpstr>
      <vt:lpstr>9_Facet</vt:lpstr>
      <vt:lpstr>10_Facet</vt:lpstr>
      <vt:lpstr>11_Facet</vt:lpstr>
      <vt:lpstr>12_Facet</vt:lpstr>
      <vt:lpstr>13_Facet</vt:lpstr>
      <vt:lpstr>14_Facet</vt:lpstr>
      <vt:lpstr>15_Facet</vt:lpstr>
      <vt:lpstr>16_Facet</vt:lpstr>
      <vt:lpstr>17_Facet</vt:lpstr>
      <vt:lpstr>18_Facet</vt:lpstr>
      <vt:lpstr>19_Facet</vt:lpstr>
      <vt:lpstr>20_Facet</vt:lpstr>
      <vt:lpstr>21_Facet</vt:lpstr>
      <vt:lpstr>22_Facet</vt:lpstr>
      <vt:lpstr>23_Facet</vt:lpstr>
      <vt:lpstr>24_Facet</vt:lpstr>
      <vt:lpstr>25_Facet</vt:lpstr>
      <vt:lpstr>26_Facet</vt:lpstr>
      <vt:lpstr>27_Facet</vt:lpstr>
      <vt:lpstr>28_Facet</vt:lpstr>
      <vt:lpstr>29_Facet</vt:lpstr>
      <vt:lpstr>30_Facet</vt:lpstr>
      <vt:lpstr>31_Facet</vt:lpstr>
      <vt:lpstr>32_Facet</vt:lpstr>
      <vt:lpstr>33_Facet</vt:lpstr>
      <vt:lpstr>Franklin Elementary “Moving On…”</vt:lpstr>
      <vt:lpstr>From one room schoolhouses…</vt:lpstr>
      <vt:lpstr>to township buildings, </vt:lpstr>
      <vt:lpstr>To one Elementary Center</vt:lpstr>
      <vt:lpstr>Franklin History 1955-2018</vt:lpstr>
      <vt:lpstr>Cornerstone Placement July 13th 1955</vt:lpstr>
      <vt:lpstr>Open House December 19th 1955</vt:lpstr>
      <vt:lpstr>School Dedication May 7th 1956</vt:lpstr>
      <vt:lpstr>Playground Construction October 8th 1957</vt:lpstr>
      <vt:lpstr>Physical Education Demonstrations 1960’s</vt:lpstr>
      <vt:lpstr>New Playground – 1970’s </vt:lpstr>
      <vt:lpstr>War Memorial Dedication May 25th 1989</vt:lpstr>
      <vt:lpstr>New Playground November 1999</vt:lpstr>
      <vt:lpstr>USA Tulips Earth Day 2000</vt:lpstr>
      <vt:lpstr>PA Dutch Day – 2000’s </vt:lpstr>
      <vt:lpstr>“Comfort Quilt” October 11th 2002</vt:lpstr>
      <vt:lpstr>First Race for Brilliance November 3rd 2013</vt:lpstr>
      <vt:lpstr>Franklin’s Final Year Staff &amp; Students 2017-2018</vt:lpstr>
      <vt:lpstr>Principal</vt:lpstr>
      <vt:lpstr>Mrs. Gandy  Kindergarten </vt:lpstr>
      <vt:lpstr>PowerPoint Presentation</vt:lpstr>
      <vt:lpstr>PowerPoint Presentation</vt:lpstr>
      <vt:lpstr>PowerPoint Presentation</vt:lpstr>
      <vt:lpstr>Mrs. Smith Kindergarten</vt:lpstr>
      <vt:lpstr>PowerPoint Presentation</vt:lpstr>
      <vt:lpstr>PowerPoint Presentation</vt:lpstr>
      <vt:lpstr>PowerPoint Presentation</vt:lpstr>
      <vt:lpstr>Mrs. Bussey-Williams 1st Grade</vt:lpstr>
      <vt:lpstr>PowerPoint Presentation</vt:lpstr>
      <vt:lpstr>PowerPoint Presentation</vt:lpstr>
      <vt:lpstr>PowerPoint Presentation</vt:lpstr>
      <vt:lpstr>Mrs. Scimeca  1st Grade</vt:lpstr>
      <vt:lpstr>PowerPoint Presentation</vt:lpstr>
      <vt:lpstr>PowerPoint Presentation</vt:lpstr>
      <vt:lpstr>PowerPoint Presentation</vt:lpstr>
      <vt:lpstr>Miss Cox 2nd Grade</vt:lpstr>
      <vt:lpstr>PowerPoint Presentation</vt:lpstr>
      <vt:lpstr>PowerPoint Presentation</vt:lpstr>
      <vt:lpstr>PowerPoint Presentation</vt:lpstr>
      <vt:lpstr>Mrs. Roberts 2nd Grade </vt:lpstr>
      <vt:lpstr>PowerPoint Presentation</vt:lpstr>
      <vt:lpstr>PowerPoint Presentation</vt:lpstr>
      <vt:lpstr>PowerPoint Presentation</vt:lpstr>
      <vt:lpstr>Mrs. Zimmerman  2nd Grade </vt:lpstr>
      <vt:lpstr>PowerPoint Presentation</vt:lpstr>
      <vt:lpstr>PowerPoint Presentation</vt:lpstr>
      <vt:lpstr>PowerPoint Presentation</vt:lpstr>
      <vt:lpstr>Mrs. Rheinhardt 3rd Grade</vt:lpstr>
      <vt:lpstr>PowerPoint Presentation</vt:lpstr>
      <vt:lpstr>PowerPoint Presentation</vt:lpstr>
      <vt:lpstr>PowerPoint Presentation</vt:lpstr>
      <vt:lpstr>Mrs. Strausberger  3rd Grade</vt:lpstr>
      <vt:lpstr>PowerPoint Presentation</vt:lpstr>
      <vt:lpstr>PowerPoint Presentation</vt:lpstr>
      <vt:lpstr>PowerPoint Presentation</vt:lpstr>
      <vt:lpstr>Mr. Fritz 4th Grade</vt:lpstr>
      <vt:lpstr>PowerPoint Presentation</vt:lpstr>
      <vt:lpstr>PowerPoint Presentation</vt:lpstr>
      <vt:lpstr>PowerPoint Presentation</vt:lpstr>
      <vt:lpstr>Mrs. Gerber 4th Grade</vt:lpstr>
      <vt:lpstr>PowerPoint Presentation</vt:lpstr>
      <vt:lpstr>PowerPoint Presentation</vt:lpstr>
      <vt:lpstr>PowerPoint Presentation</vt:lpstr>
      <vt:lpstr>Mrs. Hedash 4th Grade</vt:lpstr>
      <vt:lpstr>PowerPoint Presentation</vt:lpstr>
      <vt:lpstr>PowerPoint Presentation</vt:lpstr>
      <vt:lpstr>PowerPoint Presentation</vt:lpstr>
      <vt:lpstr>IU Classroom</vt:lpstr>
      <vt:lpstr>PowerPoint Presentation</vt:lpstr>
      <vt:lpstr>Miss Schafer Learning Support</vt:lpstr>
      <vt:lpstr>Mrs. Sirsky Learning Support</vt:lpstr>
      <vt:lpstr>Ms. Lindh Guidance</vt:lpstr>
      <vt:lpstr>Mrs. Harris  Library</vt:lpstr>
      <vt:lpstr>Mr. Koons Gym</vt:lpstr>
      <vt:lpstr>Mrs. Scholl Art</vt:lpstr>
      <vt:lpstr>Mrs. Stufflet Music</vt:lpstr>
      <vt:lpstr>Mrs. Boyer Title I Math</vt:lpstr>
      <vt:lpstr>Mrs. Cordes Title I Reading</vt:lpstr>
      <vt:lpstr>Mrs. Ebbert MTSS</vt:lpstr>
      <vt:lpstr>Mr. Zarelli Speech</vt:lpstr>
      <vt:lpstr>Staff</vt:lpstr>
      <vt:lpstr>Staff</vt:lpstr>
      <vt:lpstr>Staff</vt:lpstr>
      <vt:lpstr>Staff</vt:lpstr>
      <vt:lpstr>Year in Review</vt:lpstr>
      <vt:lpstr>Say Goodbye To Summer</vt:lpstr>
      <vt:lpstr>Decade Days</vt:lpstr>
      <vt:lpstr>Fire Prevention</vt:lpstr>
      <vt:lpstr>Race Pep Rally</vt:lpstr>
      <vt:lpstr>Race For Brilliance </vt:lpstr>
      <vt:lpstr>Halloween</vt:lpstr>
      <vt:lpstr>Christmas Concert K-2nd </vt:lpstr>
      <vt:lpstr>Christmas Concert 3rd–4th </vt:lpstr>
      <vt:lpstr>Humphrey Kickoff</vt:lpstr>
      <vt:lpstr>Earth Day</vt:lpstr>
      <vt:lpstr>Camden Aquarium Field Trip</vt:lpstr>
      <vt:lpstr>Big Kahuna</vt:lpstr>
      <vt:lpstr>Humph Day</vt:lpstr>
      <vt:lpstr>Spring Concert</vt:lpstr>
      <vt:lpstr>Memorial Day Program</vt:lpstr>
      <vt:lpstr>Created by: Tech Wizard Jr.</vt:lpstr>
      <vt:lpstr>Final Farewell</vt:lpstr>
      <vt:lpstr>Goodbye Franklin We will miss you!!!</vt:lpstr>
    </vt:vector>
  </TitlesOfParts>
  <Company>Lehighton Area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Principal</dc:title>
  <dc:creator>aharris</dc:creator>
  <cp:lastModifiedBy>aharris</cp:lastModifiedBy>
  <cp:revision>73</cp:revision>
  <dcterms:created xsi:type="dcterms:W3CDTF">2018-06-05T11:56:23Z</dcterms:created>
  <dcterms:modified xsi:type="dcterms:W3CDTF">2018-06-08T18:35:07Z</dcterms:modified>
</cp:coreProperties>
</file>