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0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0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79CF-9AA2-4EF8-9A34-78D5EC6D53E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EBC9-056A-4BEC-91F4-0A6799F8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5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CZNHRXOWpt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YQfi0foUw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sLhI4WwUj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www.youtube.com/watch?v=vJV-CDbsr4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D6r4-2_0b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gX_Uy3kdZk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 11 Sec 1 Reading Guide</a:t>
            </a:r>
            <a:br>
              <a:rPr lang="en-US" b="1" dirty="0" smtClean="0"/>
            </a:br>
            <a:r>
              <a:rPr lang="en-US" b="1" dirty="0" smtClean="0"/>
              <a:t>Inventions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3505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Visuals to accompany answers to Questions 10 - 18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438400" cy="167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34" y="3962400"/>
            <a:ext cx="15025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"/>
            <a:ext cx="2025650" cy="160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965"/>
            <a:ext cx="24812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56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sz="4000" b="1" dirty="0" smtClean="0"/>
              <a:t>Cyrus McCormick Invented 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235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 the Mechanical Reaper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1163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/>
              <a:t>Purpose : Cuts ripe grains at harvest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271" y="2928756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Demonstration Video </a:t>
            </a:r>
            <a:r>
              <a:rPr lang="en-US" sz="3600" b="1" dirty="0" smtClean="0"/>
              <a:t>-</a:t>
            </a:r>
          </a:p>
          <a:p>
            <a:r>
              <a:rPr lang="en-US" sz="2400" b="1" dirty="0" smtClean="0">
                <a:hlinkClick r:id="rId2"/>
              </a:rPr>
              <a:t>https</a:t>
            </a:r>
            <a:r>
              <a:rPr lang="en-US" sz="2400" b="1" dirty="0">
                <a:hlinkClick r:id="rId2"/>
              </a:rPr>
              <a:t>://www.youtube.com/watch?v=CZNHRXOWptw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96640"/>
            <a:ext cx="282102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35" y="1181290"/>
            <a:ext cx="1924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3" y="4419600"/>
            <a:ext cx="2590800" cy="22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863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Across the Nation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77799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131" y="268179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Midwest –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143931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Northeast –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South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52800" y="2408813"/>
            <a:ext cx="3200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48000" y="2912626"/>
            <a:ext cx="2514600" cy="821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029200" y="3200400"/>
            <a:ext cx="5334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48000" y="3882122"/>
            <a:ext cx="1600200" cy="846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301" y="4951961"/>
            <a:ext cx="4853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regions will develop the stronger bonds? Why isn’t Northeast – South strong?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91300" y="1916222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sends manufactured goods to </a:t>
            </a:r>
            <a:r>
              <a:rPr lang="en-US" sz="2400" b="1" dirty="0" smtClean="0"/>
              <a:t>Midwest &amp; South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5637" y="3111937"/>
            <a:ext cx="2277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sends food stuffs (grains) to both North and South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5540" y="4850576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– sends cotton to Northeast mills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95900" y="2738735"/>
            <a:ext cx="1257300" cy="1942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2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 Early Attempt at a Steamboat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John Fitch -</a:t>
            </a:r>
            <a:endParaRPr lang="en-US" sz="4000" b="1" dirty="0"/>
          </a:p>
        </p:txBody>
      </p:sp>
      <p:pic>
        <p:nvPicPr>
          <p:cNvPr id="1026" name="Picture 2" descr="https://sp.yimg.com/xj/th?id=OIP.M1f0c36bd7a028ef99c29b63e048422bbH1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2743200"/>
            <a:ext cx="2295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485843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hlinkClick r:id="rId3"/>
              </a:rPr>
              <a:t>https://www.youtube.com/watch?v=wQYQfi0foUw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4845326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" y="116561"/>
            <a:ext cx="3810000" cy="8763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Fulton’s Folly?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3467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Nicknamed the “</a:t>
            </a:r>
            <a:r>
              <a:rPr lang="en-US" b="1" dirty="0" smtClean="0"/>
              <a:t>Clermont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	- Easily moved against current/wind</a:t>
            </a:r>
          </a:p>
          <a:p>
            <a:pPr marL="0" indent="0">
              <a:buNone/>
            </a:pPr>
            <a:r>
              <a:rPr lang="en-US" dirty="0" smtClean="0"/>
              <a:t>	- Two side wheels – need 7 foot draft</a:t>
            </a:r>
          </a:p>
          <a:p>
            <a:pPr marL="0" indent="0">
              <a:buNone/>
            </a:pPr>
            <a:r>
              <a:rPr lang="en-US" dirty="0" smtClean="0"/>
              <a:t>Round trip from Albany to NYC</a:t>
            </a:r>
            <a:endParaRPr lang="en-US" dirty="0"/>
          </a:p>
        </p:txBody>
      </p:sp>
      <p:pic>
        <p:nvPicPr>
          <p:cNvPr id="2050" name="Picture 2" descr="The Clermont: Fulton's Steam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4698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181600" y="1752600"/>
            <a:ext cx="1219200" cy="114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9" y="4034790"/>
            <a:ext cx="356839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983480" y="5334000"/>
            <a:ext cx="45720" cy="914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0" y="3962400"/>
            <a:ext cx="34559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4733835"/>
            <a:ext cx="2775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the approximate average speed of the Clermont on a round trip from NYC to Albany?</a:t>
            </a:r>
            <a:endParaRPr lang="en-US" b="1" dirty="0"/>
          </a:p>
        </p:txBody>
      </p:sp>
      <p:pic>
        <p:nvPicPr>
          <p:cNvPr id="2054" name="Picture 6" descr="Robert Ful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3962400"/>
            <a:ext cx="1584770" cy="20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2410" y="6069568"/>
            <a:ext cx="158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Robert Fulton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399" y="897611"/>
            <a:ext cx="4464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Northern River Boat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858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Mississippi Steamboat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3867"/>
            <a:ext cx="6324600" cy="240613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Developed by Henry Miller Shreve</a:t>
            </a:r>
          </a:p>
          <a:p>
            <a:r>
              <a:rPr lang="en-US" b="1" dirty="0" smtClean="0"/>
              <a:t>Importance – only needed 4’ draft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b="1" dirty="0" smtClean="0"/>
              <a:t>	One could move goods up + down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b="1" dirty="0"/>
              <a:t>	</a:t>
            </a:r>
            <a:r>
              <a:rPr lang="en-US" b="1" dirty="0" smtClean="0"/>
              <a:t>the Mississippi faster + easier.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6" descr="Henry Miller Shreve, a trader, soon designed a much more powerfu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773554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247777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Fast Boat Races Common 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542642"/>
            <a:ext cx="3124200" cy="198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1377" y="4869550"/>
            <a:ext cx="13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BUT</a:t>
            </a:r>
            <a:endParaRPr lang="en-US" sz="36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589116" y="602612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So too were Explosions</a:t>
            </a:r>
            <a:endParaRPr lang="en-US" sz="3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650" y="3885882"/>
            <a:ext cx="3105150" cy="20183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197866"/>
            <a:ext cx="2266950" cy="96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3230" y="1320284"/>
            <a:ext cx="212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Washington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2191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105400" cy="1828800"/>
          </a:xfrm>
        </p:spPr>
        <p:txBody>
          <a:bodyPr>
            <a:noAutofit/>
          </a:bodyPr>
          <a:lstStyle/>
          <a:p>
            <a:r>
              <a:rPr lang="en-US" b="1" dirty="0" smtClean="0"/>
              <a:t>Mississippi River Steamboat in Action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590" y="26670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>
                <a:hlinkClick r:id="rId2"/>
              </a:rPr>
              <a:t>www.youtube.com/watch?v=sLhI4WwUjds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30" y="2286000"/>
            <a:ext cx="5372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540" y="285752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Peter Cooper Invented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40" y="1469080"/>
            <a:ext cx="869446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U.S’s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Successful Steam-powered </a:t>
            </a:r>
            <a:r>
              <a:rPr lang="en-US" b="1" dirty="0" smtClean="0"/>
              <a:t>Locomotive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9552"/>
            <a:ext cx="97586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eter Cooper's Tom Thumb was the first American-built locomotive t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" y="2133600"/>
            <a:ext cx="32993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8575" y="2087372"/>
            <a:ext cx="23964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Famous for a race between it (The Tom Thumb) and a horse drawn train</a:t>
            </a:r>
            <a:endParaRPr lang="en-US" sz="28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51387"/>
            <a:ext cx="28478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986" y="5621119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Guess who won?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14136" y="4946543"/>
            <a:ext cx="375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HORSE</a:t>
            </a:r>
            <a:endParaRPr lang="en-US" sz="44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552"/>
            <a:ext cx="9747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04" y="5105723"/>
            <a:ext cx="2609850" cy="168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5790394"/>
            <a:ext cx="294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Secretariat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054386"/>
            <a:ext cx="327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Tom Thumb</a:t>
            </a:r>
            <a:endParaRPr lang="en-US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95154" y="6096000"/>
            <a:ext cx="58289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90260" y="4165699"/>
            <a:ext cx="284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https://www.youtube.com/watch?v=vJV-CDbsr4E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2390"/>
            <a:ext cx="70485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Samuel F.B. Morse “Invented”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98368"/>
            <a:ext cx="3810000" cy="1454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The Telegraph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5" y="136755"/>
            <a:ext cx="1295400" cy="18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" y="3453309"/>
            <a:ext cx="285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7205" y="1070937"/>
            <a:ext cx="50634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Problems of insulation and distance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Congress approved $30,000 for line between Baltimore and Washington, DC – 40 miles</a:t>
            </a:r>
          </a:p>
          <a:p>
            <a:endParaRPr lang="en-US" sz="2400" b="1" dirty="0"/>
          </a:p>
          <a:p>
            <a:r>
              <a:rPr lang="en-US" sz="2400" b="1" dirty="0" smtClean="0"/>
              <a:t>Famous line: “What hath God wrought!”</a:t>
            </a:r>
          </a:p>
          <a:p>
            <a:endParaRPr lang="en-US" sz="2400" b="1" dirty="0"/>
          </a:p>
          <a:p>
            <a:r>
              <a:rPr lang="en-US" sz="2400" b="1" dirty="0" smtClean="0"/>
              <a:t>Used to relay the results of the 1844 Democratic Presidential Nominating Convention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486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info:</a:t>
            </a:r>
          </a:p>
          <a:p>
            <a:r>
              <a:rPr lang="en-US" dirty="0">
                <a:hlinkClick r:id="rId4"/>
              </a:rPr>
              <a:t>https://www.youtube.com/watch?v=ID6r4-2_0bc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smtClean="0"/>
              <a:t>John Deere Invented the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617720" cy="554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Lightweight Steel Plow</a:t>
            </a:r>
            <a:endParaRPr lang="en-US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8" y="2059859"/>
            <a:ext cx="402647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4920" y="1024422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Midwest soil is heavier, richer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Eastern plows couldn’t “cut it”</a:t>
            </a:r>
          </a:p>
        </p:txBody>
      </p:sp>
      <p:pic>
        <p:nvPicPr>
          <p:cNvPr id="7172" name="Picture 4" descr="https://sp.yimg.com/xj/th?id=OIP.Md6f44b4311fcf12adbe2598a8b09dcf5o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40" y="2015022"/>
            <a:ext cx="2364960" cy="23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536139"/>
            <a:ext cx="4274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Deere’s plow cuts through tough, rich soil.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26097"/>
            <a:ext cx="712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Effect: Western movement of eastern farmers looking for new land to cultivate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3025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5532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Andrew </a:t>
            </a:r>
            <a:r>
              <a:rPr lang="en-US" sz="3600" b="1" dirty="0" err="1" smtClean="0"/>
              <a:t>Meikle</a:t>
            </a:r>
            <a:r>
              <a:rPr lang="en-US" sz="3600" b="1" dirty="0" smtClean="0"/>
              <a:t> Invented …</a:t>
            </a:r>
            <a:endParaRPr lang="en-US" sz="36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793"/>
            <a:ext cx="1371600" cy="18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12538"/>
            <a:ext cx="3564447" cy="26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885" y="215358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Before by hand to separate the kernels from the shafts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279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Mechanical Thresher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49930" y="5867400"/>
            <a:ext cx="13982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83427"/>
            <a:ext cx="4332359" cy="233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5" y="3740762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Modern Demonstration:</a:t>
            </a:r>
          </a:p>
          <a:p>
            <a:r>
              <a:rPr lang="en-US" dirty="0">
                <a:hlinkClick r:id="rId5"/>
              </a:rPr>
              <a:t>https://www.youtube.com/watch?v=SgX_Uy3kdZk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5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318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CH 11 Sec 1 Reading Guide Inventions</vt:lpstr>
      <vt:lpstr>An Early Attempt at a Steamboat</vt:lpstr>
      <vt:lpstr>Fulton’s Folly?</vt:lpstr>
      <vt:lpstr>Mississippi Steamboat</vt:lpstr>
      <vt:lpstr>Mississippi River Steamboat in Action</vt:lpstr>
      <vt:lpstr>Peter Cooper Invented</vt:lpstr>
      <vt:lpstr>Samuel F.B. Morse “Invented”</vt:lpstr>
      <vt:lpstr>John Deere Invented the</vt:lpstr>
      <vt:lpstr>Andrew Meikle Invented …</vt:lpstr>
      <vt:lpstr>Cyrus McCormick Invented …</vt:lpstr>
      <vt:lpstr>Links Across the Nation</vt:lpstr>
    </vt:vector>
  </TitlesOfParts>
  <Company>Lehighton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11 Sec 1 Reading Guide Inventions</dc:title>
  <dc:creator>jstemler</dc:creator>
  <cp:lastModifiedBy>jstemler</cp:lastModifiedBy>
  <cp:revision>49</cp:revision>
  <dcterms:created xsi:type="dcterms:W3CDTF">2016-02-01T19:37:12Z</dcterms:created>
  <dcterms:modified xsi:type="dcterms:W3CDTF">2017-12-19T13:08:43Z</dcterms:modified>
</cp:coreProperties>
</file>