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9" r:id="rId5"/>
    <p:sldId id="262" r:id="rId6"/>
    <p:sldId id="267" r:id="rId7"/>
    <p:sldId id="261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58" r:id="rId16"/>
    <p:sldId id="260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F3AA-286E-46C6-B2FC-E16A0541D035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A001-D9CB-471C-9DFB-51F33BAAE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F3AA-286E-46C6-B2FC-E16A0541D035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A001-D9CB-471C-9DFB-51F33BAAE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F3AA-286E-46C6-B2FC-E16A0541D035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A001-D9CB-471C-9DFB-51F33BAAE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F3AA-286E-46C6-B2FC-E16A0541D035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A001-D9CB-471C-9DFB-51F33BAAE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F3AA-286E-46C6-B2FC-E16A0541D035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A001-D9CB-471C-9DFB-51F33BAAE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F3AA-286E-46C6-B2FC-E16A0541D035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A001-D9CB-471C-9DFB-51F33BAAE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F3AA-286E-46C6-B2FC-E16A0541D035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A001-D9CB-471C-9DFB-51F33BAAE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F3AA-286E-46C6-B2FC-E16A0541D035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A001-D9CB-471C-9DFB-51F33BAAE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F3AA-286E-46C6-B2FC-E16A0541D035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A001-D9CB-471C-9DFB-51F33BAAE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F3AA-286E-46C6-B2FC-E16A0541D035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A001-D9CB-471C-9DFB-51F33BAAE8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F3AA-286E-46C6-B2FC-E16A0541D035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61A001-D9CB-471C-9DFB-51F33BAAE8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461A001-D9CB-471C-9DFB-51F33BAAE8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D9BF3AA-286E-46C6-B2FC-E16A0541D035}" type="datetimeFigureOut">
              <a:rPr lang="en-US" smtClean="0"/>
              <a:t>1/4/2016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C++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Incorrect Example)</a:t>
            </a:r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r>
              <a:rPr lang="en-US" b="1" dirty="0" smtClean="0"/>
              <a:t>string </a:t>
            </a:r>
            <a:r>
              <a:rPr lang="en-US" b="1" dirty="0"/>
              <a:t>sum(</a:t>
            </a:r>
            <a:r>
              <a:rPr lang="en-US" b="1" dirty="0" err="1"/>
              <a:t>int</a:t>
            </a:r>
            <a:r>
              <a:rPr lang="en-US" b="1" dirty="0"/>
              <a:t> a , </a:t>
            </a:r>
            <a:r>
              <a:rPr lang="en-US" b="1" dirty="0" err="1"/>
              <a:t>int</a:t>
            </a:r>
            <a:r>
              <a:rPr lang="en-US" b="1" dirty="0"/>
              <a:t> b){  </a:t>
            </a:r>
            <a:r>
              <a:rPr lang="en-US" b="1" dirty="0" smtClean="0"/>
              <a:t>     </a:t>
            </a:r>
            <a:r>
              <a:rPr lang="en-US" dirty="0" smtClean="0"/>
              <a:t>// string return </a:t>
            </a:r>
            <a:r>
              <a:rPr lang="en-US" dirty="0"/>
              <a:t>type</a:t>
            </a:r>
          </a:p>
          <a:p>
            <a:pPr marL="114300" indent="0">
              <a:buNone/>
            </a:pPr>
            <a:r>
              <a:rPr lang="en-US" dirty="0" smtClean="0"/>
              <a:t>        return </a:t>
            </a:r>
            <a:r>
              <a:rPr lang="en-US" dirty="0"/>
              <a:t>a + b;  </a:t>
            </a:r>
            <a:r>
              <a:rPr lang="en-US" dirty="0" smtClean="0"/>
              <a:t>           </a:t>
            </a:r>
            <a:r>
              <a:rPr lang="en-US" dirty="0"/>
              <a:t>// return </a:t>
            </a:r>
            <a:r>
              <a:rPr lang="en-US" dirty="0" smtClean="0"/>
              <a:t>statement DOES NOT match 				 //  return type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main() </a:t>
            </a:r>
            <a:r>
              <a:rPr lang="en-US" dirty="0"/>
              <a:t>{</a:t>
            </a:r>
          </a:p>
          <a:p>
            <a:pPr marL="114300" indent="0">
              <a:buNone/>
            </a:pPr>
            <a:r>
              <a:rPr lang="en-US" dirty="0"/>
              <a:t>  </a:t>
            </a:r>
            <a:r>
              <a:rPr lang="en-US" dirty="0" smtClean="0"/>
              <a:t>   </a:t>
            </a:r>
            <a:r>
              <a:rPr lang="en-US" dirty="0" err="1"/>
              <a:t>int</a:t>
            </a:r>
            <a:r>
              <a:rPr lang="en-US" dirty="0"/>
              <a:t> x = sum(3, 4);</a:t>
            </a:r>
          </a:p>
          <a:p>
            <a:pPr marL="114300" indent="0">
              <a:buNone/>
            </a:pPr>
            <a:r>
              <a:rPr lang="en-US" dirty="0" smtClean="0"/>
              <a:t>     return </a:t>
            </a:r>
            <a:r>
              <a:rPr lang="en-US" dirty="0"/>
              <a:t>0;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4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Parameters</a:t>
            </a:r>
          </a:p>
          <a:p>
            <a:r>
              <a:rPr lang="en-US" dirty="0" smtClean="0"/>
              <a:t>The information that is provided to the function being called</a:t>
            </a:r>
          </a:p>
          <a:p>
            <a:r>
              <a:rPr lang="en-US" dirty="0" smtClean="0"/>
              <a:t>Also called </a:t>
            </a:r>
            <a:r>
              <a:rPr lang="en-US" i="1" dirty="0" smtClean="0"/>
              <a:t>arguments</a:t>
            </a:r>
          </a:p>
          <a:p>
            <a:r>
              <a:rPr lang="en-US" dirty="0" smtClean="0"/>
              <a:t>Each parameter must be associated with a variable type</a:t>
            </a:r>
          </a:p>
          <a:p>
            <a:r>
              <a:rPr lang="en-US" dirty="0" smtClean="0"/>
              <a:t>Each parameter must be separated by commas</a:t>
            </a:r>
          </a:p>
          <a:p>
            <a:r>
              <a:rPr lang="en-US" dirty="0" smtClean="0"/>
              <a:t>A function does not need to have parameters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b="1" dirty="0"/>
              <a:t>Example)</a:t>
            </a:r>
          </a:p>
          <a:p>
            <a:pPr marL="114300" indent="0">
              <a:buNone/>
            </a:pPr>
            <a:r>
              <a:rPr lang="en-US" dirty="0" err="1"/>
              <a:t>int</a:t>
            </a:r>
            <a:r>
              <a:rPr lang="en-US" dirty="0"/>
              <a:t> sum(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b){           //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parameters</a:t>
            </a:r>
            <a:endParaRPr lang="en-US" i="1" dirty="0"/>
          </a:p>
          <a:p>
            <a:pPr marL="114300" indent="0">
              <a:buNone/>
            </a:pPr>
            <a:r>
              <a:rPr lang="en-US" dirty="0"/>
              <a:t>     return a + b</a:t>
            </a:r>
            <a:r>
              <a:rPr lang="en-US" dirty="0" smtClean="0"/>
              <a:t>;</a:t>
            </a:r>
          </a:p>
          <a:p>
            <a:pPr marL="11430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080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What is wrong with the function definition below?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sum(a </a:t>
            </a:r>
            <a:r>
              <a:rPr lang="en-US" dirty="0"/>
              <a:t>, </a:t>
            </a:r>
            <a:r>
              <a:rPr lang="en-US" dirty="0" smtClean="0"/>
              <a:t>b</a:t>
            </a:r>
            <a:r>
              <a:rPr lang="en-US" dirty="0"/>
              <a:t>){</a:t>
            </a:r>
          </a:p>
          <a:p>
            <a:pPr marL="114300" indent="0">
              <a:buNone/>
            </a:pPr>
            <a:r>
              <a:rPr lang="en-US" dirty="0" smtClean="0"/>
              <a:t>       return </a:t>
            </a:r>
            <a:r>
              <a:rPr lang="en-US" dirty="0"/>
              <a:t>a + b;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01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What is wrong with the function definition below?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sum(a </a:t>
            </a:r>
            <a:r>
              <a:rPr lang="en-US" dirty="0"/>
              <a:t>, </a:t>
            </a:r>
            <a:r>
              <a:rPr lang="en-US" dirty="0" smtClean="0"/>
              <a:t>b){     // Does not specify variable type of parameters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return </a:t>
            </a:r>
            <a:r>
              <a:rPr lang="en-US" dirty="0"/>
              <a:t>a + b</a:t>
            </a:r>
            <a:r>
              <a:rPr lang="en-US" dirty="0" smtClean="0"/>
              <a:t>;         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8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calling a function, the function name and number/type of parameters provided must match the function definition</a:t>
            </a:r>
          </a:p>
          <a:p>
            <a:r>
              <a:rPr lang="en-US" dirty="0" smtClean="0"/>
              <a:t>If the function returns a value, ensure that the type of variable used to store the result matches the return type of the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91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114300" indent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 smtClean="0"/>
              <a:t>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sum(</a:t>
            </a:r>
            <a:r>
              <a:rPr lang="en-US" dirty="0" err="1"/>
              <a:t>int</a:t>
            </a:r>
            <a:r>
              <a:rPr lang="en-US" dirty="0"/>
              <a:t> a , </a:t>
            </a:r>
            <a:r>
              <a:rPr lang="en-US" dirty="0" err="1"/>
              <a:t>int</a:t>
            </a:r>
            <a:r>
              <a:rPr lang="en-US" dirty="0"/>
              <a:t> b</a:t>
            </a:r>
            <a:r>
              <a:rPr lang="en-US" dirty="0" smtClean="0"/>
              <a:t>){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return </a:t>
            </a:r>
            <a:r>
              <a:rPr lang="en-US" dirty="0"/>
              <a:t>a + </a:t>
            </a:r>
            <a:r>
              <a:rPr lang="en-US" dirty="0" smtClean="0"/>
              <a:t>b;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main() </a:t>
            </a:r>
            <a:r>
              <a:rPr lang="en-US" b="1" dirty="0" smtClean="0"/>
              <a:t>{</a:t>
            </a:r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dirty="0" err="1" smtClean="0"/>
              <a:t>cout</a:t>
            </a:r>
            <a:r>
              <a:rPr lang="en-US" b="1" dirty="0" smtClean="0"/>
              <a:t> </a:t>
            </a:r>
            <a:r>
              <a:rPr lang="en-US" b="1" dirty="0"/>
              <a:t>&lt;&lt; "Sum is : " &lt;&lt; sum(9, 4)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  <a:p>
            <a:pPr marL="114300" indent="0">
              <a:buNone/>
            </a:pPr>
            <a:r>
              <a:rPr lang="en-US" b="1" dirty="0" smtClean="0"/>
              <a:t>     return </a:t>
            </a:r>
            <a:r>
              <a:rPr lang="en-US" b="1" dirty="0"/>
              <a:t>0;</a:t>
            </a:r>
          </a:p>
          <a:p>
            <a:pPr marL="114300" indent="0">
              <a:buNone/>
            </a:pP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599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114300" indent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 smtClean="0"/>
              <a:t>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sum(</a:t>
            </a:r>
            <a:r>
              <a:rPr lang="en-US" dirty="0" err="1"/>
              <a:t>int</a:t>
            </a:r>
            <a:r>
              <a:rPr lang="en-US" dirty="0"/>
              <a:t> a , </a:t>
            </a:r>
            <a:r>
              <a:rPr lang="en-US" dirty="0" err="1"/>
              <a:t>int</a:t>
            </a:r>
            <a:r>
              <a:rPr lang="en-US" dirty="0"/>
              <a:t> b</a:t>
            </a:r>
            <a:r>
              <a:rPr lang="en-US" dirty="0" smtClean="0"/>
              <a:t>){    // called function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return </a:t>
            </a:r>
            <a:r>
              <a:rPr lang="en-US" dirty="0"/>
              <a:t>a + b;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main() </a:t>
            </a:r>
            <a:r>
              <a:rPr lang="en-US" b="1" dirty="0" smtClean="0"/>
              <a:t>{    // calling function</a:t>
            </a: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     </a:t>
            </a:r>
            <a:r>
              <a:rPr lang="en-US" b="1" dirty="0" err="1" smtClean="0"/>
              <a:t>cout</a:t>
            </a:r>
            <a:r>
              <a:rPr lang="en-US" b="1" dirty="0" smtClean="0"/>
              <a:t> </a:t>
            </a:r>
            <a:r>
              <a:rPr lang="en-US" b="1" dirty="0"/>
              <a:t>&lt;&lt; "Sum is : " &lt;&lt; sum(9, 4)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  <a:p>
            <a:pPr marL="114300" indent="0">
              <a:buNone/>
            </a:pPr>
            <a:r>
              <a:rPr lang="en-US" b="1" dirty="0" smtClean="0"/>
              <a:t>     return </a:t>
            </a:r>
            <a:r>
              <a:rPr lang="en-US" b="1" dirty="0"/>
              <a:t>0;</a:t>
            </a:r>
          </a:p>
          <a:p>
            <a:pPr marL="114300" indent="0">
              <a:buNone/>
            </a:pP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5449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What is wrong with the code below?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mystery(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a 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b, </a:t>
            </a:r>
            <a:r>
              <a:rPr lang="en-US" dirty="0" err="1" smtClean="0"/>
              <a:t>int</a:t>
            </a:r>
            <a:r>
              <a:rPr lang="en-US" dirty="0" smtClean="0"/>
              <a:t> c){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return </a:t>
            </a:r>
            <a:r>
              <a:rPr lang="en-US" dirty="0"/>
              <a:t>a + </a:t>
            </a:r>
            <a:r>
              <a:rPr lang="en-US" dirty="0" smtClean="0"/>
              <a:t>b + c;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main() </a:t>
            </a:r>
            <a:r>
              <a:rPr lang="en-US" b="1" dirty="0" smtClean="0"/>
              <a:t>{</a:t>
            </a:r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dirty="0" err="1" smtClean="0"/>
              <a:t>cout</a:t>
            </a:r>
            <a:r>
              <a:rPr lang="en-US" b="1" dirty="0" smtClean="0"/>
              <a:t> &lt;&lt; mystery(5, 3, “4”)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     return </a:t>
            </a:r>
            <a:r>
              <a:rPr lang="en-US" b="1" dirty="0"/>
              <a:t>0;</a:t>
            </a:r>
          </a:p>
          <a:p>
            <a:pPr marL="114300" indent="0">
              <a:buNone/>
            </a:pP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45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What is wrong with the code below?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mystery(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a 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b, </a:t>
            </a:r>
            <a:r>
              <a:rPr lang="en-US" dirty="0" err="1" smtClean="0"/>
              <a:t>int</a:t>
            </a:r>
            <a:r>
              <a:rPr lang="en-US" dirty="0" smtClean="0"/>
              <a:t> c){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return </a:t>
            </a:r>
            <a:r>
              <a:rPr lang="en-US" dirty="0"/>
              <a:t>a + </a:t>
            </a:r>
            <a:r>
              <a:rPr lang="en-US" dirty="0" smtClean="0"/>
              <a:t>b + c;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main() </a:t>
            </a:r>
            <a:r>
              <a:rPr lang="en-US" b="1" dirty="0" smtClean="0"/>
              <a:t>{</a:t>
            </a:r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dirty="0" err="1" smtClean="0"/>
              <a:t>cout</a:t>
            </a:r>
            <a:r>
              <a:rPr lang="en-US" b="1" dirty="0" smtClean="0"/>
              <a:t> &lt;&lt; mystery(5, 3, “4”) &lt;&lt; </a:t>
            </a:r>
            <a:r>
              <a:rPr lang="en-US" b="1" dirty="0" err="1" smtClean="0"/>
              <a:t>endl</a:t>
            </a:r>
            <a:r>
              <a:rPr lang="en-US" b="1" dirty="0" smtClean="0"/>
              <a:t>;   // Incorrect type</a:t>
            </a: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     return </a:t>
            </a:r>
            <a:r>
              <a:rPr lang="en-US" b="1" dirty="0"/>
              <a:t>0;</a:t>
            </a:r>
          </a:p>
          <a:p>
            <a:pPr marL="114300" indent="0">
              <a:buNone/>
            </a:pP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5224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What is wrong with the code below?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mystery(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a 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b, </a:t>
            </a:r>
            <a:r>
              <a:rPr lang="en-US" dirty="0" err="1" smtClean="0"/>
              <a:t>int</a:t>
            </a:r>
            <a:r>
              <a:rPr lang="en-US" dirty="0" smtClean="0"/>
              <a:t> c){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return </a:t>
            </a:r>
            <a:r>
              <a:rPr lang="en-US" dirty="0"/>
              <a:t>a + </a:t>
            </a:r>
            <a:r>
              <a:rPr lang="en-US" dirty="0" smtClean="0"/>
              <a:t>b + c;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main() </a:t>
            </a:r>
            <a:r>
              <a:rPr lang="en-US" b="1" dirty="0" smtClean="0"/>
              <a:t>{</a:t>
            </a:r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dirty="0" err="1" smtClean="0"/>
              <a:t>cout</a:t>
            </a:r>
            <a:r>
              <a:rPr lang="en-US" b="1" dirty="0" smtClean="0"/>
              <a:t> &lt;&lt; mystery(5, 3)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     return </a:t>
            </a:r>
            <a:r>
              <a:rPr lang="en-US" b="1" dirty="0"/>
              <a:t>0;</a:t>
            </a:r>
          </a:p>
          <a:p>
            <a:pPr marL="114300" indent="0">
              <a:buNone/>
            </a:pP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7937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Function</a:t>
            </a:r>
            <a:r>
              <a:rPr lang="en-US" dirty="0" smtClean="0"/>
              <a:t> is a specific block of code that can be called </a:t>
            </a:r>
            <a:r>
              <a:rPr lang="en-US" dirty="0" smtClean="0"/>
              <a:t>by name from </a:t>
            </a:r>
            <a:r>
              <a:rPr lang="en-US" dirty="0" smtClean="0"/>
              <a:t>within another function (or the </a:t>
            </a:r>
            <a:r>
              <a:rPr lang="en-US" i="1" dirty="0" smtClean="0"/>
              <a:t>main()</a:t>
            </a:r>
            <a:r>
              <a:rPr lang="en-US" dirty="0" smtClean="0"/>
              <a:t> function)</a:t>
            </a:r>
          </a:p>
          <a:p>
            <a:r>
              <a:rPr lang="en-US" dirty="0" smtClean="0"/>
              <a:t>A function can take in several values but only return 1 or no values</a:t>
            </a:r>
          </a:p>
          <a:p>
            <a:r>
              <a:rPr lang="en-US" dirty="0" smtClean="0"/>
              <a:t>For now, functions should be placed above the </a:t>
            </a:r>
            <a:r>
              <a:rPr lang="en-US" i="1" dirty="0" smtClean="0"/>
              <a:t>main()</a:t>
            </a:r>
            <a:r>
              <a:rPr lang="en-US" dirty="0" smtClean="0"/>
              <a:t> function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Function Example)</a:t>
            </a:r>
          </a:p>
          <a:p>
            <a:pPr marL="114300" indent="0">
              <a:buNone/>
            </a:pPr>
            <a:r>
              <a:rPr lang="en-US" dirty="0" smtClean="0"/>
              <a:t>// returns the sum of two integers a and b</a:t>
            </a:r>
            <a:endParaRPr lang="en-US" dirty="0"/>
          </a:p>
          <a:p>
            <a:pPr marL="114300" indent="0">
              <a:buNone/>
            </a:pPr>
            <a:r>
              <a:rPr lang="en-US" dirty="0" err="1"/>
              <a:t>int</a:t>
            </a:r>
            <a:r>
              <a:rPr lang="en-US" dirty="0"/>
              <a:t> sum(</a:t>
            </a:r>
            <a:r>
              <a:rPr lang="en-US" dirty="0" err="1"/>
              <a:t>int</a:t>
            </a:r>
            <a:r>
              <a:rPr lang="en-US" dirty="0"/>
              <a:t> a , </a:t>
            </a:r>
            <a:r>
              <a:rPr lang="en-US" dirty="0" err="1"/>
              <a:t>int</a:t>
            </a:r>
            <a:r>
              <a:rPr lang="en-US" dirty="0"/>
              <a:t> b){</a:t>
            </a:r>
          </a:p>
          <a:p>
            <a:pPr marL="114300" indent="0">
              <a:buNone/>
            </a:pPr>
            <a:r>
              <a:rPr lang="en-US" dirty="0" smtClean="0"/>
              <a:t>        return </a:t>
            </a:r>
            <a:r>
              <a:rPr lang="en-US" dirty="0"/>
              <a:t>a + b;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9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What is wrong with the code below?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mystery(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a 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b, </a:t>
            </a:r>
            <a:r>
              <a:rPr lang="en-US" dirty="0" err="1" smtClean="0"/>
              <a:t>int</a:t>
            </a:r>
            <a:r>
              <a:rPr lang="en-US" dirty="0" smtClean="0"/>
              <a:t> c){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return </a:t>
            </a:r>
            <a:r>
              <a:rPr lang="en-US" dirty="0"/>
              <a:t>a + </a:t>
            </a:r>
            <a:r>
              <a:rPr lang="en-US" dirty="0" smtClean="0"/>
              <a:t>b + c;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main() </a:t>
            </a:r>
            <a:r>
              <a:rPr lang="en-US" b="1" dirty="0" smtClean="0"/>
              <a:t>{</a:t>
            </a:r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dirty="0" err="1" smtClean="0"/>
              <a:t>cout</a:t>
            </a:r>
            <a:r>
              <a:rPr lang="en-US" b="1" dirty="0" smtClean="0"/>
              <a:t> &lt;&lt; mystery(5, 3) &lt;&lt; </a:t>
            </a:r>
            <a:r>
              <a:rPr lang="en-US" b="1" dirty="0" err="1" smtClean="0"/>
              <a:t>endl</a:t>
            </a:r>
            <a:r>
              <a:rPr lang="en-US" b="1" dirty="0" smtClean="0"/>
              <a:t>;   // incorrect # of parameters</a:t>
            </a: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     return </a:t>
            </a:r>
            <a:r>
              <a:rPr lang="en-US" b="1" dirty="0"/>
              <a:t>0;</a:t>
            </a:r>
          </a:p>
          <a:p>
            <a:pPr marL="114300" indent="0">
              <a:buNone/>
            </a:pP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990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What is wrong with the code below?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mystery(){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“Trick or Treat”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main() </a:t>
            </a:r>
            <a:r>
              <a:rPr lang="en-US" b="1" dirty="0" smtClean="0"/>
              <a:t>{</a:t>
            </a:r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mystery();</a:t>
            </a: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     return </a:t>
            </a:r>
            <a:r>
              <a:rPr lang="en-US" b="1" dirty="0"/>
              <a:t>0;</a:t>
            </a:r>
          </a:p>
          <a:p>
            <a:pPr marL="114300" indent="0">
              <a:buNone/>
            </a:pP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166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What is wrong with the code below?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mystery(){    // Never returns an integer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“Trick or Treat”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main() </a:t>
            </a:r>
            <a:r>
              <a:rPr lang="en-US" b="1" dirty="0" smtClean="0"/>
              <a:t>{</a:t>
            </a:r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mystery();</a:t>
            </a: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     return </a:t>
            </a:r>
            <a:r>
              <a:rPr lang="en-US" b="1" dirty="0"/>
              <a:t>0;</a:t>
            </a:r>
          </a:p>
          <a:p>
            <a:pPr marL="114300" indent="0">
              <a:buNone/>
            </a:pP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949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What is wrong with the code below?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mystery(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a 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b, </a:t>
            </a:r>
            <a:r>
              <a:rPr lang="en-US" dirty="0" err="1" smtClean="0"/>
              <a:t>int</a:t>
            </a:r>
            <a:r>
              <a:rPr lang="en-US" dirty="0" smtClean="0"/>
              <a:t> c){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return </a:t>
            </a:r>
            <a:r>
              <a:rPr lang="en-US" dirty="0"/>
              <a:t>a + </a:t>
            </a:r>
            <a:r>
              <a:rPr lang="en-US" dirty="0" smtClean="0"/>
              <a:t>b + c;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main() </a:t>
            </a:r>
            <a:r>
              <a:rPr lang="en-US" b="1" dirty="0" smtClean="0"/>
              <a:t>{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string </a:t>
            </a:r>
            <a:r>
              <a:rPr lang="en-US" dirty="0" err="1" smtClean="0"/>
              <a:t>str</a:t>
            </a:r>
            <a:r>
              <a:rPr lang="en-US" dirty="0" smtClean="0"/>
              <a:t> = mystery(2, 3, 4);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return </a:t>
            </a:r>
            <a:r>
              <a:rPr lang="en-US" dirty="0"/>
              <a:t>0;</a:t>
            </a:r>
          </a:p>
          <a:p>
            <a:pPr marL="114300" indent="0">
              <a:buNone/>
            </a:pP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39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What is wrong with the code below?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mystery(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a 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b, </a:t>
            </a:r>
            <a:r>
              <a:rPr lang="en-US" dirty="0" err="1" smtClean="0"/>
              <a:t>int</a:t>
            </a:r>
            <a:r>
              <a:rPr lang="en-US" dirty="0" smtClean="0"/>
              <a:t> c){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return </a:t>
            </a:r>
            <a:r>
              <a:rPr lang="en-US" dirty="0"/>
              <a:t>a + </a:t>
            </a:r>
            <a:r>
              <a:rPr lang="en-US" dirty="0" smtClean="0"/>
              <a:t>b + c;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main() </a:t>
            </a:r>
            <a:r>
              <a:rPr lang="en-US" b="1" dirty="0" smtClean="0"/>
              <a:t>{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string </a:t>
            </a:r>
            <a:r>
              <a:rPr lang="en-US" dirty="0" err="1" smtClean="0"/>
              <a:t>str</a:t>
            </a:r>
            <a:r>
              <a:rPr lang="en-US" dirty="0" smtClean="0"/>
              <a:t> = mystery(2, 3, 4);   // incorrect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x = mystery(2, 3, 4);    // correct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return </a:t>
            </a:r>
            <a:r>
              <a:rPr lang="en-US" dirty="0"/>
              <a:t>0;</a:t>
            </a:r>
          </a:p>
          <a:p>
            <a:pPr marL="114300" indent="0">
              <a:buNone/>
            </a:pP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34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variable’s scope determines where a variable can be used within a program</a:t>
            </a:r>
          </a:p>
          <a:p>
            <a:r>
              <a:rPr lang="en-US" dirty="0" smtClean="0"/>
              <a:t>A variable declared in a function does NOT exist within the </a:t>
            </a:r>
            <a:r>
              <a:rPr lang="en-US" i="1" dirty="0" smtClean="0"/>
              <a:t>main()</a:t>
            </a:r>
            <a:r>
              <a:rPr lang="en-US" dirty="0" smtClean="0"/>
              <a:t> function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err="1"/>
              <a:t>int</a:t>
            </a:r>
            <a:r>
              <a:rPr lang="en-US" dirty="0"/>
              <a:t> mystery(</a:t>
            </a:r>
            <a:r>
              <a:rPr lang="en-US" dirty="0" err="1"/>
              <a:t>int</a:t>
            </a:r>
            <a:r>
              <a:rPr lang="en-US" dirty="0"/>
              <a:t> a , </a:t>
            </a:r>
            <a:r>
              <a:rPr lang="en-US" dirty="0" err="1"/>
              <a:t>int</a:t>
            </a:r>
            <a:r>
              <a:rPr lang="en-US" dirty="0"/>
              <a:t> b, </a:t>
            </a:r>
            <a:r>
              <a:rPr lang="en-US" dirty="0" err="1"/>
              <a:t>int</a:t>
            </a:r>
            <a:r>
              <a:rPr lang="en-US" dirty="0"/>
              <a:t> c){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x = 4;</a:t>
            </a:r>
          </a:p>
          <a:p>
            <a:pPr marL="114300" indent="0">
              <a:buNone/>
            </a:pPr>
            <a:r>
              <a:rPr lang="en-US" dirty="0"/>
              <a:t>     return a + b + c;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x &lt;&lt; </a:t>
            </a:r>
            <a:r>
              <a:rPr lang="en-US" dirty="0" err="1"/>
              <a:t>endl</a:t>
            </a:r>
            <a:r>
              <a:rPr lang="en-US" dirty="0" smtClean="0"/>
              <a:t>;     // Error!  “x” not declared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  return 0;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1275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114300" indent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 smtClean="0"/>
              <a:t>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sum(</a:t>
            </a:r>
            <a:r>
              <a:rPr lang="en-US" dirty="0" err="1"/>
              <a:t>int</a:t>
            </a:r>
            <a:r>
              <a:rPr lang="en-US" dirty="0"/>
              <a:t> a , </a:t>
            </a:r>
            <a:r>
              <a:rPr lang="en-US" dirty="0" err="1"/>
              <a:t>int</a:t>
            </a:r>
            <a:r>
              <a:rPr lang="en-US" dirty="0"/>
              <a:t> b</a:t>
            </a:r>
            <a:r>
              <a:rPr lang="en-US" dirty="0" smtClean="0"/>
              <a:t>){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return </a:t>
            </a:r>
            <a:r>
              <a:rPr lang="en-US" dirty="0"/>
              <a:t>a + </a:t>
            </a:r>
            <a:r>
              <a:rPr lang="en-US" dirty="0" smtClean="0"/>
              <a:t>b;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main() </a:t>
            </a:r>
            <a:r>
              <a:rPr lang="en-US" b="1" dirty="0" smtClean="0"/>
              <a:t>{</a:t>
            </a:r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dirty="0" err="1" smtClean="0"/>
              <a:t>cout</a:t>
            </a:r>
            <a:r>
              <a:rPr lang="en-US" b="1" dirty="0" smtClean="0"/>
              <a:t> </a:t>
            </a:r>
            <a:r>
              <a:rPr lang="en-US" b="1" dirty="0"/>
              <a:t>&lt;&lt; "Sum is : " &lt;&lt; sum(9, 4)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  <a:p>
            <a:pPr marL="114300" indent="0">
              <a:buNone/>
            </a:pPr>
            <a:r>
              <a:rPr lang="en-US" b="1" dirty="0" smtClean="0"/>
              <a:t>     return </a:t>
            </a:r>
            <a:r>
              <a:rPr lang="en-US" b="1" dirty="0"/>
              <a:t>0;</a:t>
            </a:r>
          </a:p>
          <a:p>
            <a:pPr marL="114300" indent="0">
              <a:buNone/>
            </a:pP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736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function in C++ consists of two parts, a </a:t>
            </a:r>
            <a:r>
              <a:rPr lang="en-US" b="1" dirty="0" smtClean="0"/>
              <a:t>function header and a function body</a:t>
            </a:r>
          </a:p>
          <a:p>
            <a:r>
              <a:rPr lang="en-US" dirty="0" smtClean="0"/>
              <a:t>The purpose of the function header is to identify the data type of the value returned by the function, provide the function with a name, and specify the number, order, and type of arguments expected by the function</a:t>
            </a:r>
          </a:p>
          <a:p>
            <a:r>
              <a:rPr lang="en-US" dirty="0" smtClean="0"/>
              <a:t>The purpose of the function body is to operate on the passed data and return, at most, one value to the calling function</a:t>
            </a:r>
          </a:p>
          <a:p>
            <a:r>
              <a:rPr lang="en-US" dirty="0" smtClean="0"/>
              <a:t>The function header is always the first line of a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5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7239000" cy="189280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 smtClean="0"/>
              <a:t>General Function Structure)</a:t>
            </a:r>
          </a:p>
          <a:p>
            <a:pPr marL="114300" indent="0">
              <a:buNone/>
            </a:pPr>
            <a:r>
              <a:rPr lang="en-US" i="1" dirty="0" err="1" smtClean="0"/>
              <a:t>returntype</a:t>
            </a:r>
            <a:r>
              <a:rPr lang="en-US" i="1" dirty="0" smtClean="0"/>
              <a:t>   name(parameters){</a:t>
            </a:r>
          </a:p>
          <a:p>
            <a:pPr marL="114300" indent="0">
              <a:buNone/>
            </a:pPr>
            <a:r>
              <a:rPr lang="en-US" i="1" dirty="0" smtClean="0"/>
              <a:t>          function body;</a:t>
            </a:r>
            <a:endParaRPr lang="en-US" i="1" dirty="0"/>
          </a:p>
          <a:p>
            <a:pPr marL="114300" indent="0">
              <a:buNone/>
            </a:pPr>
            <a:r>
              <a:rPr lang="en-US" i="1" dirty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886200"/>
            <a:ext cx="7696200" cy="224028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 smtClean="0"/>
              <a:t>Example)</a:t>
            </a:r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sum(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b){           // function header</a:t>
            </a:r>
          </a:p>
          <a:p>
            <a:pPr marL="114300" indent="0">
              <a:buNone/>
            </a:pPr>
            <a:r>
              <a:rPr lang="en-US" dirty="0" smtClean="0"/>
              <a:t>     return a + b;                    // function body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Function Names</a:t>
            </a:r>
          </a:p>
          <a:p>
            <a:r>
              <a:rPr lang="en-US" dirty="0" smtClean="0"/>
              <a:t>Function names must follow the same rules used when declaring variables</a:t>
            </a:r>
          </a:p>
          <a:p>
            <a:r>
              <a:rPr lang="en-US" dirty="0" smtClean="0"/>
              <a:t>Function names should be capitalized in the same way that non-constant variables are capitalized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b="1" dirty="0"/>
              <a:t>Example)</a:t>
            </a:r>
          </a:p>
          <a:p>
            <a:pPr marL="11430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b="1" dirty="0" err="1" smtClean="0"/>
              <a:t>sumIntegers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a, </a:t>
            </a:r>
            <a:r>
              <a:rPr lang="en-US" dirty="0" err="1"/>
              <a:t>int</a:t>
            </a:r>
            <a:r>
              <a:rPr lang="en-US" dirty="0"/>
              <a:t> b</a:t>
            </a:r>
            <a:r>
              <a:rPr lang="en-US" dirty="0" smtClean="0"/>
              <a:t>){         //</a:t>
            </a:r>
            <a:r>
              <a:rPr lang="en-US" b="1" dirty="0" err="1" smtClean="0"/>
              <a:t>sumIntegers</a:t>
            </a:r>
            <a:r>
              <a:rPr lang="en-US" dirty="0" smtClean="0"/>
              <a:t> is the name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return </a:t>
            </a:r>
            <a:r>
              <a:rPr lang="en-US" dirty="0"/>
              <a:t>a + b</a:t>
            </a:r>
            <a:r>
              <a:rPr lang="en-US" dirty="0" smtClean="0"/>
              <a:t>;                          // of the function</a:t>
            </a:r>
          </a:p>
          <a:p>
            <a:pPr marL="11430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Return Types</a:t>
            </a:r>
          </a:p>
          <a:p>
            <a:r>
              <a:rPr lang="en-US" dirty="0" smtClean="0"/>
              <a:t>A function must specify the type of data that will be returned</a:t>
            </a:r>
          </a:p>
          <a:p>
            <a:r>
              <a:rPr lang="en-US" dirty="0" smtClean="0"/>
              <a:t>A function can return any of the primitive data types we have already studied (</a:t>
            </a:r>
            <a:r>
              <a:rPr lang="en-US" dirty="0" err="1" smtClean="0"/>
              <a:t>int</a:t>
            </a:r>
            <a:r>
              <a:rPr lang="en-US" dirty="0" smtClean="0"/>
              <a:t>, double, bool) as well as strings</a:t>
            </a:r>
          </a:p>
          <a:p>
            <a:r>
              <a:rPr lang="en-US" dirty="0" smtClean="0"/>
              <a:t>A </a:t>
            </a:r>
            <a:r>
              <a:rPr lang="en-US" b="1" i="1" dirty="0" smtClean="0"/>
              <a:t>void</a:t>
            </a:r>
            <a:r>
              <a:rPr lang="en-US" dirty="0" smtClean="0"/>
              <a:t> return type indicates that the function WILL NOT return a value</a:t>
            </a:r>
          </a:p>
          <a:p>
            <a:pPr marL="114300" indent="0">
              <a:buNone/>
            </a:pPr>
            <a:r>
              <a:rPr lang="en-US" b="1" dirty="0" smtClean="0"/>
              <a:t>Return Statement</a:t>
            </a:r>
            <a:endParaRPr lang="en-US" dirty="0" smtClean="0"/>
          </a:p>
          <a:p>
            <a:r>
              <a:rPr lang="en-US" dirty="0" smtClean="0"/>
              <a:t>If a function specifies that a value will be returned, the function MUST include a return statement that coincides with the return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46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Correct Example)</a:t>
            </a:r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r>
              <a:rPr lang="en-US" b="1" dirty="0" err="1"/>
              <a:t>int</a:t>
            </a:r>
            <a:r>
              <a:rPr lang="en-US" b="1" dirty="0"/>
              <a:t> sum(</a:t>
            </a:r>
            <a:r>
              <a:rPr lang="en-US" b="1" dirty="0" err="1"/>
              <a:t>int</a:t>
            </a:r>
            <a:r>
              <a:rPr lang="en-US" b="1" dirty="0"/>
              <a:t> a , </a:t>
            </a:r>
            <a:r>
              <a:rPr lang="en-US" b="1" dirty="0" err="1"/>
              <a:t>int</a:t>
            </a:r>
            <a:r>
              <a:rPr lang="en-US" b="1" dirty="0"/>
              <a:t> b){  </a:t>
            </a:r>
            <a:r>
              <a:rPr lang="en-US" b="1" dirty="0" smtClean="0"/>
              <a:t>     </a:t>
            </a:r>
            <a:r>
              <a:rPr lang="en-US" dirty="0" smtClean="0"/>
              <a:t>// </a:t>
            </a:r>
            <a:r>
              <a:rPr lang="en-US" dirty="0" err="1"/>
              <a:t>int</a:t>
            </a:r>
            <a:r>
              <a:rPr lang="en-US" dirty="0"/>
              <a:t> return type</a:t>
            </a:r>
          </a:p>
          <a:p>
            <a:pPr marL="114300" indent="0">
              <a:buNone/>
            </a:pPr>
            <a:r>
              <a:rPr lang="en-US" dirty="0" smtClean="0"/>
              <a:t>        return </a:t>
            </a:r>
            <a:r>
              <a:rPr lang="en-US" dirty="0"/>
              <a:t>a + b;  </a:t>
            </a:r>
            <a:r>
              <a:rPr lang="en-US" dirty="0" smtClean="0"/>
              <a:t>           </a:t>
            </a:r>
            <a:r>
              <a:rPr lang="en-US" dirty="0"/>
              <a:t>// return </a:t>
            </a:r>
            <a:r>
              <a:rPr lang="en-US" dirty="0" smtClean="0"/>
              <a:t>statement matches return type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main() </a:t>
            </a:r>
            <a:r>
              <a:rPr lang="en-US" dirty="0"/>
              <a:t>{</a:t>
            </a:r>
          </a:p>
          <a:p>
            <a:pPr marL="114300" indent="0">
              <a:buNone/>
            </a:pPr>
            <a:r>
              <a:rPr lang="en-US" dirty="0"/>
              <a:t>  </a:t>
            </a:r>
            <a:r>
              <a:rPr lang="en-US" dirty="0" smtClean="0"/>
              <a:t>   </a:t>
            </a:r>
            <a:r>
              <a:rPr lang="en-US" dirty="0" err="1"/>
              <a:t>int</a:t>
            </a:r>
            <a:r>
              <a:rPr lang="en-US" dirty="0"/>
              <a:t> x = sum(3, 4);</a:t>
            </a:r>
          </a:p>
          <a:p>
            <a:pPr marL="114300" indent="0">
              <a:buNone/>
            </a:pPr>
            <a:r>
              <a:rPr lang="en-US" dirty="0" smtClean="0"/>
              <a:t>     return </a:t>
            </a:r>
            <a:r>
              <a:rPr lang="en-US" dirty="0"/>
              <a:t>0;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9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Incorrect Example)</a:t>
            </a:r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r>
              <a:rPr lang="en-US" b="1" dirty="0" err="1"/>
              <a:t>int</a:t>
            </a:r>
            <a:r>
              <a:rPr lang="en-US" b="1" dirty="0"/>
              <a:t> sum(</a:t>
            </a:r>
            <a:r>
              <a:rPr lang="en-US" b="1" dirty="0" err="1"/>
              <a:t>int</a:t>
            </a:r>
            <a:r>
              <a:rPr lang="en-US" b="1" dirty="0"/>
              <a:t> a , </a:t>
            </a:r>
            <a:r>
              <a:rPr lang="en-US" b="1" dirty="0" err="1"/>
              <a:t>int</a:t>
            </a:r>
            <a:r>
              <a:rPr lang="en-US" b="1" dirty="0"/>
              <a:t> b){  </a:t>
            </a:r>
            <a:r>
              <a:rPr lang="en-US" b="1" dirty="0" smtClean="0"/>
              <a:t>     </a:t>
            </a:r>
            <a:r>
              <a:rPr lang="en-US" dirty="0" smtClean="0"/>
              <a:t>// </a:t>
            </a:r>
            <a:r>
              <a:rPr lang="en-US" dirty="0" err="1"/>
              <a:t>int</a:t>
            </a:r>
            <a:r>
              <a:rPr lang="en-US" dirty="0"/>
              <a:t> return type</a:t>
            </a:r>
          </a:p>
          <a:p>
            <a:pPr marL="114300" indent="0">
              <a:buNone/>
            </a:pPr>
            <a:r>
              <a:rPr lang="en-US" dirty="0" smtClean="0"/>
              <a:t>        return “house”;       </a:t>
            </a:r>
            <a:r>
              <a:rPr lang="en-US" dirty="0"/>
              <a:t>// return </a:t>
            </a:r>
            <a:r>
              <a:rPr lang="en-US" dirty="0" smtClean="0"/>
              <a:t>statement DOES NOT match 				 //  return type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main() </a:t>
            </a:r>
            <a:r>
              <a:rPr lang="en-US" dirty="0"/>
              <a:t>{</a:t>
            </a:r>
          </a:p>
          <a:p>
            <a:pPr marL="114300" indent="0">
              <a:buNone/>
            </a:pPr>
            <a:r>
              <a:rPr lang="en-US" dirty="0"/>
              <a:t>  </a:t>
            </a:r>
            <a:r>
              <a:rPr lang="en-US" dirty="0" smtClean="0"/>
              <a:t>   </a:t>
            </a:r>
            <a:r>
              <a:rPr lang="en-US" dirty="0" err="1"/>
              <a:t>int</a:t>
            </a:r>
            <a:r>
              <a:rPr lang="en-US" dirty="0"/>
              <a:t> x = sum(3, 4);</a:t>
            </a:r>
          </a:p>
          <a:p>
            <a:pPr marL="114300" indent="0">
              <a:buNone/>
            </a:pPr>
            <a:r>
              <a:rPr lang="en-US" dirty="0" smtClean="0"/>
              <a:t>     return </a:t>
            </a:r>
            <a:r>
              <a:rPr lang="en-US" dirty="0"/>
              <a:t>0;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55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90</TotalTime>
  <Words>1252</Words>
  <Application>Microsoft Office PowerPoint</Application>
  <PresentationFormat>On-screen Show (4:3)</PresentationFormat>
  <Paragraphs>240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Adjacency</vt:lpstr>
      <vt:lpstr>C++ Functions</vt:lpstr>
      <vt:lpstr>Functions</vt:lpstr>
      <vt:lpstr>Calling a Function</vt:lpstr>
      <vt:lpstr>Defining Functions</vt:lpstr>
      <vt:lpstr>Defining Functions</vt:lpstr>
      <vt:lpstr>Defining Functions</vt:lpstr>
      <vt:lpstr>Defining Functions</vt:lpstr>
      <vt:lpstr>Defining Functions</vt:lpstr>
      <vt:lpstr>Defining Functions</vt:lpstr>
      <vt:lpstr>Defining Functions</vt:lpstr>
      <vt:lpstr>Defining Functions</vt:lpstr>
      <vt:lpstr>Defining Functions</vt:lpstr>
      <vt:lpstr>Defining Functions</vt:lpstr>
      <vt:lpstr>Calling a Function</vt:lpstr>
      <vt:lpstr>Calling a Function</vt:lpstr>
      <vt:lpstr>Calling a Function</vt:lpstr>
      <vt:lpstr>Calling a Function</vt:lpstr>
      <vt:lpstr>Calling a Function</vt:lpstr>
      <vt:lpstr>Calling a Function</vt:lpstr>
      <vt:lpstr>Calling a Function</vt:lpstr>
      <vt:lpstr>Calling a Function</vt:lpstr>
      <vt:lpstr>Calling a Function</vt:lpstr>
      <vt:lpstr>Calling a Function</vt:lpstr>
      <vt:lpstr>Calling a Function</vt:lpstr>
      <vt:lpstr>Variable Scope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Crone</dc:creator>
  <cp:lastModifiedBy>Tyler Crone</cp:lastModifiedBy>
  <cp:revision>164</cp:revision>
  <dcterms:created xsi:type="dcterms:W3CDTF">2016-01-03T17:32:21Z</dcterms:created>
  <dcterms:modified xsi:type="dcterms:W3CDTF">2016-01-04T13:26:03Z</dcterms:modified>
</cp:coreProperties>
</file>