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56" r:id="rId10"/>
    <p:sldId id="258" r:id="rId11"/>
    <p:sldId id="257" r:id="rId12"/>
    <p:sldId id="259" r:id="rId13"/>
    <p:sldId id="260" r:id="rId14"/>
    <p:sldId id="261" r:id="rId15"/>
    <p:sldId id="262" r:id="rId16"/>
    <p:sldId id="263" r:id="rId17"/>
  </p:sldIdLst>
  <p:sldSz cx="9144000" cy="6858000" type="screen4x3"/>
  <p:notesSz cx="68580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5891-9C57-4B0D-B1E0-CA5892919852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3FC0-D4D1-4BBB-8700-51A16156A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5891-9C57-4B0D-B1E0-CA5892919852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3FC0-D4D1-4BBB-8700-51A16156A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5891-9C57-4B0D-B1E0-CA5892919852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3FC0-D4D1-4BBB-8700-51A16156A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5891-9C57-4B0D-B1E0-CA5892919852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3FC0-D4D1-4BBB-8700-51A16156A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5891-9C57-4B0D-B1E0-CA5892919852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3FC0-D4D1-4BBB-8700-51A16156A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5891-9C57-4B0D-B1E0-CA5892919852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3FC0-D4D1-4BBB-8700-51A16156A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5891-9C57-4B0D-B1E0-CA5892919852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3FC0-D4D1-4BBB-8700-51A16156A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5891-9C57-4B0D-B1E0-CA5892919852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3FC0-D4D1-4BBB-8700-51A16156A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5891-9C57-4B0D-B1E0-CA5892919852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3FC0-D4D1-4BBB-8700-51A16156A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5891-9C57-4B0D-B1E0-CA5892919852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3FC0-D4D1-4BBB-8700-51A16156A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5891-9C57-4B0D-B1E0-CA5892919852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13FC0-D4D1-4BBB-8700-51A16156A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55891-9C57-4B0D-B1E0-CA5892919852}" type="datetimeFigureOut">
              <a:rPr lang="en-US" smtClean="0"/>
              <a:pPr/>
              <a:t>11/29/2011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13FC0-D4D1-4BBB-8700-51A16156A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D:\ImageLibrary40-55\50-EcologyAndTheBiosphere\50-10-Climograph-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4450" y="571500"/>
            <a:ext cx="65151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ImageLibrary40-55\54-Ecosystems\54-12-BiomassPyramids-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695325"/>
            <a:ext cx="7620000" cy="5467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ImageLibrary40-55\54-Ecosystems\54-11-NetProductPyramid-N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347788"/>
            <a:ext cx="7620000" cy="4162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ImageLibrary40-55\54-Ecosystems\54-14-TrophLevelHumanPop-N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776413"/>
            <a:ext cx="7620000" cy="3305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ImageLibrary40-55\54-Ecosystems\54-13-PyramidOfNumbers-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819275"/>
            <a:ext cx="7620000" cy="3219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ImageLibrary40-55\54-Ecosystems\54-16-WaterCycle-N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790575"/>
            <a:ext cx="7620000" cy="5276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ImageLibrary40-55\54-Ecosystems\54-17-CarbonCycle-N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790575"/>
            <a:ext cx="7620000" cy="5276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ImageLibrary40-55\54-Ecosystems\54-18-NitrogenCycle-N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81025"/>
            <a:ext cx="7620000" cy="569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ImageLibrary40-55\54-Ecosystems\54-12-BiomassPyramids-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695325"/>
            <a:ext cx="7620000" cy="546735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81400" y="381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Pyramids of Biomass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ImageLibrary40-55\54-Ecosystems\54-11-NetProductPyramid-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347788"/>
            <a:ext cx="7620000" cy="416242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352800" y="4572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Pyramid of Net Production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ImageLibrary40-55\54-Ecosystems\54-14-TrophLevelHumanPop-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776413"/>
            <a:ext cx="7620000" cy="330517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33600" y="7620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Food energy available at different trophic levels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ImageLibrary40-55\54-Ecosystems\54-13-PyramidOfNumbers-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819275"/>
            <a:ext cx="7620000" cy="3219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:\ImageLibrary40-55\54-Ecosystems\54-16-WaterCycle-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790575"/>
            <a:ext cx="7620000" cy="5276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ImageLibrary40-55\54-Ecosystems\54-17-CarbonCycle-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790575"/>
            <a:ext cx="7620000" cy="5276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:\ImageLibrary40-55\54-Ecosystems\54-18-NitrogenCycle-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81025"/>
            <a:ext cx="7620000" cy="569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Library40-55\50-EcologyAndTheBiosphere\50-10-Climograph-N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1125" y="652463"/>
            <a:ext cx="6381750" cy="5553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14</Words>
  <Application>Microsoft Office PowerPoint</Application>
  <PresentationFormat>On-screen Show (4:3)</PresentationFormat>
  <Paragraphs>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AVSD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callman</dc:creator>
  <cp:lastModifiedBy>callman</cp:lastModifiedBy>
  <cp:revision>3</cp:revision>
  <dcterms:created xsi:type="dcterms:W3CDTF">2011-11-21T14:04:19Z</dcterms:created>
  <dcterms:modified xsi:type="dcterms:W3CDTF">2011-11-29T15:02:30Z</dcterms:modified>
</cp:coreProperties>
</file>