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56" r:id="rId10"/>
    <p:sldId id="258" r:id="rId11"/>
    <p:sldId id="257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5891-9C57-4B0D-B1E0-CA5892919852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13FC0-D4D1-4BBB-8700-51A16156A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ImageLibrary40-55\50-EcologyAndTheBiosphere\50-10-Climograph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4450" y="571500"/>
            <a:ext cx="65151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ImageLibrary40-55\54-Ecosystems\54-12-BiomassPyramids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95325"/>
            <a:ext cx="7620000" cy="5467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ImageLibrary40-55\54-Ecosystems\54-11-NetProductPyramid-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47788"/>
            <a:ext cx="7620000" cy="4162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ImageLibrary40-55\54-Ecosystems\54-14-TrophLevelHumanPop-N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76413"/>
            <a:ext cx="7620000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ImageLibrary40-55\54-Ecosystems\54-13-PyramidOfNumbers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19275"/>
            <a:ext cx="7620000" cy="321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ImageLibrary40-55\54-Ecosystems\54-16-WaterCycle-N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90575"/>
            <a:ext cx="7620000" cy="527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ImageLibrary40-55\54-Ecosystems\54-17-CarbonCycle-N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90575"/>
            <a:ext cx="7620000" cy="527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ImageLibrary40-55\54-Ecosystems\54-18-NitrogenCycle-N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81025"/>
            <a:ext cx="7620000" cy="569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ImageLibrary40-55\54-Ecosystems\54-12-BiomassPyramids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95325"/>
            <a:ext cx="7620000" cy="54673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1400" y="381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Pyramids of Biomass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ImageLibrary40-55\54-Ecosystems\54-11-NetProductPyramid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47788"/>
            <a:ext cx="7620000" cy="41624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352800" y="457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Pyramid of Net Production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ImageLibrary40-55\54-Ecosystems\54-14-TrophLevelHumanPop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76413"/>
            <a:ext cx="7620000" cy="33051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762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Food energy available at different trophic levels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ImageLibrary40-55\54-Ecosystems\54-13-PyramidOfNumbers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19275"/>
            <a:ext cx="7620000" cy="321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ImageLibrary40-55\54-Ecosystems\54-16-WaterCycle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90575"/>
            <a:ext cx="7620000" cy="527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ImageLibrary40-55\54-Ecosystems\54-17-CarbonCycle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90575"/>
            <a:ext cx="7620000" cy="527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ImageLibrary40-55\54-Ecosystems\54-18-NitrogenCycle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81025"/>
            <a:ext cx="7620000" cy="569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Library40-55\50-EcologyAndTheBiosphere\50-10-Climograph-N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652463"/>
            <a:ext cx="6381750" cy="555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Office PowerPoint</Application>
  <PresentationFormat>On-screen Show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AVSD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callman</dc:creator>
  <cp:lastModifiedBy>callman</cp:lastModifiedBy>
  <cp:revision>3</cp:revision>
  <dcterms:created xsi:type="dcterms:W3CDTF">2011-11-21T14:04:19Z</dcterms:created>
  <dcterms:modified xsi:type="dcterms:W3CDTF">2011-11-29T15:02:30Z</dcterms:modified>
</cp:coreProperties>
</file>