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90" r:id="rId32"/>
    <p:sldId id="288" r:id="rId33"/>
    <p:sldId id="289" r:id="rId34"/>
    <p:sldId id="291" r:id="rId35"/>
    <p:sldId id="292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D27CD17-8A76-40C0-BA1F-35566D07EB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9E1168C-0BD1-4E46-A9BB-5A6F188E7AB9}" type="datetimeFigureOut">
              <a:rPr lang="en-US" smtClean="0"/>
              <a:t>1/19/2016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CS1 Final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How many bits are in 3 bytes?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45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How many bits are in 3 bytes?</a:t>
            </a:r>
          </a:p>
          <a:p>
            <a:pPr marL="114300" indent="0">
              <a:buNone/>
            </a:pPr>
            <a:r>
              <a:rPr lang="en-US" sz="3200" dirty="0" smtClean="0"/>
              <a:t>24 bits in 3 bytes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42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ASCII and Unicode are used to convert binary into…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42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ASCII and Unicode are used to convert binary into letters, numbers, and symbols.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44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Software can be broken down into two types: ____ and _____ software.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11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Software can be broken down into two types: system and application software.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69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Which of the operators below has the highest precedence?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&amp;&amp;, ||, 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32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Which of the operators below has the highest precedence?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&amp;&amp;, ||, !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! has the highest precedence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36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Which of the operators below has the highest precedence?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&amp;&amp;, ||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99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Which of the operators below has the highest precedence?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&amp;&amp;, ||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&amp;&amp; has the highest precedence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87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 smtClean="0"/>
              <a:t>Convert 101101 from  binary to decimal.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double(5)/4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99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double(5)/4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// Prints:  1.25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67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double(5/4)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85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double(5/4)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// Prints: 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14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</a:t>
            </a:r>
            <a:r>
              <a:rPr lang="en-US" sz="3200" dirty="0" smtClean="0"/>
              <a:t>?</a:t>
            </a:r>
          </a:p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var1 = 4, var2 = 3;</a:t>
            </a:r>
          </a:p>
          <a:p>
            <a:pPr marL="114300" indent="0">
              <a:buNone/>
            </a:pPr>
            <a:r>
              <a:rPr lang="en-US" sz="3200" dirty="0" err="1" smtClean="0"/>
              <a:t>const</a:t>
            </a:r>
            <a:r>
              <a:rPr lang="en-US" sz="3200" dirty="0" smtClean="0"/>
              <a:t> var3 = 15;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var1 + var2 + var3 &lt;&lt;&lt;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540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</a:t>
            </a:r>
            <a:r>
              <a:rPr lang="en-US" sz="3200" dirty="0" smtClean="0"/>
              <a:t>?</a:t>
            </a:r>
          </a:p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var1 = 4, var2 = 3;</a:t>
            </a:r>
          </a:p>
          <a:p>
            <a:pPr marL="114300" indent="0">
              <a:buNone/>
            </a:pPr>
            <a:r>
              <a:rPr lang="en-US" sz="3200" dirty="0" err="1" smtClean="0"/>
              <a:t>const</a:t>
            </a:r>
            <a:r>
              <a:rPr lang="en-US" sz="3200" dirty="0" smtClean="0"/>
              <a:t> var3 = 15;  // ERROR!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var1 + var2 + var3 &lt;&lt;&lt;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10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</a:t>
            </a:r>
            <a:r>
              <a:rPr lang="en-US" sz="3200" dirty="0" smtClean="0"/>
              <a:t>is the assignment operator?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912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</a:t>
            </a:r>
            <a:r>
              <a:rPr lang="en-US" sz="3200" dirty="0" smtClean="0"/>
              <a:t>is the assignment operator?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=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428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relational operators. </a:t>
            </a:r>
          </a:p>
        </p:txBody>
      </p:sp>
    </p:spTree>
    <p:extLst>
      <p:ext uri="{BB962C8B-B14F-4D97-AF65-F5344CB8AC3E}">
        <p14:creationId xmlns:p14="http://schemas.microsoft.com/office/powerpoint/2010/main" val="3138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relational operators. </a:t>
            </a:r>
          </a:p>
          <a:p>
            <a:pPr marL="114300" indent="0">
              <a:buNone/>
            </a:pPr>
            <a:r>
              <a:rPr lang="en-US" sz="3200" dirty="0" smtClean="0"/>
              <a:t>&lt;, &gt;, &lt;=, &gt;=, ==, !=</a:t>
            </a:r>
          </a:p>
        </p:txBody>
      </p:sp>
    </p:spTree>
    <p:extLst>
      <p:ext uri="{BB962C8B-B14F-4D97-AF65-F5344CB8AC3E}">
        <p14:creationId xmlns:p14="http://schemas.microsoft.com/office/powerpoint/2010/main" val="2610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 smtClean="0"/>
              <a:t>Convert 101101 from  binary to decimal.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101101 Base 2 = 45 Base 10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logical operators. 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0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logical operators.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&amp;&amp;, !, ||</a:t>
            </a:r>
          </a:p>
        </p:txBody>
      </p:sp>
    </p:spTree>
    <p:extLst>
      <p:ext uri="{BB962C8B-B14F-4D97-AF65-F5344CB8AC3E}">
        <p14:creationId xmlns:p14="http://schemas.microsoft.com/office/powerpoint/2010/main" val="39435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increment and decrement operators.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10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increment and decrement operators.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++, --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670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shortcut assignment operators.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85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Name the shortcut assignment operators.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+=, -=, *=, /=, %=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434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Which of the operators below has the highest precedence?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-, +, %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728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Which of the operators below has the highest precedence?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%   (Modulus)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68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code below creates a random number in what range?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r1 = rand() % 10 + 4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177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code below creates a random number in what range?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int</a:t>
            </a:r>
            <a:r>
              <a:rPr lang="en-US" sz="3200" dirty="0" smtClean="0"/>
              <a:t> r1 = rand() % 10 + 4</a:t>
            </a:r>
          </a:p>
          <a:p>
            <a:pPr marL="114300" indent="0">
              <a:buNone/>
            </a:pPr>
            <a:r>
              <a:rPr lang="en-US" sz="3200" dirty="0" smtClean="0"/>
              <a:t>[4, 13]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320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 smtClean="0"/>
              <a:t>Convert 78 from Base 10 to Base 2.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Provide two examples of escape sequences.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771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Provide two examples of escape sequences.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\n, \t</a:t>
            </a: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930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</a:t>
            </a:r>
            <a:r>
              <a:rPr lang="en-US" sz="3200" dirty="0" err="1" smtClean="0"/>
              <a:t>int</a:t>
            </a:r>
            <a:r>
              <a:rPr lang="en-US" sz="3200" dirty="0" smtClean="0"/>
              <a:t>(3.7)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930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</a:t>
            </a:r>
            <a:r>
              <a:rPr lang="en-US" sz="3200" dirty="0" err="1" smtClean="0"/>
              <a:t>int</a:t>
            </a:r>
            <a:r>
              <a:rPr lang="en-US" sz="3200" dirty="0" smtClean="0"/>
              <a:t>(3.7)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// 3</a:t>
            </a: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2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string </a:t>
            </a:r>
            <a:r>
              <a:rPr lang="en-US" sz="3200" dirty="0" err="1" smtClean="0"/>
              <a:t>str</a:t>
            </a:r>
            <a:r>
              <a:rPr lang="en-US" sz="3200" dirty="0" smtClean="0"/>
              <a:t> = “Northern Pike”;</a:t>
            </a:r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str.at(6)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5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string </a:t>
            </a:r>
            <a:r>
              <a:rPr lang="en-US" sz="3200" dirty="0" err="1" smtClean="0"/>
              <a:t>str</a:t>
            </a:r>
            <a:r>
              <a:rPr lang="en-US" sz="3200" dirty="0" smtClean="0"/>
              <a:t> = “Northern Pike”;</a:t>
            </a:r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str.at(6)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//Prints:  r</a:t>
            </a: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227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string </a:t>
            </a:r>
            <a:r>
              <a:rPr lang="en-US" sz="3200" dirty="0" err="1" smtClean="0"/>
              <a:t>str</a:t>
            </a:r>
            <a:r>
              <a:rPr lang="en-US" sz="3200" dirty="0" smtClean="0"/>
              <a:t> = “Northern Pike”;</a:t>
            </a:r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</a:t>
            </a:r>
            <a:r>
              <a:rPr lang="en-US" sz="3200" dirty="0" err="1" smtClean="0"/>
              <a:t>str.find</a:t>
            </a:r>
            <a:r>
              <a:rPr lang="en-US" sz="3200" dirty="0" smtClean="0"/>
              <a:t>(“the”)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9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the code below print?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string </a:t>
            </a:r>
            <a:r>
              <a:rPr lang="en-US" sz="3200" dirty="0" err="1" smtClean="0"/>
              <a:t>str</a:t>
            </a:r>
            <a:r>
              <a:rPr lang="en-US" sz="3200" dirty="0" smtClean="0"/>
              <a:t> = “Northern Pike”;</a:t>
            </a:r>
          </a:p>
          <a:p>
            <a:pPr marL="114300" indent="0">
              <a:buNone/>
            </a:pPr>
            <a:r>
              <a:rPr lang="en-US" sz="3200" dirty="0" err="1" smtClean="0"/>
              <a:t>cout</a:t>
            </a:r>
            <a:r>
              <a:rPr lang="en-US" sz="3200" dirty="0" smtClean="0"/>
              <a:t> &lt;&lt; </a:t>
            </a:r>
            <a:r>
              <a:rPr lang="en-US" sz="3200" dirty="0" err="1" smtClean="0"/>
              <a:t>str.find</a:t>
            </a:r>
            <a:r>
              <a:rPr lang="en-US" sz="3200" dirty="0" smtClean="0"/>
              <a:t>(“the”) &lt;&lt; </a:t>
            </a:r>
            <a:r>
              <a:rPr lang="en-US" sz="3200" dirty="0" err="1" smtClean="0"/>
              <a:t>endl</a:t>
            </a:r>
            <a:r>
              <a:rPr lang="en-US" sz="3200" dirty="0" smtClean="0"/>
              <a:t>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//Prints:  3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14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 smtClean="0"/>
              <a:t>Convert 78 from Base 10 to Base 2. 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78 Base 10 = 1001110 Base 2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Is C++ considered a high-level or low level programming language?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08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Is C++ considered a high-level or low level programming language?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High-Level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42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Is C++ object oriented or procedural based?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57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Is C++ object oriented or procedural based?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Object Oriented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70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236</TotalTime>
  <Words>656</Words>
  <Application>Microsoft Office PowerPoint</Application>
  <PresentationFormat>On-screen Show (4:3)</PresentationFormat>
  <Paragraphs>138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Adjacency</vt:lpstr>
      <vt:lpstr>CS1 Final Exam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36</cp:revision>
  <dcterms:created xsi:type="dcterms:W3CDTF">2016-01-18T21:55:00Z</dcterms:created>
  <dcterms:modified xsi:type="dcterms:W3CDTF">2016-01-19T12:34:25Z</dcterms:modified>
</cp:coreProperties>
</file>