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  <p:sldId id="261" r:id="rId7"/>
    <p:sldId id="264" r:id="rId8"/>
    <p:sldId id="266" r:id="rId9"/>
    <p:sldId id="258" r:id="rId10"/>
    <p:sldId id="265" r:id="rId11"/>
    <p:sldId id="263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7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06B9-3300-4784-882F-7E4AC93FBDA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1BD-56EE-4A15-993B-2CA8216CF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0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06B9-3300-4784-882F-7E4AC93FBDA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1BD-56EE-4A15-993B-2CA8216CF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1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06B9-3300-4784-882F-7E4AC93FBDA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1BD-56EE-4A15-993B-2CA8216CF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5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06B9-3300-4784-882F-7E4AC93FBDA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1BD-56EE-4A15-993B-2CA8216CF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3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06B9-3300-4784-882F-7E4AC93FBDA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1BD-56EE-4A15-993B-2CA8216CF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2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06B9-3300-4784-882F-7E4AC93FBDA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1BD-56EE-4A15-993B-2CA8216CF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1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06B9-3300-4784-882F-7E4AC93FBDA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1BD-56EE-4A15-993B-2CA8216CF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6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06B9-3300-4784-882F-7E4AC93FBDA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1BD-56EE-4A15-993B-2CA8216CF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87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06B9-3300-4784-882F-7E4AC93FBDA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1BD-56EE-4A15-993B-2CA8216CF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80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06B9-3300-4784-882F-7E4AC93FBDA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1BD-56EE-4A15-993B-2CA8216CF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06B9-3300-4784-882F-7E4AC93FBDA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61BD-56EE-4A15-993B-2CA8216CF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5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106B9-3300-4784-882F-7E4AC93FBDAF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761BD-56EE-4A15-993B-2CA8216CF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4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So you think you are as smart as Thomas Jefferson</a:t>
            </a:r>
            <a:endParaRPr lang="en-US" sz="48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352800" y="5029200"/>
            <a:ext cx="31242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 Small Quiz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525" y="342900"/>
            <a:ext cx="1504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12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8. At the time Thomas Jefferson was living…”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895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800" b="1" dirty="0" smtClean="0"/>
              <a:t>Some beavers in the West were seven feet tall.</a:t>
            </a:r>
            <a:endParaRPr lang="en-US" sz="4800" b="1" dirty="0"/>
          </a:p>
        </p:txBody>
      </p:sp>
      <p:pic>
        <p:nvPicPr>
          <p:cNvPr id="9218" name="Picture 2" descr="https://tse2.mm.bing.net/th?id=OIP.M0191cb17c1ab5ec43dd1014de72a027co0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99" y="1752600"/>
            <a:ext cx="2524125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s://tse3.mm.bing.net/th?id=OIP.Mc17071c131f8e7205bf861aaaee12aabo0&amp;pid=15.1&amp;P=0&amp;w=293&amp;h=1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19712" y="3062291"/>
            <a:ext cx="4191001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4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18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9. At the time Thomas Jefferson was living…”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28956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 smtClean="0"/>
              <a:t>Unicorns could be found in the West.</a:t>
            </a:r>
            <a:endParaRPr lang="en-US" sz="4800" b="1" dirty="0"/>
          </a:p>
        </p:txBody>
      </p:sp>
      <p:pic>
        <p:nvPicPr>
          <p:cNvPr id="7170" name="Picture 2" descr="https://tse3.mm.bing.net/th?id=OIP.Mf741c95f3cc577316dd10bb5af2cb652H0&amp;pid=15.1&amp;P=0&amp;w=222&amp;h=1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81200"/>
            <a:ext cx="2667000" cy="2006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tse4.mm.bing.net/th?id=OIP.yKk3UDKNcpveMww0owSVzAEsCh&amp;pid=15.1&amp;P=0&amp;w=325&amp;h=1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881" y="3997274"/>
            <a:ext cx="3567437" cy="191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38463" y="1660889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Look, they do exist!!</a:t>
            </a:r>
            <a:endParaRPr lang="en-US" sz="4000" b="1" dirty="0"/>
          </a:p>
        </p:txBody>
      </p:sp>
      <p:pic>
        <p:nvPicPr>
          <p:cNvPr id="7174" name="Picture 6" descr="https://tse3.mm.bing.net/th?id=OIP.tw92-D03RXfOHhMRTlMlWADsDs&amp;pid=15.1&amp;P=0&amp;w=300&amp;h=3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522" y="4006507"/>
            <a:ext cx="2247900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5" y="2810454"/>
            <a:ext cx="1669406" cy="111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590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10. At the time Thomas Jefferson was living…”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009" y="1524000"/>
            <a:ext cx="4395661" cy="1752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Buffaloes were friendly and had slim waists.</a:t>
            </a:r>
            <a:endParaRPr lang="en-US" sz="4000" b="1" dirty="0"/>
          </a:p>
        </p:txBody>
      </p:sp>
      <p:pic>
        <p:nvPicPr>
          <p:cNvPr id="11266" name="Picture 2" descr="https://tse1.mm.bing.net/th?id=OIP.ACnBBQ_I0gGJq-mzOBoCvQEsC7&amp;pid=15.1&amp;P=0&amp;w=255&amp;h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52800"/>
            <a:ext cx="4399471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s://tse3.mm.bing.net/th?id=OIP.M417297b14322af1a7cb22b5ec6bcd81eo0&amp;pid=15.1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828800"/>
            <a:ext cx="3921252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9327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 … At the time Thomas Jefferson was living…”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800" b="1" dirty="0" smtClean="0"/>
              <a:t>How many “True” do you have?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800" b="1" dirty="0" smtClean="0"/>
              <a:t>How many “False” do you have?</a:t>
            </a:r>
          </a:p>
          <a:p>
            <a:pPr marL="0" indent="0">
              <a:buNone/>
            </a:pPr>
            <a:endParaRPr lang="en-US" sz="4800" b="1" dirty="0"/>
          </a:p>
          <a:p>
            <a:pPr marL="0" indent="0">
              <a:buNone/>
            </a:pPr>
            <a:r>
              <a:rPr lang="en-US" sz="4800" b="1" dirty="0" smtClean="0"/>
              <a:t>They were all “FALSE”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94399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0"/>
            <a:ext cx="3276600" cy="868362"/>
          </a:xfrm>
        </p:spPr>
        <p:txBody>
          <a:bodyPr/>
          <a:lstStyle/>
          <a:p>
            <a:r>
              <a:rPr lang="en-US" dirty="0" smtClean="0"/>
              <a:t>Directions: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8307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On your square, </a:t>
            </a:r>
            <a:r>
              <a:rPr lang="en-US" b="1" dirty="0" smtClean="0"/>
              <a:t>number it from 1 – 10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smtClean="0"/>
              <a:t>You will be given </a:t>
            </a:r>
            <a:r>
              <a:rPr lang="en-US" b="1" dirty="0" smtClean="0"/>
              <a:t>ten statements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smtClean="0"/>
              <a:t>You will </a:t>
            </a:r>
            <a:r>
              <a:rPr lang="en-US" b="1" dirty="0" smtClean="0"/>
              <a:t>answer the statements with “True” or “False”.</a:t>
            </a:r>
          </a:p>
          <a:p>
            <a:pPr marL="514350" indent="-514350">
              <a:buAutoNum type="arabicPeriod"/>
            </a:pPr>
            <a:r>
              <a:rPr lang="en-US" dirty="0" smtClean="0"/>
              <a:t>All statements are prefaced with the phrase, </a:t>
            </a:r>
            <a:r>
              <a:rPr lang="en-US" b="1" dirty="0" smtClean="0"/>
              <a:t>“At the time Thomas Jefferson was living…”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Answer the questions truthfully </a:t>
            </a:r>
            <a:r>
              <a:rPr lang="en-US" dirty="0" smtClean="0"/>
              <a:t>– remember – </a:t>
            </a:r>
            <a:r>
              <a:rPr lang="en-US" b="1" dirty="0" smtClean="0"/>
              <a:t>this is during the time of Thomas Jefferson, NOT NOW.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3143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1. At the time Thomas Jefferson was living…”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b="1" dirty="0" smtClean="0"/>
              <a:t>The West had many erupting volcanoes.</a:t>
            </a:r>
            <a:endParaRPr lang="en-US" sz="4800" b="1" dirty="0"/>
          </a:p>
        </p:txBody>
      </p:sp>
      <p:pic>
        <p:nvPicPr>
          <p:cNvPr id="6146" name="Picture 2" descr="https://tse3.mm.bing.net/th?id=OIP.vlmyrGqgBvQAJ6_AIspI_gEsDT&amp;pid=15.1&amp;P=0&amp;w=252&amp;h=1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05200"/>
            <a:ext cx="3775751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tse1.mm.bing.net/th?id=OIP.gM6t5m4vTlP8eV6LjBUBJgEsDM&amp;pid=15.1&amp;P=0&amp;w=258&amp;h=1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566" y="3505200"/>
            <a:ext cx="3915034" cy="2670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63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2. At the time Thomas Jefferson was living…”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24274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There was a tribe of blue-eyed Indians living in the West who spoke Welsh, the language of people from Wales, a region on the west coast of the island of Great Britain.</a:t>
            </a:r>
            <a:endParaRPr lang="en-US" sz="3600" b="1" dirty="0"/>
          </a:p>
        </p:txBody>
      </p:sp>
      <p:pic>
        <p:nvPicPr>
          <p:cNvPr id="3074" name="Picture 2" descr="https://tse1.mm.bing.net/th?id=OIP.M425e18a59881c888557a5100ccf7e088H0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214086"/>
            <a:ext cx="1905000" cy="226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tse1.mm.bing.net/th?id=OIP.Me6e9d2042f569057c124245fe9e41657H0&amp;pid=15.1&amp;P=0&amp;w=244&amp;h=16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839" y="4372654"/>
            <a:ext cx="2938120" cy="195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tse2.mm.bing.net/th?id=OIP.Me86253593bf615514e9b67922b21bc73H0&amp;pid=15.1&amp;P=0&amp;w=265&amp;h=1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599" y="4126230"/>
            <a:ext cx="2832511" cy="180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08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At the time Thomas Jefferson was living…”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191000" cy="49529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 dirty="0" smtClean="0"/>
              <a:t>There was a river or series of connected rivers, starting at the Mississippi, that crossed the western mountains and reached the Pacific Ocean.</a:t>
            </a:r>
            <a:endParaRPr lang="en-US" sz="3600" b="1" dirty="0"/>
          </a:p>
        </p:txBody>
      </p:sp>
      <p:pic>
        <p:nvPicPr>
          <p:cNvPr id="4098" name="Picture 2" descr="http://www.vintage-views.com/REC/NA3/images/031394k4-usw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760" y="1600200"/>
            <a:ext cx="3810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92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At the time Thomas Jefferson was living…”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1447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b="1" dirty="0" smtClean="0"/>
              <a:t>The Blue Mountains (Appalachians) were taller than the Rocky Mountains.</a:t>
            </a:r>
            <a:endParaRPr lang="en-US" sz="4000" b="1" dirty="0"/>
          </a:p>
        </p:txBody>
      </p:sp>
      <p:pic>
        <p:nvPicPr>
          <p:cNvPr id="5122" name="Picture 2" descr="https://tse4.mm.bing.net/th?id=OIP.TdRB9BIIYSZK-nbrHOUoXwEsDP&amp;pid=15.1&amp;P=0&amp;w=252&amp;h=1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13" y="3770278"/>
            <a:ext cx="4140795" cy="2859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tse3.mm.bing.net/th?id=OIP.Mb201c669d32b27dcc9d84967e70e7718o0&amp;pid=15.1&amp;P=0&amp;w=202&amp;h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770278"/>
            <a:ext cx="3581400" cy="2819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7556" y="3178306"/>
            <a:ext cx="3744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Appalachian Mountains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3185149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Rocky Mountains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599152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 At the time Thomas Jefferson was living…”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400" b="1" dirty="0" smtClean="0"/>
              <a:t>There were mountains in the West made of undissolved salt.</a:t>
            </a:r>
            <a:endParaRPr lang="en-US" sz="4400" b="1" dirty="0"/>
          </a:p>
        </p:txBody>
      </p:sp>
      <p:pic>
        <p:nvPicPr>
          <p:cNvPr id="8194" name="Picture 2" descr="https://tse1.mm.bing.net/th?id=OIP.M2266c27c839bb12dadd032625bc17547o0&amp;pid=15.1&amp;P=0&amp;w=242&amp;h=1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85977"/>
            <a:ext cx="3733800" cy="245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s://tse1.mm.bing.net/th?id=OIP.Mb341995dcc0f8a86d13bd5098c80ed70o0&amp;pid=15.1&amp;P=0&amp;w=263&amp;h=1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733799"/>
            <a:ext cx="3352800" cy="224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403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6</a:t>
            </a:r>
            <a:r>
              <a:rPr lang="en-US" b="1" dirty="0" smtClean="0"/>
              <a:t>. At the time Thomas Jefferson was living…”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90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400" b="1" dirty="0" smtClean="0"/>
              <a:t>Peruvian llamas roamed the West.</a:t>
            </a:r>
            <a:endParaRPr lang="en-US" sz="4400" b="1" dirty="0"/>
          </a:p>
        </p:txBody>
      </p:sp>
      <p:pic>
        <p:nvPicPr>
          <p:cNvPr id="10242" name="Picture 2" descr="https://tse1.mm.bing.net/th?id=OIP.ivaxfj693sOddtnFnLPXlAEsDI&amp;pid=15.1&amp;P=0&amp;w=255&amp;h=1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31770"/>
            <a:ext cx="4114797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598" y="570485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Peruvian llamas</a:t>
            </a:r>
            <a:endParaRPr lang="en-US" sz="2800" b="1" dirty="0"/>
          </a:p>
        </p:txBody>
      </p:sp>
      <p:pic>
        <p:nvPicPr>
          <p:cNvPr id="10244" name="Picture 4" descr="https://tse2.mm.bing.net/th?id=OIP.M3fd2f0503b845da88f7495c3f4465abco0&amp;pid=15.1&amp;P=0&amp;w=266&amp;h=17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005137"/>
            <a:ext cx="3335256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19800" y="5742206"/>
            <a:ext cx="2429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Tibetan lamas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417668" y="5743369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NOT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8911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7. At the time Thomas Jefferson was living…”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01026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 smtClean="0"/>
              <a:t>There were woolly mammoths roaming the West</a:t>
            </a:r>
            <a:r>
              <a:rPr lang="en-US" sz="6600" b="1" dirty="0" smtClean="0"/>
              <a:t>.</a:t>
            </a:r>
            <a:endParaRPr lang="en-US" sz="66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505200"/>
            <a:ext cx="4597602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99827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363</Words>
  <Application>Microsoft Office PowerPoint</Application>
  <PresentationFormat>On-screen Show (4:3)</PresentationFormat>
  <Paragraphs>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So you think you are as smart as Thomas Jefferson</vt:lpstr>
      <vt:lpstr>Directions:</vt:lpstr>
      <vt:lpstr>1. At the time Thomas Jefferson was living…”</vt:lpstr>
      <vt:lpstr>2. At the time Thomas Jefferson was living…”</vt:lpstr>
      <vt:lpstr>3. At the time Thomas Jefferson was living…”</vt:lpstr>
      <vt:lpstr>4. At the time Thomas Jefferson was living…”</vt:lpstr>
      <vt:lpstr>5. At the time Thomas Jefferson was living…”</vt:lpstr>
      <vt:lpstr>6. At the time Thomas Jefferson was living…”</vt:lpstr>
      <vt:lpstr>7. At the time Thomas Jefferson was living…”</vt:lpstr>
      <vt:lpstr>8. At the time Thomas Jefferson was living…”</vt:lpstr>
      <vt:lpstr>9. At the time Thomas Jefferson was living…”</vt:lpstr>
      <vt:lpstr>10. At the time Thomas Jefferson was living…”</vt:lpstr>
      <vt:lpstr>So … At the time Thomas Jefferson was living…”</vt:lpstr>
    </vt:vector>
  </TitlesOfParts>
  <Company>Lehighton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you think you are as smart as Thomas Jefferson</dc:title>
  <dc:creator>jstemler</dc:creator>
  <cp:lastModifiedBy>jstemler</cp:lastModifiedBy>
  <cp:revision>17</cp:revision>
  <dcterms:created xsi:type="dcterms:W3CDTF">2017-02-06T22:24:33Z</dcterms:created>
  <dcterms:modified xsi:type="dcterms:W3CDTF">2017-11-14T17:28:52Z</dcterms:modified>
</cp:coreProperties>
</file>