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18B9-6AFE-4E83-AEF1-520377A48B7E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A454-7802-48BE-B836-C7449615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1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18B9-6AFE-4E83-AEF1-520377A48B7E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A454-7802-48BE-B836-C7449615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7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18B9-6AFE-4E83-AEF1-520377A48B7E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A454-7802-48BE-B836-C7449615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6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18B9-6AFE-4E83-AEF1-520377A48B7E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A454-7802-48BE-B836-C7449615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1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18B9-6AFE-4E83-AEF1-520377A48B7E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A454-7802-48BE-B836-C7449615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1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18B9-6AFE-4E83-AEF1-520377A48B7E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A454-7802-48BE-B836-C7449615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6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18B9-6AFE-4E83-AEF1-520377A48B7E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A454-7802-48BE-B836-C7449615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1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18B9-6AFE-4E83-AEF1-520377A48B7E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A454-7802-48BE-B836-C7449615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7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18B9-6AFE-4E83-AEF1-520377A48B7E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A454-7802-48BE-B836-C7449615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3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18B9-6AFE-4E83-AEF1-520377A48B7E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A454-7802-48BE-B836-C7449615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2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18B9-6AFE-4E83-AEF1-520377A48B7E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A454-7802-48BE-B836-C7449615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0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418B9-6AFE-4E83-AEF1-520377A48B7E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8A454-7802-48BE-B836-C7449615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4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24000"/>
            <a:ext cx="7086600" cy="1470025"/>
          </a:xfrm>
        </p:spPr>
        <p:txBody>
          <a:bodyPr/>
          <a:lstStyle/>
          <a:p>
            <a:r>
              <a:rPr lang="en-US" dirty="0" smtClean="0"/>
              <a:t>Creating the Constitution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990600"/>
            <a:ext cx="5486400" cy="609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Chapter 8, Section 2</a:t>
            </a:r>
            <a:endParaRPr lang="en-US" sz="4000" dirty="0"/>
          </a:p>
        </p:txBody>
      </p:sp>
      <p:pic>
        <p:nvPicPr>
          <p:cNvPr id="1026" name="Picture 2" descr="C:\Users\jstemler\AppData\Local\Microsoft\Windows\Temporary Internet Files\Content.IE5\0XEHJY4L\MC90014943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95600"/>
            <a:ext cx="1851434" cy="279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1650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stemler\AppData\Local\Microsoft\Windows\Temporary Internet Files\Content.IE5\IPD66GNJ\MP90040910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81000"/>
            <a:ext cx="2057400" cy="26835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617741"/>
            <a:ext cx="7620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Call for a C______ Convention</a:t>
            </a:r>
          </a:p>
          <a:p>
            <a:endParaRPr lang="en-US" sz="3200" dirty="0" smtClean="0"/>
          </a:p>
          <a:p>
            <a:endParaRPr lang="en-US" sz="3200" dirty="0"/>
          </a:p>
          <a:p>
            <a:pPr marL="514350" indent="-514350">
              <a:buAutoNum type="alphaUcPeriod"/>
            </a:pPr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Annapolis Convention </a:t>
            </a:r>
            <a:r>
              <a:rPr lang="en-US" sz="3200" dirty="0" smtClean="0"/>
              <a:t>– </a:t>
            </a:r>
            <a:r>
              <a:rPr lang="en-US" sz="3200" dirty="0" err="1" smtClean="0"/>
              <a:t>Yr</a:t>
            </a:r>
            <a:r>
              <a:rPr lang="en-US" sz="3200" dirty="0" smtClean="0"/>
              <a:t>: ___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3200" b="1" dirty="0" smtClean="0"/>
              <a:t>Purpose: Navigation &amp; T______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3200" dirty="0" smtClean="0"/>
              <a:t>Only 5 states show up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3200" b="1" dirty="0" smtClean="0"/>
              <a:t>A. </a:t>
            </a:r>
            <a:r>
              <a:rPr lang="en-US" sz="3200" b="1" smtClean="0"/>
              <a:t>H _________ </a:t>
            </a:r>
            <a:r>
              <a:rPr lang="en-US" sz="3200" b="1" dirty="0" smtClean="0"/>
              <a:t>suggests meeting again</a:t>
            </a:r>
          </a:p>
        </p:txBody>
      </p:sp>
    </p:spTree>
    <p:extLst>
      <p:ext uri="{BB962C8B-B14F-4D97-AF65-F5344CB8AC3E}">
        <p14:creationId xmlns:p14="http://schemas.microsoft.com/office/powerpoint/2010/main" val="63111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jstemler\AppData\Local\Microsoft\Windows\Temporary Internet Files\Content.IE5\EERXKFAA\MC9003844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1990725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00350" y="228600"/>
            <a:ext cx="603885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B. Constitutional Convention     (5/25/1787 – 9/17/1787)</a:t>
            </a:r>
          </a:p>
          <a:p>
            <a:pPr algn="ctr"/>
            <a:endParaRPr lang="en-US" sz="36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Promote national ____ laws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A______ the Articles of Confederation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_____ of the 13 states came: NO R________ I________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Proceedings kept _____ (</a:t>
            </a:r>
            <a:r>
              <a:rPr lang="en-US" sz="3200" b="1" dirty="0" err="1" smtClean="0"/>
              <a:t>shh</a:t>
            </a:r>
            <a:r>
              <a:rPr lang="en-US" sz="3200" b="1" dirty="0" smtClean="0"/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U.S. Constitution passed by Constitutional Convention on: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9/17/1787 (KNOW THIS DATE)</a:t>
            </a:r>
          </a:p>
        </p:txBody>
      </p:sp>
    </p:spTree>
    <p:extLst>
      <p:ext uri="{BB962C8B-B14F-4D97-AF65-F5344CB8AC3E}">
        <p14:creationId xmlns:p14="http://schemas.microsoft.com/office/powerpoint/2010/main" val="360036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aniel Shays and Job Shattu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762000"/>
            <a:ext cx="285750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5764" y="609600"/>
            <a:ext cx="470823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C. </a:t>
            </a:r>
            <a:r>
              <a:rPr lang="en-US" sz="3200" b="1" dirty="0" err="1" smtClean="0"/>
              <a:t>Shays’s</a:t>
            </a:r>
            <a:r>
              <a:rPr lang="en-US" sz="3200" b="1" dirty="0" smtClean="0"/>
              <a:t> Rebellion Effect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Ends January, 1787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Fear of farmer uprising plays a part in deciding – SCRAP The A of 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Some call to create </a:t>
            </a:r>
            <a:r>
              <a:rPr lang="en-US" sz="3200" b="1" dirty="0" smtClean="0"/>
              <a:t>a STRONGER NATIONAL  gov’t through a NEW CONSTITUTION</a:t>
            </a:r>
          </a:p>
        </p:txBody>
      </p:sp>
      <p:pic>
        <p:nvPicPr>
          <p:cNvPr id="7172" name="Picture 4" descr="Click Image to Enlar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117979"/>
            <a:ext cx="2809875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75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975" y="488245"/>
            <a:ext cx="5791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D</a:t>
            </a:r>
            <a:r>
              <a:rPr lang="en-US" sz="3600" b="1" dirty="0" smtClean="0"/>
              <a:t>. Be There or Be Square – </a:t>
            </a:r>
            <a:r>
              <a:rPr lang="en-US" sz="3600" b="1" i="1" u="sng" dirty="0" smtClean="0"/>
              <a:t>OUR FOUNDING FATHERS </a:t>
            </a:r>
            <a:r>
              <a:rPr lang="en-US" sz="3600" b="1" dirty="0" smtClean="0"/>
              <a:t>ALL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	1. THERE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G. W____________ (VA)- ___________of the Constitutional Convention</a:t>
            </a:r>
          </a:p>
          <a:p>
            <a:pPr marL="4229100" lvl="8" indent="-571500">
              <a:buFont typeface="Arial" panose="020B0604020202020204" pitchFamily="34" charset="0"/>
              <a:buChar char="•"/>
            </a:pPr>
            <a:endParaRPr lang="en-US" sz="36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A. H_________ (NY) - pushed for a s_______, n_______ government</a:t>
            </a:r>
          </a:p>
        </p:txBody>
      </p:sp>
      <p:pic>
        <p:nvPicPr>
          <p:cNvPr id="4098" name="Picture 2" descr="C:\Users\jstemler\AppData\Local\Microsoft\Windows\Temporary Internet Files\Content.IE5\R8QNJQBM\MC9003536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793" y="1524000"/>
            <a:ext cx="1588883" cy="228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Alexander Hamilton"/>
          <p:cNvSpPr>
            <a:spLocks noChangeAspect="1" noChangeArrowheads="1"/>
          </p:cNvSpPr>
          <p:nvPr/>
        </p:nvSpPr>
        <p:spPr bwMode="auto">
          <a:xfrm>
            <a:off x="285115" y="-579439"/>
            <a:ext cx="103822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Image result for Alexander Hamilton"/>
          <p:cNvSpPr>
            <a:spLocks noChangeAspect="1" noChangeArrowheads="1"/>
          </p:cNvSpPr>
          <p:nvPr/>
        </p:nvSpPr>
        <p:spPr bwMode="auto">
          <a:xfrm>
            <a:off x="307975" y="-579438"/>
            <a:ext cx="103822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4" name="Picture 8" descr="Alexander Hamilt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213" y="4191000"/>
            <a:ext cx="16383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entagon 2"/>
          <p:cNvSpPr/>
          <p:nvPr/>
        </p:nvSpPr>
        <p:spPr>
          <a:xfrm rot="19567363">
            <a:off x="5609971" y="3200400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otched Right Arrow 5"/>
          <p:cNvSpPr/>
          <p:nvPr/>
        </p:nvSpPr>
        <p:spPr>
          <a:xfrm>
            <a:off x="5421630" y="5381625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317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5181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J. M___________ (VA)- “ F____________ of the Constitution” &amp; the V_______ Plan – favored the ________ states; kept great notes; well-read – used Enlightenment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J. W________ (PA) – pushed idea of “popular sovereignty” – means “P________ r_______”</a:t>
            </a:r>
            <a:endParaRPr lang="en-US" sz="3200" b="1" dirty="0"/>
          </a:p>
        </p:txBody>
      </p:sp>
      <p:sp>
        <p:nvSpPr>
          <p:cNvPr id="3" name="AutoShape 2" descr="Image result for James Madison"/>
          <p:cNvSpPr>
            <a:spLocks noChangeAspect="1" noChangeArrowheads="1"/>
          </p:cNvSpPr>
          <p:nvPr/>
        </p:nvSpPr>
        <p:spPr bwMode="auto">
          <a:xfrm>
            <a:off x="155575" y="-731838"/>
            <a:ext cx="123825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James Madis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59100"/>
            <a:ext cx="20955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JusticeJamesWils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706118"/>
            <a:ext cx="20955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otched Right Arrow 3"/>
          <p:cNvSpPr/>
          <p:nvPr/>
        </p:nvSpPr>
        <p:spPr>
          <a:xfrm>
            <a:off x="4876800" y="1450818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otched Right Arrow 4"/>
          <p:cNvSpPr/>
          <p:nvPr/>
        </p:nvSpPr>
        <p:spPr>
          <a:xfrm>
            <a:off x="5225796" y="5058036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7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381000"/>
            <a:ext cx="5181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W. Paterson – developed the N___ J________ Plan which favored _____ states</a:t>
            </a:r>
            <a:endParaRPr lang="en-US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R. S________  - saved the day with the “G________ Compromise” a.k.a. the Connecticut Compromise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B. F________ (PA) – steady leadership; sought compromise; oldest there</a:t>
            </a:r>
          </a:p>
        </p:txBody>
      </p:sp>
      <p:pic>
        <p:nvPicPr>
          <p:cNvPr id="6146" name="Picture 2" descr="William Paterson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28601"/>
            <a:ext cx="1600200" cy="193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RogerShermanPortrai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2307772"/>
            <a:ext cx="1371600" cy="200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BenFranklinDuplessi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175" y="4442759"/>
            <a:ext cx="1619250" cy="197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2682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en-US" b="1" dirty="0" smtClean="0"/>
              <a:t>2. SQUARE – not there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24840" y="1224945"/>
            <a:ext cx="5181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J. A__________ - Minister (ambassador) to Britain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T. J__________ - Minister to France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P. H_________ - “he smelled a rat …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tending toward 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monarchy”</a:t>
            </a:r>
            <a:endParaRPr lang="en-US" sz="3200" b="1" dirty="0"/>
          </a:p>
        </p:txBody>
      </p:sp>
      <p:pic>
        <p:nvPicPr>
          <p:cNvPr id="8194" name="Picture 2" descr="http://upload.wikimedia.org/wikipedia/commons/thumb/d/df/Official_Presidential_portrait_of_John_Adams_%28by_John_Trumbull%2C_circa_1792%29.jpg/220px-Official_Presidential_portrait_of_John_Adams_%28by_John_Trumbull%2C_circa_1792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621" y="838200"/>
            <a:ext cx="144780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://upload.wikimedia.org/wikipedia/commons/thumb/6/62/Thomas_Jefferson_1786_by_Mather_Brown.JPG/220px-Thomas_Jefferson_1786_by_Mather_Brow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603" y="2743200"/>
            <a:ext cx="1481818" cy="198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Patrick henr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723449"/>
            <a:ext cx="1371600" cy="165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http://upload.wikimedia.org/wikipedia/commons/thumb/6/6d/Street-rat.jpg/220px-Street-ra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51444"/>
            <a:ext cx="20955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41621" y="6279892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Monarchy?</a:t>
            </a:r>
            <a:endParaRPr lang="en-US" dirty="0"/>
          </a:p>
        </p:txBody>
      </p:sp>
      <p:sp>
        <p:nvSpPr>
          <p:cNvPr id="5" name="Notched Right Arrow 4"/>
          <p:cNvSpPr/>
          <p:nvPr/>
        </p:nvSpPr>
        <p:spPr>
          <a:xfrm>
            <a:off x="5317236" y="1705356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otched Right Arrow 9"/>
          <p:cNvSpPr/>
          <p:nvPr/>
        </p:nvSpPr>
        <p:spPr>
          <a:xfrm>
            <a:off x="4920996" y="3424714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otched Right Arrow 10"/>
          <p:cNvSpPr/>
          <p:nvPr/>
        </p:nvSpPr>
        <p:spPr>
          <a:xfrm>
            <a:off x="3352800" y="5662213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2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0300" y="22859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2400" b="1" dirty="0" smtClean="0"/>
              <a:t>Close - Check on Comprehension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3390" y="609600"/>
            <a:ext cx="8382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 smtClean="0"/>
              <a:t>The </a:t>
            </a:r>
            <a:r>
              <a:rPr lang="en-US" sz="2000" b="1" dirty="0" smtClean="0"/>
              <a:t>Annapolis Convention </a:t>
            </a:r>
            <a:r>
              <a:rPr lang="en-US" sz="2000" dirty="0" smtClean="0"/>
              <a:t>was held to try to create:</a:t>
            </a:r>
          </a:p>
          <a:p>
            <a:endParaRPr lang="en-US" sz="2000" dirty="0" smtClean="0"/>
          </a:p>
          <a:p>
            <a:pPr marL="342900" indent="-342900">
              <a:buAutoNum type="alphaUcPeriod"/>
            </a:pPr>
            <a:r>
              <a:rPr lang="en-US" sz="2000" dirty="0" smtClean="0"/>
              <a:t>National trade laws	B. A new constitution	C. National fishing rights</a:t>
            </a:r>
          </a:p>
          <a:p>
            <a:pPr marL="342900" indent="-342900">
              <a:buAutoNum type="alphaUcPeriod"/>
            </a:pPr>
            <a:endParaRPr lang="en-US" sz="2000" dirty="0"/>
          </a:p>
          <a:p>
            <a:pPr marL="1749425" indent="-1749425"/>
            <a:r>
              <a:rPr lang="en-US" sz="2000" dirty="0" smtClean="0"/>
              <a:t>2. </a:t>
            </a:r>
            <a:r>
              <a:rPr lang="en-US" sz="2000" b="1" dirty="0" smtClean="0"/>
              <a:t>True or False      </a:t>
            </a:r>
            <a:r>
              <a:rPr lang="en-US" sz="2000" dirty="0" smtClean="0"/>
              <a:t>The original reason for the special meeting of the states in Philadelphia in 1787 was to write a new constitution.</a:t>
            </a:r>
          </a:p>
          <a:p>
            <a:pPr marL="1749425" indent="-1749425"/>
            <a:endParaRPr lang="en-US" sz="2000" dirty="0"/>
          </a:p>
          <a:p>
            <a:pPr marL="1749425" indent="-1749425"/>
            <a:r>
              <a:rPr lang="en-US" sz="2000" dirty="0" smtClean="0"/>
              <a:t>3. Called “the </a:t>
            </a:r>
            <a:r>
              <a:rPr lang="en-US" sz="2000" b="1" dirty="0" smtClean="0"/>
              <a:t>Father of the U.S. Constitution</a:t>
            </a:r>
            <a:r>
              <a:rPr lang="en-US" sz="2000" dirty="0" smtClean="0"/>
              <a:t>” because most of his ideas were used.</a:t>
            </a:r>
          </a:p>
          <a:p>
            <a:pPr marL="1749425" indent="-1749425"/>
            <a:endParaRPr lang="en-US" sz="2000" dirty="0"/>
          </a:p>
          <a:p>
            <a:r>
              <a:rPr lang="en-US" sz="2000" dirty="0" smtClean="0"/>
              <a:t>A. George Washington	B. James Madison</a:t>
            </a:r>
            <a:r>
              <a:rPr lang="en-US" sz="2000" smtClean="0"/>
              <a:t>	</a:t>
            </a:r>
            <a:r>
              <a:rPr lang="en-US" sz="2000" smtClean="0"/>
              <a:t>C</a:t>
            </a:r>
            <a:r>
              <a:rPr lang="en-US" sz="2000" dirty="0" smtClean="0"/>
              <a:t>. Ben Franklin</a:t>
            </a:r>
          </a:p>
          <a:p>
            <a:pPr marL="1749425" indent="-1749425">
              <a:buAutoNum type="alphaUcPeriod"/>
            </a:pPr>
            <a:endParaRPr lang="en-US" sz="2000" dirty="0"/>
          </a:p>
          <a:p>
            <a:r>
              <a:rPr lang="en-US" sz="2000" dirty="0" smtClean="0"/>
              <a:t>4. Who was the </a:t>
            </a:r>
            <a:r>
              <a:rPr lang="en-US" sz="2000" b="1" dirty="0" smtClean="0"/>
              <a:t>oldest member </a:t>
            </a:r>
            <a:r>
              <a:rPr lang="en-US" sz="2000" dirty="0" smtClean="0"/>
              <a:t>present that provided calm words?</a:t>
            </a:r>
          </a:p>
          <a:p>
            <a:endParaRPr lang="en-US" sz="2000" dirty="0"/>
          </a:p>
          <a:p>
            <a:pPr marL="342900" indent="-342900">
              <a:buAutoNum type="alphaUcPeriod"/>
            </a:pPr>
            <a:r>
              <a:rPr lang="en-US" sz="2000" dirty="0" smtClean="0"/>
              <a:t>George Washington	B. Ben Franklin		C. Roger Sherman</a:t>
            </a:r>
          </a:p>
          <a:p>
            <a:pPr marL="342900" indent="-342900">
              <a:buAutoNum type="alphaUcPeriod"/>
            </a:pPr>
            <a:endParaRPr lang="en-US" sz="2000" dirty="0"/>
          </a:p>
          <a:p>
            <a:r>
              <a:rPr lang="en-US" sz="2000" dirty="0" smtClean="0"/>
              <a:t>5. The </a:t>
            </a:r>
            <a:r>
              <a:rPr lang="en-US" sz="2000" b="1" dirty="0" smtClean="0"/>
              <a:t>president </a:t>
            </a:r>
            <a:r>
              <a:rPr lang="en-US" sz="2000" dirty="0" smtClean="0"/>
              <a:t>of the </a:t>
            </a:r>
            <a:r>
              <a:rPr lang="en-US" sz="2000" b="1" dirty="0" smtClean="0"/>
              <a:t>Constitutional Convention </a:t>
            </a:r>
            <a:r>
              <a:rPr lang="en-US" sz="2000" dirty="0" smtClean="0"/>
              <a:t>was:</a:t>
            </a:r>
          </a:p>
          <a:p>
            <a:endParaRPr lang="en-US" sz="2000" dirty="0"/>
          </a:p>
          <a:p>
            <a:pPr marL="342900" indent="-342900">
              <a:buAutoNum type="alphaUcPeriod"/>
            </a:pPr>
            <a:r>
              <a:rPr lang="en-US" sz="2000" dirty="0" smtClean="0"/>
              <a:t>Ben Franklin		B. George Washington	C. James Madison</a:t>
            </a:r>
          </a:p>
          <a:p>
            <a:endParaRPr lang="en-US" sz="2000" dirty="0" smtClean="0"/>
          </a:p>
          <a:p>
            <a:pPr marL="342900" indent="-342900">
              <a:buAutoNum type="alphaU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</TotalTime>
  <Words>308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Creating the Constitution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SQUARE – not there</vt:lpstr>
      <vt:lpstr>PowerPoint Presentation</vt:lpstr>
    </vt:vector>
  </TitlesOfParts>
  <Company>Lehighton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the Constitution</dc:title>
  <dc:creator>jstemler</dc:creator>
  <cp:lastModifiedBy>jstemler</cp:lastModifiedBy>
  <cp:revision>23</cp:revision>
  <cp:lastPrinted>2014-09-27T00:05:17Z</cp:lastPrinted>
  <dcterms:created xsi:type="dcterms:W3CDTF">2014-09-26T22:26:58Z</dcterms:created>
  <dcterms:modified xsi:type="dcterms:W3CDTF">2015-10-05T11:11:46Z</dcterms:modified>
</cp:coreProperties>
</file>