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281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5CA2-1EA6-4086-848B-7188F15790C0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7F184-FDA2-41DF-B400-B9A28D15D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24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4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9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3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1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3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7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4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4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9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8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9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1DACE-165C-40B9-A9CB-FF09633C6776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0EE07-A084-4734-A863-328A40D8F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0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277552"/>
            <a:ext cx="8153400" cy="1059181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History &amp; Historians:</a:t>
            </a:r>
            <a:endParaRPr lang="en-US" sz="6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191000"/>
            <a:ext cx="3962400" cy="1447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Vocabulary Explained</a:t>
            </a:r>
            <a:endParaRPr lang="en-US" sz="4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Description Mount Rushmore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61010"/>
            <a:ext cx="3543299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p.yimg.com/ib/th?id=JN.P9iAG%2bnB%2ft8Uer7j2aPAOQ&amp;pid=15.1&amp;P=0&amp;w=300&amp;h=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886200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67300" y="6187440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Doris Kearns Goodwin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1030" name="Picture 6" descr="https://sp.yimg.com/ib/th?id=JN.UwAOW%2fzN71%2b%2b%2bdTKHKM3Sw&amp;pid=15.1&amp;P=0&amp;w=300&amp;h=3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490220"/>
            <a:ext cx="1752600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46570" y="1295400"/>
            <a:ext cx="2145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Michael </a:t>
            </a:r>
            <a:r>
              <a:rPr lang="en-US" b="1" dirty="0" err="1" smtClean="0">
                <a:latin typeface="Arial Black" panose="020B0A04020102020204" pitchFamily="34" charset="0"/>
              </a:rPr>
              <a:t>Beschloss</a:t>
            </a:r>
            <a:endParaRPr lang="en-US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183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7" descr="illustration_interpret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657600"/>
            <a:ext cx="25908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633948"/>
            <a:ext cx="6705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To explain the meaning or importance of evidence 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4791075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William Tell shot an apple off his son’s head to prove his hatred of Austrian rule.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5791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was my Dad thinking? I could have been killed.</a:t>
            </a:r>
            <a:endParaRPr lang="en-US" b="1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7696200" y="4876800"/>
            <a:ext cx="152400" cy="8376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127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533400"/>
            <a:ext cx="7315200" cy="4038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The order or time sequence in which things happen</a:t>
            </a:r>
          </a:p>
        </p:txBody>
      </p:sp>
      <p:pic>
        <p:nvPicPr>
          <p:cNvPr id="5121" name="Picture 19" descr="stop_watch_-_cartoon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886200"/>
            <a:ext cx="3581400" cy="250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76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562909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Arial Black" panose="020B0A04020102020204" pitchFamily="34" charset="0"/>
              </a:rPr>
              <a:t>Contemporary</a:t>
            </a:r>
            <a:endParaRPr lang="en-US" sz="8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79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1" descr="george%20washington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343400"/>
            <a:ext cx="1724025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Picture 22" descr="713148-tn_pres3_Thomas_Jefferson_c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137" y="4425315"/>
            <a:ext cx="14573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00025" y="5281930"/>
            <a:ext cx="1933575" cy="3714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Arial Black"/>
                <a:ea typeface="Calibri"/>
                <a:cs typeface="Times New Roman"/>
              </a:rPr>
              <a:t>George Washington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76110" y="5392152"/>
            <a:ext cx="1762125" cy="3046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>
                <a:effectLst/>
                <a:latin typeface="Arial Black"/>
                <a:ea typeface="Calibri"/>
                <a:cs typeface="Times New Roman"/>
              </a:rPr>
              <a:t>Thomas Jefferson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177969"/>
            <a:ext cx="19800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3857625" y="5036670"/>
            <a:ext cx="17187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=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0190" y="381000"/>
            <a:ext cx="61036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Means </a:t>
            </a:r>
            <a:r>
              <a:rPr lang="en-US" altLang="en-US" sz="6000" b="1" dirty="0"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at the time of</a:t>
            </a:r>
            <a:r>
              <a:rPr lang="en-US" altLang="en-US" sz="6000" b="1" dirty="0"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 it can mean </a:t>
            </a:r>
            <a:r>
              <a:rPr lang="en-US" altLang="en-US" sz="6000" b="1" dirty="0"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modern</a:t>
            </a:r>
            <a:r>
              <a:rPr lang="en-US" altLang="en-US" sz="6000" b="1" dirty="0">
                <a:latin typeface="Arial Black" panose="020B0A04020102020204" pitchFamily="34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59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238250"/>
            <a:ext cx="772692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Provenance</a:t>
            </a:r>
          </a:p>
          <a:p>
            <a:r>
              <a:rPr lang="en-US" sz="8800" dirty="0" smtClean="0">
                <a:latin typeface="Arial Black" panose="020B0A04020102020204" pitchFamily="34" charset="0"/>
              </a:rPr>
              <a:t>a.k.a.</a:t>
            </a:r>
          </a:p>
          <a:p>
            <a:r>
              <a:rPr lang="en-US" sz="8800" dirty="0" smtClean="0">
                <a:latin typeface="Arial Black" panose="020B0A04020102020204" pitchFamily="34" charset="0"/>
              </a:rPr>
              <a:t>provenience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810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29" descr="180px-Chinese_-_Wine_Jar_with_Carp_among_Water_Weeds_and_Lotuses_-_Walters_491917_-_View_G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93" y="3574732"/>
            <a:ext cx="16002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88" descr="Ming_Dynasty_Map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583929"/>
            <a:ext cx="19716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27" descr="Open-Communication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433762"/>
            <a:ext cx="29432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3378369"/>
            <a:ext cx="5261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44481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026501" y="990600"/>
            <a:ext cx="7631724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The origin of an idea or object    </a:t>
            </a: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4331969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 Black" panose="020B0A04020102020204" pitchFamily="34" charset="0"/>
              </a:rPr>
              <a:t>From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8293" y="5219371"/>
            <a:ext cx="1905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Ming Vase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9675" y="5705594"/>
            <a:ext cx="3895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Who or where an idea starts?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37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828800"/>
            <a:ext cx="5410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Primary Source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471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93" descr="hqdefault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186237"/>
            <a:ext cx="2733675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Picture 294" descr="Anne-Frank-journal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581400"/>
            <a:ext cx="219075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560570" y="4648706"/>
            <a:ext cx="11256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&amp;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52101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85800"/>
            <a:ext cx="6705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First hand account; original source of information 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9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905000"/>
            <a:ext cx="7239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Arial Black" panose="020B0A04020102020204" pitchFamily="34" charset="0"/>
              </a:rPr>
              <a:t>Secondary Source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6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292" descr="history_books_0071-0804-0812-1544_SMU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192565"/>
            <a:ext cx="2028825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838200"/>
            <a:ext cx="609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6000" b="1" dirty="0">
                <a:latin typeface="Arial Black" panose="020B0A04020102020204" pitchFamily="34" charset="0"/>
              </a:rPr>
              <a:t>An account made from original, contemporary sources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34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2362200"/>
            <a:ext cx="5867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This slide show was created by Mr. Stemler, a confirmed </a:t>
            </a:r>
            <a:r>
              <a:rPr lang="en-US" sz="28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Luddhite</a:t>
            </a:r>
            <a:r>
              <a:rPr lang="en-US" sz="2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, to be used in the completion of the History and Historians definitions on the back of the “Food Fight” worksheet.</a:t>
            </a:r>
            <a:endParaRPr lang="en-US" sz="2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346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0"/>
            <a:ext cx="76610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Oral History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9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297" descr="59caf14aa302091ec4a95596e27ee2bf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962400"/>
            <a:ext cx="2667000" cy="2640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76748"/>
            <a:ext cx="7391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An account of the past which is passed down by word of mouth 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8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514600"/>
            <a:ext cx="518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Artifact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691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-279231"/>
            <a:ext cx="95410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5" name="yui_3_5_1_2_1440623400904_679" descr="http://www.howmanypeopledied.net/wp-content/uploads/2010/10/Civil-War-artillery-pieces-at-the-Antietam-battlefield-10-e12861440908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3" y="4212372"/>
            <a:ext cx="3512344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7400" y="426720"/>
            <a:ext cx="5257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Man-made object of historical importance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8316" y="6104454"/>
            <a:ext cx="2325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An example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pic>
        <p:nvPicPr>
          <p:cNvPr id="2050" name="Picture 2" descr="C:\Program Files (x86)\Microsoft Office\MEDIA\CAGCAT10\j0281904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378981"/>
            <a:ext cx="1825142" cy="172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934200" y="4507468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Not an example!!</a:t>
            </a:r>
          </a:p>
          <a:p>
            <a:endParaRPr lang="en-US" b="1" dirty="0" smtClean="0">
              <a:latin typeface="Arial Black" panose="020B0A04020102020204" pitchFamily="34" charset="0"/>
            </a:endParaRPr>
          </a:p>
          <a:p>
            <a:r>
              <a:rPr lang="en-US" b="1" dirty="0" smtClean="0">
                <a:latin typeface="Arial Black" panose="020B0A04020102020204" pitchFamily="34" charset="0"/>
              </a:rPr>
              <a:t>    </a:t>
            </a:r>
            <a:r>
              <a:rPr lang="en-US" sz="2400" b="1" dirty="0" smtClean="0">
                <a:latin typeface="Arial Black" panose="020B0A04020102020204" pitchFamily="34" charset="0"/>
              </a:rPr>
              <a:t>Why?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78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438400"/>
            <a:ext cx="7467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Perspective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93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299" descr="debat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952" y="3048000"/>
            <a:ext cx="38766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-283696"/>
            <a:ext cx="8610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cs typeface="Arial" pitchFamily="34" charset="0"/>
              </a:rPr>
              <a:t>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990600"/>
            <a:ext cx="579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Point of view of a person.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9100" y="3074670"/>
            <a:ext cx="2057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President Obama has been doing a great job as President. More people are working now than under the President Bush Era.</a:t>
            </a:r>
            <a:endParaRPr lang="en-US" b="1" dirty="0">
              <a:latin typeface="Arial Black" panose="020B0A040201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6019800" y="4191000"/>
            <a:ext cx="762000" cy="228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286000" y="3810000"/>
            <a:ext cx="685800" cy="76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858000" y="3429000"/>
            <a:ext cx="205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anose="020B0A04020102020204" pitchFamily="34" charset="0"/>
              </a:rPr>
              <a:t>Are you kidding me? Under President Obama peoples’ wages have dropped in comparison to prices.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&lt;strong&gt;President Trump&lt;/strong&gt; 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822" y="1236196"/>
            <a:ext cx="1579756" cy="19431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33424" y="517605"/>
            <a:ext cx="1681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SAD!!!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66112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2590800"/>
            <a:ext cx="583044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Evidence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6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2" descr="clu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25920"/>
            <a:ext cx="2286000" cy="224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9600" y="609600"/>
            <a:ext cx="7848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 clue or something that proves what happened or proves a belief     </a:t>
            </a:r>
            <a:endParaRPr kumimoji="0" lang="en-US" altLang="en-US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8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605887"/>
            <a:ext cx="472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History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9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04800"/>
            <a:ext cx="723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An oral or written account or interpretation of past events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:\Users\jstemler\AppData\Local\Microsoft\Windows\Temporary Internet Files\Content.IE5\EERXKFAA\8541349894_01ec4b895f_z[1]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860" y="3983990"/>
            <a:ext cx="1943100" cy="2574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 descr="C:\Users\jstemler\AppData\Local\Microsoft\Windows\Temporary Internet Files\Content.IE5\R8QNJQBM\pair-talking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83990"/>
            <a:ext cx="24765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4210" y="4267199"/>
            <a:ext cx="1253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Oral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38650" y="5642610"/>
            <a:ext cx="1428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Black" panose="020B0A04020102020204" pitchFamily="34" charset="0"/>
              </a:rPr>
              <a:t>Written</a:t>
            </a:r>
            <a:endParaRPr lang="en-US" sz="24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2016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29740" y="2362200"/>
            <a:ext cx="603123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Historian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44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7" descr="observation1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312920"/>
            <a:ext cx="1333500" cy="1973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1" y="838200"/>
            <a:ext cx="7162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 person who interprets past events through the investigation of clues      </a:t>
            </a:r>
            <a:endParaRPr kumimoji="0" lang="en-US" alt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4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438400"/>
            <a:ext cx="5715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>
                <a:latin typeface="Arial Black" panose="020B0A04020102020204" pitchFamily="34" charset="0"/>
              </a:rPr>
              <a:t>Interpret</a:t>
            </a:r>
            <a:endParaRPr lang="en-US" sz="88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975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283</Words>
  <Application>Microsoft Office PowerPoint</Application>
  <PresentationFormat>On-screen Show (4:3)</PresentationFormat>
  <Paragraphs>54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Aharoni</vt:lpstr>
      <vt:lpstr>Arial</vt:lpstr>
      <vt:lpstr>Arial Black</vt:lpstr>
      <vt:lpstr>Calibri</vt:lpstr>
      <vt:lpstr>Times New Roman</vt:lpstr>
      <vt:lpstr>Office Theme</vt:lpstr>
      <vt:lpstr>History &amp; Historians: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Lehighton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&amp; Historians:</dc:title>
  <dc:creator>jstemler</dc:creator>
  <cp:lastModifiedBy>jstemler</cp:lastModifiedBy>
  <cp:revision>27</cp:revision>
  <cp:lastPrinted>2015-08-27T21:38:13Z</cp:lastPrinted>
  <dcterms:created xsi:type="dcterms:W3CDTF">2015-08-26T21:14:44Z</dcterms:created>
  <dcterms:modified xsi:type="dcterms:W3CDTF">2017-09-08T18:32:22Z</dcterms:modified>
</cp:coreProperties>
</file>