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46130C-303B-466A-B038-A8CB918944D9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24D1F-E6F3-4015-BA83-1827D49FBE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1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848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7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292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601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036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08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3120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054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8442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3535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9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3646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8520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152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26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061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629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0034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23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44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24D1F-E6F3-4015-BA83-1827D49FBE7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3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4DB9-18CA-4C6B-9B3E-BA1E3F4679D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9EC1-3426-4C1B-A33E-0A5B44CF0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914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4DB9-18CA-4C6B-9B3E-BA1E3F4679D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9EC1-3426-4C1B-A33E-0A5B44CF0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66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4DB9-18CA-4C6B-9B3E-BA1E3F4679D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9EC1-3426-4C1B-A33E-0A5B44CF0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463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4DB9-18CA-4C6B-9B3E-BA1E3F4679D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9EC1-3426-4C1B-A33E-0A5B44CF0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67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4DB9-18CA-4C6B-9B3E-BA1E3F4679D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9EC1-3426-4C1B-A33E-0A5B44CF0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4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4DB9-18CA-4C6B-9B3E-BA1E3F4679D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9EC1-3426-4C1B-A33E-0A5B44CF0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91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4DB9-18CA-4C6B-9B3E-BA1E3F4679D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9EC1-3426-4C1B-A33E-0A5B44CF0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88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4DB9-18CA-4C6B-9B3E-BA1E3F4679D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9EC1-3426-4C1B-A33E-0A5B44CF0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61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4DB9-18CA-4C6B-9B3E-BA1E3F4679D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9EC1-3426-4C1B-A33E-0A5B44CF0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9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4DB9-18CA-4C6B-9B3E-BA1E3F4679D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9EC1-3426-4C1B-A33E-0A5B44CF0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8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84DB9-18CA-4C6B-9B3E-BA1E3F4679D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E9EC1-3426-4C1B-A33E-0A5B44CF0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8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84DB9-18CA-4C6B-9B3E-BA1E3F4679D3}" type="datetimeFigureOut">
              <a:rPr lang="en-US" smtClean="0"/>
              <a:t>4/29/2016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BE9EC1-3426-4C1B-A33E-0A5B44CF0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67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Algebra 1 Keystone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Review Part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972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5600700" cy="5035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54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09600"/>
            <a:ext cx="6524625" cy="4955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0351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739723"/>
            <a:ext cx="6274084" cy="426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06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52400"/>
            <a:ext cx="5105400" cy="6566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880453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990600"/>
            <a:ext cx="6824230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91133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143000"/>
            <a:ext cx="6472990" cy="3843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5000" y="3064669"/>
            <a:ext cx="457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3957935"/>
            <a:ext cx="457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400" dirty="0"/>
              <a:t>B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663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1075"/>
            <a:ext cx="4038600" cy="6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732775"/>
            <a:ext cx="2971799" cy="5049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417985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524000"/>
            <a:ext cx="4841558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19683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610" y="713097"/>
            <a:ext cx="5720990" cy="353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175658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914400"/>
            <a:ext cx="5343580" cy="3652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717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550" y="685800"/>
            <a:ext cx="49149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A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43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120295" cy="288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584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6632" y="1295400"/>
            <a:ext cx="5814391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115467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96961"/>
            <a:ext cx="5312492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7285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19200"/>
            <a:ext cx="5467350" cy="476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0848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85343"/>
            <a:ext cx="5910263" cy="3867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B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98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762000"/>
            <a:ext cx="5715000" cy="4852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rgbClr val="FF0000"/>
                </a:solidFill>
              </a:rPr>
              <a:t>D</a:t>
            </a:r>
            <a:endParaRPr lang="en-US" sz="9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377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197078"/>
            <a:ext cx="7480118" cy="311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232982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91497"/>
            <a:ext cx="6160496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845382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143000"/>
            <a:ext cx="5843139" cy="377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24800" y="5029200"/>
            <a:ext cx="76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rgbClr val="FF0000"/>
                </a:solidFill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821593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51</Words>
  <Application>Microsoft Office PowerPoint</Application>
  <PresentationFormat>On-screen Show (4:3)</PresentationFormat>
  <Paragraphs>45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Algebra 1 Keystone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 1 Keystone Pt 1</dc:title>
  <dc:creator>murraymr</dc:creator>
  <cp:lastModifiedBy>Patricia DeFino</cp:lastModifiedBy>
  <cp:revision>3</cp:revision>
  <dcterms:created xsi:type="dcterms:W3CDTF">2012-10-07T20:04:57Z</dcterms:created>
  <dcterms:modified xsi:type="dcterms:W3CDTF">2016-04-29T18:15:49Z</dcterms:modified>
</cp:coreProperties>
</file>