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9" r:id="rId35"/>
    <p:sldId id="30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99"/>
    <a:srgbClr val="000066"/>
    <a:srgbClr val="0000CC"/>
    <a:srgbClr val="00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84" y="-9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662A8E-5C8A-437B-9DE2-09A0A7C3B501}"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5B5B6-FE0E-4163-8282-335F6A7B44D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662A8E-5C8A-437B-9DE2-09A0A7C3B501}"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5B5B6-FE0E-4163-8282-335F6A7B44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662A8E-5C8A-437B-9DE2-09A0A7C3B501}"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5B5B6-FE0E-4163-8282-335F6A7B44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662A8E-5C8A-437B-9DE2-09A0A7C3B501}"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5B5B6-FE0E-4163-8282-335F6A7B44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662A8E-5C8A-437B-9DE2-09A0A7C3B501}"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5B5B6-FE0E-4163-8282-335F6A7B44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662A8E-5C8A-437B-9DE2-09A0A7C3B501}" type="datetimeFigureOut">
              <a:rPr lang="en-US" smtClean="0"/>
              <a:pPr/>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5B5B6-FE0E-4163-8282-335F6A7B44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662A8E-5C8A-437B-9DE2-09A0A7C3B501}" type="datetimeFigureOut">
              <a:rPr lang="en-US" smtClean="0"/>
              <a:pPr/>
              <a:t>12/10/2019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85B5B6-FE0E-4163-8282-335F6A7B44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662A8E-5C8A-437B-9DE2-09A0A7C3B501}" type="datetimeFigureOut">
              <a:rPr lang="en-US" smtClean="0"/>
              <a:pPr/>
              <a:t>12/10/2019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85B5B6-FE0E-4163-8282-335F6A7B44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62A8E-5C8A-437B-9DE2-09A0A7C3B501}" type="datetimeFigureOut">
              <a:rPr lang="en-US" smtClean="0"/>
              <a:pPr/>
              <a:t>12/10/2019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85B5B6-FE0E-4163-8282-335F6A7B44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662A8E-5C8A-437B-9DE2-09A0A7C3B501}" type="datetimeFigureOut">
              <a:rPr lang="en-US" smtClean="0"/>
              <a:pPr/>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5B5B6-FE0E-4163-8282-335F6A7B44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662A8E-5C8A-437B-9DE2-09A0A7C3B501}" type="datetimeFigureOut">
              <a:rPr lang="en-US" smtClean="0"/>
              <a:pPr/>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5B5B6-FE0E-4163-8282-335F6A7B44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62A8E-5C8A-437B-9DE2-09A0A7C3B501}" type="datetimeFigureOut">
              <a:rPr lang="en-US" smtClean="0"/>
              <a:pPr/>
              <a:t>12/10/2019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5B5B6-FE0E-4163-8282-335F6A7B44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1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16.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audio" Target="../media/audio1.wav"/><Relationship Id="rId16" Type="http://schemas.openxmlformats.org/officeDocument/2006/relationships/image" Target="../media/image13.png"/><Relationship Id="rId1" Type="http://schemas.openxmlformats.org/officeDocument/2006/relationships/audio" Target="file:///C:\Users\Lori\AppData\Local\Microsoft\Windows\Temporary%20Internet%20Files\Content.IE5\WILWYNGR\MS910220553%5b1%5d.wav" TargetMode="Externa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2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2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3.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9" Type="http://schemas.openxmlformats.org/officeDocument/2006/relationships/image" Target="../media/image50.png"/><Relationship Id="rId21" Type="http://schemas.openxmlformats.org/officeDocument/2006/relationships/image" Target="../media/image32.png"/><Relationship Id="rId34" Type="http://schemas.openxmlformats.org/officeDocument/2006/relationships/image" Target="../media/image45.png"/><Relationship Id="rId42" Type="http://schemas.openxmlformats.org/officeDocument/2006/relationships/image" Target="../media/image53.png"/><Relationship Id="rId47" Type="http://schemas.openxmlformats.org/officeDocument/2006/relationships/image" Target="../media/image58.png"/><Relationship Id="rId50" Type="http://schemas.openxmlformats.org/officeDocument/2006/relationships/image" Target="../media/image61.png"/><Relationship Id="rId55" Type="http://schemas.openxmlformats.org/officeDocument/2006/relationships/image" Target="../media/image66.png"/><Relationship Id="rId63" Type="http://schemas.openxmlformats.org/officeDocument/2006/relationships/image" Target="../media/image74.png"/><Relationship Id="rId68" Type="http://schemas.openxmlformats.org/officeDocument/2006/relationships/image" Target="../media/image79.png"/><Relationship Id="rId76" Type="http://schemas.openxmlformats.org/officeDocument/2006/relationships/image" Target="../media/image87.png"/><Relationship Id="rId7" Type="http://schemas.openxmlformats.org/officeDocument/2006/relationships/image" Target="../media/image18.png"/><Relationship Id="rId71" Type="http://schemas.openxmlformats.org/officeDocument/2006/relationships/image" Target="../media/image82.png"/><Relationship Id="rId2" Type="http://schemas.openxmlformats.org/officeDocument/2006/relationships/audio" Target="../media/audio3.wav"/><Relationship Id="rId16" Type="http://schemas.openxmlformats.org/officeDocument/2006/relationships/image" Target="../media/image27.png"/><Relationship Id="rId29" Type="http://schemas.openxmlformats.org/officeDocument/2006/relationships/image" Target="../media/image40.png"/><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3.png"/><Relationship Id="rId37" Type="http://schemas.openxmlformats.org/officeDocument/2006/relationships/image" Target="../media/image48.png"/><Relationship Id="rId40" Type="http://schemas.openxmlformats.org/officeDocument/2006/relationships/image" Target="../media/image51.png"/><Relationship Id="rId45" Type="http://schemas.openxmlformats.org/officeDocument/2006/relationships/image" Target="../media/image56.png"/><Relationship Id="rId53" Type="http://schemas.openxmlformats.org/officeDocument/2006/relationships/image" Target="../media/image64.png"/><Relationship Id="rId58" Type="http://schemas.openxmlformats.org/officeDocument/2006/relationships/image" Target="../media/image69.png"/><Relationship Id="rId66" Type="http://schemas.openxmlformats.org/officeDocument/2006/relationships/image" Target="../media/image77.png"/><Relationship Id="rId74" Type="http://schemas.openxmlformats.org/officeDocument/2006/relationships/image" Target="../media/image85.png"/><Relationship Id="rId79" Type="http://schemas.openxmlformats.org/officeDocument/2006/relationships/image" Target="../media/image90.png"/><Relationship Id="rId5" Type="http://schemas.openxmlformats.org/officeDocument/2006/relationships/image" Target="../media/image16.png"/><Relationship Id="rId61" Type="http://schemas.openxmlformats.org/officeDocument/2006/relationships/image" Target="../media/image72.png"/><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42.png"/><Relationship Id="rId44" Type="http://schemas.openxmlformats.org/officeDocument/2006/relationships/image" Target="../media/image55.png"/><Relationship Id="rId52" Type="http://schemas.openxmlformats.org/officeDocument/2006/relationships/image" Target="../media/image63.png"/><Relationship Id="rId60" Type="http://schemas.openxmlformats.org/officeDocument/2006/relationships/image" Target="../media/image71.png"/><Relationship Id="rId65" Type="http://schemas.openxmlformats.org/officeDocument/2006/relationships/image" Target="../media/image76.png"/><Relationship Id="rId73" Type="http://schemas.openxmlformats.org/officeDocument/2006/relationships/image" Target="../media/image84.png"/><Relationship Id="rId78" Type="http://schemas.openxmlformats.org/officeDocument/2006/relationships/image" Target="../media/image89.png"/><Relationship Id="rId81" Type="http://schemas.openxmlformats.org/officeDocument/2006/relationships/image" Target="../media/image92.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 Id="rId43" Type="http://schemas.openxmlformats.org/officeDocument/2006/relationships/image" Target="../media/image54.png"/><Relationship Id="rId48" Type="http://schemas.openxmlformats.org/officeDocument/2006/relationships/image" Target="../media/image59.png"/><Relationship Id="rId56" Type="http://schemas.openxmlformats.org/officeDocument/2006/relationships/image" Target="../media/image67.png"/><Relationship Id="rId64" Type="http://schemas.openxmlformats.org/officeDocument/2006/relationships/image" Target="../media/image75.png"/><Relationship Id="rId69" Type="http://schemas.openxmlformats.org/officeDocument/2006/relationships/image" Target="../media/image80.png"/><Relationship Id="rId77" Type="http://schemas.openxmlformats.org/officeDocument/2006/relationships/image" Target="../media/image88.png"/><Relationship Id="rId8" Type="http://schemas.openxmlformats.org/officeDocument/2006/relationships/image" Target="../media/image19.png"/><Relationship Id="rId51" Type="http://schemas.openxmlformats.org/officeDocument/2006/relationships/image" Target="../media/image62.png"/><Relationship Id="rId72" Type="http://schemas.openxmlformats.org/officeDocument/2006/relationships/image" Target="../media/image83.png"/><Relationship Id="rId80" Type="http://schemas.openxmlformats.org/officeDocument/2006/relationships/image" Target="../media/image91.png"/><Relationship Id="rId3" Type="http://schemas.openxmlformats.org/officeDocument/2006/relationships/slideLayout" Target="../slideLayouts/slideLayout2.xml"/><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4.png"/><Relationship Id="rId38" Type="http://schemas.openxmlformats.org/officeDocument/2006/relationships/image" Target="../media/image49.png"/><Relationship Id="rId46" Type="http://schemas.openxmlformats.org/officeDocument/2006/relationships/image" Target="../media/image57.png"/><Relationship Id="rId59" Type="http://schemas.openxmlformats.org/officeDocument/2006/relationships/image" Target="../media/image70.png"/><Relationship Id="rId67" Type="http://schemas.openxmlformats.org/officeDocument/2006/relationships/image" Target="../media/image78.png"/><Relationship Id="rId20" Type="http://schemas.openxmlformats.org/officeDocument/2006/relationships/image" Target="../media/image31.png"/><Relationship Id="rId41" Type="http://schemas.openxmlformats.org/officeDocument/2006/relationships/image" Target="../media/image52.png"/><Relationship Id="rId54" Type="http://schemas.openxmlformats.org/officeDocument/2006/relationships/image" Target="../media/image65.png"/><Relationship Id="rId62" Type="http://schemas.openxmlformats.org/officeDocument/2006/relationships/image" Target="../media/image73.png"/><Relationship Id="rId70" Type="http://schemas.openxmlformats.org/officeDocument/2006/relationships/image" Target="../media/image81.png"/><Relationship Id="rId75" Type="http://schemas.openxmlformats.org/officeDocument/2006/relationships/image" Target="../media/image86.png"/><Relationship Id="rId1" Type="http://schemas.openxmlformats.org/officeDocument/2006/relationships/audio" Target="../media/audio2.wav"/><Relationship Id="rId6" Type="http://schemas.openxmlformats.org/officeDocument/2006/relationships/image" Target="../media/image17.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36" Type="http://schemas.openxmlformats.org/officeDocument/2006/relationships/image" Target="../media/image47.png"/><Relationship Id="rId49" Type="http://schemas.openxmlformats.org/officeDocument/2006/relationships/image" Target="../media/image60.png"/><Relationship Id="rId57" Type="http://schemas.openxmlformats.org/officeDocument/2006/relationships/image" Target="../media/image68.png"/></Relationships>
</file>

<file path=ppt/slides/_rels/slide3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9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1" name="Explosion 2 20"/>
          <p:cNvSpPr/>
          <p:nvPr/>
        </p:nvSpPr>
        <p:spPr>
          <a:xfrm>
            <a:off x="0" y="0"/>
            <a:ext cx="9144000" cy="6858000"/>
          </a:xfrm>
          <a:prstGeom prst="irregularSeal2">
            <a:avLst/>
          </a:prstGeom>
          <a:solidFill>
            <a:srgbClr val="FFFF9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2130425"/>
            <a:ext cx="8458200" cy="1470025"/>
          </a:xfrm>
        </p:spPr>
        <p:txBody>
          <a:bodyPr>
            <a:noAutofit/>
          </a:bodyPr>
          <a:lstStyle/>
          <a:p>
            <a:r>
              <a:rPr lang="en-US" sz="31000" i="1" dirty="0" smtClean="0">
                <a:solidFill>
                  <a:srgbClr val="FF0000"/>
                </a:solidFill>
                <a:effectLst>
                  <a:outerShdw blurRad="38100" dist="38100" dir="2700000" algn="tl">
                    <a:srgbClr val="000000">
                      <a:alpha val="43137"/>
                    </a:srgbClr>
                  </a:outerShdw>
                </a:effectLst>
                <a:latin typeface="ZebraDisco" pitchFamily="2" charset="0"/>
              </a:rPr>
              <a:t>ZAP</a:t>
            </a:r>
            <a:endParaRPr lang="en-US" sz="31000" i="1" dirty="0">
              <a:solidFill>
                <a:srgbClr val="FF0000"/>
              </a:solidFill>
              <a:effectLst>
                <a:outerShdw blurRad="38100" dist="38100" dir="2700000" algn="tl">
                  <a:srgbClr val="000000">
                    <a:alpha val="43137"/>
                  </a:srgbClr>
                </a:outerShdw>
              </a:effectLst>
              <a:latin typeface="ZebraDisco" pitchFamily="2" charset="0"/>
            </a:endParaRPr>
          </a:p>
        </p:txBody>
      </p:sp>
      <p:sp>
        <p:nvSpPr>
          <p:cNvPr id="17" name="Lightning Bolt 16"/>
          <p:cNvSpPr/>
          <p:nvPr/>
        </p:nvSpPr>
        <p:spPr>
          <a:xfrm>
            <a:off x="152400" y="152400"/>
            <a:ext cx="1447800" cy="990600"/>
          </a:xfrm>
          <a:prstGeom prst="lightningBol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ightning Bolt 17"/>
          <p:cNvSpPr/>
          <p:nvPr/>
        </p:nvSpPr>
        <p:spPr>
          <a:xfrm rot="5400000">
            <a:off x="7734300" y="266700"/>
            <a:ext cx="1447800" cy="1066800"/>
          </a:xfrm>
          <a:prstGeom prst="lightningBol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ightning Bolt 18"/>
          <p:cNvSpPr/>
          <p:nvPr/>
        </p:nvSpPr>
        <p:spPr>
          <a:xfrm>
            <a:off x="7543800" y="5410200"/>
            <a:ext cx="1447800" cy="1219200"/>
          </a:xfrm>
          <a:prstGeom prst="lightningBol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ightning Bolt 19"/>
          <p:cNvSpPr/>
          <p:nvPr/>
        </p:nvSpPr>
        <p:spPr>
          <a:xfrm rot="5400000">
            <a:off x="76200" y="5334000"/>
            <a:ext cx="1447800" cy="1143000"/>
          </a:xfrm>
          <a:prstGeom prst="lightningBol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62000" y="1066800"/>
            <a:ext cx="7772400" cy="1470025"/>
          </a:xfrm>
        </p:spPr>
        <p:txBody>
          <a:bodyPr>
            <a:normAutofit/>
          </a:bodyPr>
          <a:lstStyle/>
          <a:p>
            <a:r>
              <a:rPr lang="en-US" sz="7500" dirty="0" smtClean="0">
                <a:latin typeface="ZebraDisco" pitchFamily="2" charset="0"/>
              </a:rPr>
              <a:t>Question 4</a:t>
            </a:r>
            <a:endParaRPr lang="en-US" sz="7500" dirty="0">
              <a:latin typeface="ZebraDisco" pitchFamily="2" charset="0"/>
            </a:endParaRPr>
          </a:p>
        </p:txBody>
      </p:sp>
      <p:sp>
        <p:nvSpPr>
          <p:cNvPr id="3" name="TextBox 2"/>
          <p:cNvSpPr txBox="1"/>
          <p:nvPr/>
        </p:nvSpPr>
        <p:spPr>
          <a:xfrm>
            <a:off x="2057400" y="2743200"/>
            <a:ext cx="5257800" cy="1077218"/>
          </a:xfrm>
          <a:prstGeom prst="rect">
            <a:avLst/>
          </a:prstGeom>
          <a:noFill/>
        </p:spPr>
        <p:txBody>
          <a:bodyPr wrap="square" rtlCol="0">
            <a:spAutoFit/>
          </a:bodyPr>
          <a:lstStyle/>
          <a:p>
            <a:r>
              <a:rPr lang="en-US" sz="3200" dirty="0" smtClean="0"/>
              <a:t>Name two clue words that show a CHEMICAL Change </a:t>
            </a: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7500" dirty="0" smtClean="0">
                <a:latin typeface="ZebraDisco" pitchFamily="2" charset="0"/>
              </a:rPr>
              <a:t>Answer 4</a:t>
            </a:r>
            <a:endParaRPr lang="en-US" sz="7500" dirty="0">
              <a:latin typeface="ZebraDisco" pitchFamily="2" charset="0"/>
            </a:endParaRPr>
          </a:p>
        </p:txBody>
      </p:sp>
      <p:sp>
        <p:nvSpPr>
          <p:cNvPr id="3" name="Horizontal Scroll 2">
            <a:hlinkClick r:id="rId2" action="ppaction://hlinksldjump"/>
          </p:cNvPr>
          <p:cNvSpPr/>
          <p:nvPr/>
        </p:nvSpPr>
        <p:spPr>
          <a:xfrm>
            <a:off x="152400" y="5943600"/>
            <a:ext cx="1752600" cy="914400"/>
          </a:xfrm>
          <a:prstGeom prst="horizontalScroll">
            <a:avLst/>
          </a:prstGeom>
          <a:solidFill>
            <a:srgbClr val="0000CC"/>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DickVanDyke" pitchFamily="2" charset="0"/>
              </a:rPr>
              <a:t>SCOREBOARD</a:t>
            </a:r>
            <a:endParaRPr lang="en-US" sz="2000" dirty="0">
              <a:latin typeface="DickVanDyke" pitchFamily="2" charset="0"/>
            </a:endParaRPr>
          </a:p>
        </p:txBody>
      </p:sp>
      <p:pic>
        <p:nvPicPr>
          <p:cNvPr id="5" name="Picture 2">
            <a:hlinkClick r:id="rId3" action="ppaction://hlinksldjump"/>
          </p:cNvPr>
          <p:cNvPicPr>
            <a:picLocks noChangeAspect="1" noChangeArrowheads="1"/>
          </p:cNvPicPr>
          <p:nvPr/>
        </p:nvPicPr>
        <p:blipFill>
          <a:blip r:embed="rId4" cstate="print"/>
          <a:srcRect l="51537" t="67708" r="36750" b="16667"/>
          <a:stretch>
            <a:fillRect/>
          </a:stretch>
        </p:blipFill>
        <p:spPr bwMode="auto">
          <a:xfrm>
            <a:off x="6807200" y="5105400"/>
            <a:ext cx="2336800" cy="1752600"/>
          </a:xfrm>
          <a:prstGeom prst="rect">
            <a:avLst/>
          </a:prstGeom>
          <a:noFill/>
          <a:ln w="9525">
            <a:noFill/>
            <a:miter lim="800000"/>
            <a:headEnd/>
            <a:tailEnd/>
          </a:ln>
        </p:spPr>
      </p:pic>
      <p:sp>
        <p:nvSpPr>
          <p:cNvPr id="2" name="TextBox 1"/>
          <p:cNvSpPr txBox="1"/>
          <p:nvPr/>
        </p:nvSpPr>
        <p:spPr>
          <a:xfrm>
            <a:off x="1905000" y="3429000"/>
            <a:ext cx="5842000" cy="461665"/>
          </a:xfrm>
          <a:prstGeom prst="rect">
            <a:avLst/>
          </a:prstGeom>
          <a:noFill/>
        </p:spPr>
        <p:txBody>
          <a:bodyPr wrap="square" rtlCol="0">
            <a:spAutoFit/>
          </a:bodyPr>
          <a:lstStyle/>
          <a:p>
            <a:r>
              <a:rPr lang="en-US" sz="2400" dirty="0" smtClean="0"/>
              <a:t>Examples:  Reacts, burns, produces, rust </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533400" y="533401"/>
            <a:ext cx="7772400" cy="990600"/>
          </a:xfrm>
        </p:spPr>
        <p:txBody>
          <a:bodyPr>
            <a:normAutofit fontScale="90000"/>
          </a:bodyPr>
          <a:lstStyle/>
          <a:p>
            <a:r>
              <a:rPr lang="en-US" sz="7500" dirty="0" smtClean="0">
                <a:latin typeface="ZebraDisco" pitchFamily="2" charset="0"/>
              </a:rPr>
              <a:t>Question 5</a:t>
            </a:r>
            <a:endParaRPr lang="en-US" sz="7500" dirty="0">
              <a:latin typeface="ZebraDisco" pitchFamily="2" charset="0"/>
            </a:endParaRPr>
          </a:p>
        </p:txBody>
      </p:sp>
      <p:sp>
        <p:nvSpPr>
          <p:cNvPr id="2" name="TextBox 1"/>
          <p:cNvSpPr txBox="1"/>
          <p:nvPr/>
        </p:nvSpPr>
        <p:spPr>
          <a:xfrm>
            <a:off x="1905000" y="1524000"/>
            <a:ext cx="5486400" cy="2677656"/>
          </a:xfrm>
          <a:prstGeom prst="rect">
            <a:avLst/>
          </a:prstGeom>
          <a:noFill/>
        </p:spPr>
        <p:txBody>
          <a:bodyPr wrap="square" rtlCol="0">
            <a:spAutoFit/>
          </a:bodyPr>
          <a:lstStyle/>
          <a:p>
            <a:r>
              <a:rPr lang="en-US" sz="3200" dirty="0" smtClean="0"/>
              <a:t>Which item does not belong?</a:t>
            </a:r>
          </a:p>
          <a:p>
            <a:endParaRPr lang="en-US" sz="3200" dirty="0"/>
          </a:p>
          <a:p>
            <a:r>
              <a:rPr lang="en-US" sz="2400" dirty="0" smtClean="0"/>
              <a:t>Milk goes sour</a:t>
            </a:r>
          </a:p>
          <a:p>
            <a:r>
              <a:rPr lang="en-US" sz="2400" dirty="0" smtClean="0"/>
              <a:t>Salt dissolves in water</a:t>
            </a:r>
          </a:p>
          <a:p>
            <a:r>
              <a:rPr lang="en-US" sz="2400" dirty="0" smtClean="0"/>
              <a:t>Vinegar and baking soda react </a:t>
            </a:r>
          </a:p>
          <a:p>
            <a:r>
              <a:rPr lang="en-US" sz="2400" dirty="0" smtClean="0"/>
              <a:t>A piece of toast burns </a:t>
            </a:r>
            <a:r>
              <a:rPr lang="en-US" sz="3200" dirty="0" smtClean="0"/>
              <a:t> </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457200" y="990600"/>
            <a:ext cx="7772400" cy="1470025"/>
          </a:xfrm>
        </p:spPr>
        <p:txBody>
          <a:bodyPr>
            <a:normAutofit/>
          </a:bodyPr>
          <a:lstStyle/>
          <a:p>
            <a:r>
              <a:rPr lang="en-US" sz="7500" dirty="0" smtClean="0">
                <a:latin typeface="ZebraDisco" pitchFamily="2" charset="0"/>
              </a:rPr>
              <a:t>Answer 5</a:t>
            </a:r>
            <a:endParaRPr lang="en-US" sz="7500" dirty="0">
              <a:latin typeface="ZebraDisco" pitchFamily="2" charset="0"/>
            </a:endParaRPr>
          </a:p>
        </p:txBody>
      </p:sp>
      <p:sp>
        <p:nvSpPr>
          <p:cNvPr id="3" name="Horizontal Scroll 2">
            <a:hlinkClick r:id="rId2" action="ppaction://hlinksldjump"/>
          </p:cNvPr>
          <p:cNvSpPr/>
          <p:nvPr/>
        </p:nvSpPr>
        <p:spPr>
          <a:xfrm>
            <a:off x="152400" y="5943600"/>
            <a:ext cx="1752600" cy="914400"/>
          </a:xfrm>
          <a:prstGeom prst="horizontalScroll">
            <a:avLst/>
          </a:prstGeom>
          <a:solidFill>
            <a:srgbClr val="0000CC"/>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DickVanDyke" pitchFamily="2" charset="0"/>
              </a:rPr>
              <a:t>SCOREBOARD</a:t>
            </a:r>
            <a:endParaRPr lang="en-US" sz="2000" dirty="0">
              <a:latin typeface="DickVanDyke" pitchFamily="2" charset="0"/>
            </a:endParaRPr>
          </a:p>
        </p:txBody>
      </p:sp>
      <p:pic>
        <p:nvPicPr>
          <p:cNvPr id="5" name="Picture 2">
            <a:hlinkClick r:id="rId3" action="ppaction://hlinksldjump"/>
          </p:cNvPr>
          <p:cNvPicPr>
            <a:picLocks noChangeAspect="1" noChangeArrowheads="1"/>
          </p:cNvPicPr>
          <p:nvPr/>
        </p:nvPicPr>
        <p:blipFill>
          <a:blip r:embed="rId4" cstate="print"/>
          <a:srcRect l="51537" t="67708" r="36750" b="16667"/>
          <a:stretch>
            <a:fillRect/>
          </a:stretch>
        </p:blipFill>
        <p:spPr bwMode="auto">
          <a:xfrm>
            <a:off x="6807200" y="5105400"/>
            <a:ext cx="2336800" cy="1752600"/>
          </a:xfrm>
          <a:prstGeom prst="rect">
            <a:avLst/>
          </a:prstGeom>
          <a:noFill/>
          <a:ln w="9525">
            <a:noFill/>
            <a:miter lim="800000"/>
            <a:headEnd/>
            <a:tailEnd/>
          </a:ln>
        </p:spPr>
      </p:pic>
      <p:sp>
        <p:nvSpPr>
          <p:cNvPr id="2" name="TextBox 1"/>
          <p:cNvSpPr txBox="1"/>
          <p:nvPr/>
        </p:nvSpPr>
        <p:spPr>
          <a:xfrm>
            <a:off x="2057400" y="2819400"/>
            <a:ext cx="6070600" cy="1815882"/>
          </a:xfrm>
          <a:prstGeom prst="rect">
            <a:avLst/>
          </a:prstGeom>
          <a:noFill/>
        </p:spPr>
        <p:txBody>
          <a:bodyPr wrap="square" rtlCol="0">
            <a:spAutoFit/>
          </a:bodyPr>
          <a:lstStyle/>
          <a:p>
            <a:r>
              <a:rPr lang="en-US" sz="2800" b="1" dirty="0" smtClean="0"/>
              <a:t>Salt dissolves in water</a:t>
            </a:r>
          </a:p>
          <a:p>
            <a:endParaRPr lang="en-US" sz="2800" dirty="0"/>
          </a:p>
          <a:p>
            <a:r>
              <a:rPr lang="en-US" sz="2800" dirty="0" smtClean="0"/>
              <a:t>This is a physical change.  The other items are chemical changes.</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09600" y="381001"/>
            <a:ext cx="7772400" cy="1143000"/>
          </a:xfrm>
        </p:spPr>
        <p:txBody>
          <a:bodyPr>
            <a:normAutofit fontScale="90000"/>
          </a:bodyPr>
          <a:lstStyle/>
          <a:p>
            <a:r>
              <a:rPr lang="en-US" sz="7500" dirty="0" smtClean="0">
                <a:latin typeface="ZebraDisco" pitchFamily="2" charset="0"/>
              </a:rPr>
              <a:t>Question 6</a:t>
            </a:r>
            <a:endParaRPr lang="en-US" sz="7500" dirty="0">
              <a:latin typeface="ZebraDisco" pitchFamily="2"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9548" y="1524000"/>
            <a:ext cx="5016981"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1295400"/>
            <a:ext cx="3352800" cy="4401205"/>
          </a:xfrm>
          <a:prstGeom prst="rect">
            <a:avLst/>
          </a:prstGeom>
          <a:noFill/>
        </p:spPr>
        <p:txBody>
          <a:bodyPr wrap="square" rtlCol="0">
            <a:spAutoFit/>
          </a:bodyPr>
          <a:lstStyle/>
          <a:p>
            <a:r>
              <a:rPr lang="en-US" sz="2800" dirty="0">
                <a:latin typeface="Comic Sans MS" panose="030F0702030302020204" pitchFamily="66" charset="0"/>
              </a:rPr>
              <a:t>A= Element</a:t>
            </a:r>
          </a:p>
          <a:p>
            <a:r>
              <a:rPr lang="en-US" sz="2800" dirty="0">
                <a:latin typeface="Comic Sans MS" panose="030F0702030302020204" pitchFamily="66" charset="0"/>
              </a:rPr>
              <a:t>B= Compound</a:t>
            </a:r>
          </a:p>
          <a:p>
            <a:r>
              <a:rPr lang="en-US" sz="2800" dirty="0">
                <a:latin typeface="Comic Sans MS" panose="030F0702030302020204" pitchFamily="66" charset="0"/>
              </a:rPr>
              <a:t>C= Mixture of elements</a:t>
            </a:r>
          </a:p>
          <a:p>
            <a:r>
              <a:rPr lang="en-US" sz="2800" dirty="0">
                <a:latin typeface="Comic Sans MS" panose="030F0702030302020204" pitchFamily="66" charset="0"/>
              </a:rPr>
              <a:t>D=Mixture of compounds</a:t>
            </a:r>
          </a:p>
          <a:p>
            <a:r>
              <a:rPr lang="en-US" sz="2800" dirty="0">
                <a:latin typeface="Comic Sans MS" panose="030F0702030302020204" pitchFamily="66" charset="0"/>
              </a:rPr>
              <a:t>E= Mixture of elements and compounds </a:t>
            </a:r>
          </a:p>
          <a:p>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371600"/>
            <a:ext cx="7772400" cy="1470025"/>
          </a:xfrm>
        </p:spPr>
        <p:txBody>
          <a:bodyPr>
            <a:normAutofit/>
          </a:bodyPr>
          <a:lstStyle/>
          <a:p>
            <a:r>
              <a:rPr lang="en-US" sz="7500" dirty="0" smtClean="0">
                <a:latin typeface="ZebraDisco" pitchFamily="2" charset="0"/>
              </a:rPr>
              <a:t>Answer 6</a:t>
            </a:r>
            <a:endParaRPr lang="en-US" sz="7500" dirty="0">
              <a:latin typeface="ZebraDisco" pitchFamily="2" charset="0"/>
            </a:endParaRPr>
          </a:p>
        </p:txBody>
      </p:sp>
      <p:sp>
        <p:nvSpPr>
          <p:cNvPr id="3" name="Horizontal Scroll 2">
            <a:hlinkClick r:id="rId2" action="ppaction://hlinksldjump"/>
          </p:cNvPr>
          <p:cNvSpPr/>
          <p:nvPr/>
        </p:nvSpPr>
        <p:spPr>
          <a:xfrm>
            <a:off x="152400" y="5943600"/>
            <a:ext cx="1752600" cy="914400"/>
          </a:xfrm>
          <a:prstGeom prst="horizontalScroll">
            <a:avLst/>
          </a:prstGeom>
          <a:solidFill>
            <a:srgbClr val="0000CC"/>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DickVanDyke" pitchFamily="2" charset="0"/>
              </a:rPr>
              <a:t>SCOREBOARD</a:t>
            </a:r>
            <a:endParaRPr lang="en-US" sz="2000" dirty="0">
              <a:latin typeface="DickVanDyke" pitchFamily="2" charset="0"/>
            </a:endParaRPr>
          </a:p>
        </p:txBody>
      </p:sp>
      <p:pic>
        <p:nvPicPr>
          <p:cNvPr id="5" name="Picture 2">
            <a:hlinkClick r:id="rId3" action="ppaction://hlinksldjump"/>
          </p:cNvPr>
          <p:cNvPicPr>
            <a:picLocks noChangeAspect="1" noChangeArrowheads="1"/>
          </p:cNvPicPr>
          <p:nvPr/>
        </p:nvPicPr>
        <p:blipFill>
          <a:blip r:embed="rId4" cstate="print"/>
          <a:srcRect l="51537" t="67708" r="36750" b="16667"/>
          <a:stretch>
            <a:fillRect/>
          </a:stretch>
        </p:blipFill>
        <p:spPr bwMode="auto">
          <a:xfrm>
            <a:off x="6807200" y="5105400"/>
            <a:ext cx="2336800" cy="1752600"/>
          </a:xfrm>
          <a:prstGeom prst="rect">
            <a:avLst/>
          </a:prstGeom>
          <a:noFill/>
          <a:ln w="9525">
            <a:noFill/>
            <a:miter lim="800000"/>
            <a:headEnd/>
            <a:tailEnd/>
          </a:ln>
        </p:spPr>
      </p:pic>
      <p:sp>
        <p:nvSpPr>
          <p:cNvPr id="2" name="TextBox 1"/>
          <p:cNvSpPr txBox="1"/>
          <p:nvPr/>
        </p:nvSpPr>
        <p:spPr>
          <a:xfrm>
            <a:off x="2057400" y="2895600"/>
            <a:ext cx="4597400" cy="584775"/>
          </a:xfrm>
          <a:prstGeom prst="rect">
            <a:avLst/>
          </a:prstGeom>
          <a:noFill/>
        </p:spPr>
        <p:txBody>
          <a:bodyPr wrap="square" rtlCol="0">
            <a:spAutoFit/>
          </a:bodyPr>
          <a:lstStyle/>
          <a:p>
            <a:r>
              <a:rPr lang="en-US" sz="3200" dirty="0" smtClean="0"/>
              <a:t>A= Element </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09600" y="533400"/>
            <a:ext cx="7772400" cy="1470025"/>
          </a:xfrm>
        </p:spPr>
        <p:txBody>
          <a:bodyPr>
            <a:normAutofit/>
          </a:bodyPr>
          <a:lstStyle/>
          <a:p>
            <a:r>
              <a:rPr lang="en-US" sz="7500" dirty="0" smtClean="0">
                <a:latin typeface="ZebraDisco" pitchFamily="2" charset="0"/>
              </a:rPr>
              <a:t>Question 7</a:t>
            </a:r>
            <a:endParaRPr lang="en-US" sz="7500" dirty="0">
              <a:latin typeface="ZebraDisco" pitchFamily="2"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2362200"/>
            <a:ext cx="4836268" cy="2841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0" y="1582251"/>
            <a:ext cx="3352800" cy="4401205"/>
          </a:xfrm>
          <a:prstGeom prst="rect">
            <a:avLst/>
          </a:prstGeom>
          <a:noFill/>
        </p:spPr>
        <p:txBody>
          <a:bodyPr wrap="square" rtlCol="0">
            <a:spAutoFit/>
          </a:bodyPr>
          <a:lstStyle/>
          <a:p>
            <a:r>
              <a:rPr lang="en-US" sz="2800" dirty="0">
                <a:latin typeface="Comic Sans MS" panose="030F0702030302020204" pitchFamily="66" charset="0"/>
              </a:rPr>
              <a:t>A= Element</a:t>
            </a:r>
          </a:p>
          <a:p>
            <a:r>
              <a:rPr lang="en-US" sz="2800" dirty="0">
                <a:latin typeface="Comic Sans MS" panose="030F0702030302020204" pitchFamily="66" charset="0"/>
              </a:rPr>
              <a:t>B= Compound</a:t>
            </a:r>
          </a:p>
          <a:p>
            <a:r>
              <a:rPr lang="en-US" sz="2800" dirty="0">
                <a:latin typeface="Comic Sans MS" panose="030F0702030302020204" pitchFamily="66" charset="0"/>
              </a:rPr>
              <a:t>C= Mixture of elements</a:t>
            </a:r>
          </a:p>
          <a:p>
            <a:r>
              <a:rPr lang="en-US" sz="2800" dirty="0">
                <a:latin typeface="Comic Sans MS" panose="030F0702030302020204" pitchFamily="66" charset="0"/>
              </a:rPr>
              <a:t>D=Mixture of compounds</a:t>
            </a:r>
          </a:p>
          <a:p>
            <a:r>
              <a:rPr lang="en-US" sz="2800" dirty="0">
                <a:latin typeface="Comic Sans MS" panose="030F0702030302020204" pitchFamily="66" charset="0"/>
              </a:rPr>
              <a:t>E= Mixture of elements and compounds </a:t>
            </a:r>
          </a:p>
          <a:p>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7500" dirty="0" smtClean="0">
                <a:latin typeface="ZebraDisco" pitchFamily="2" charset="0"/>
              </a:rPr>
              <a:t>Answer 7</a:t>
            </a:r>
            <a:endParaRPr lang="en-US" sz="7500" dirty="0">
              <a:latin typeface="ZebraDisco" pitchFamily="2" charset="0"/>
            </a:endParaRPr>
          </a:p>
        </p:txBody>
      </p:sp>
      <p:sp>
        <p:nvSpPr>
          <p:cNvPr id="3" name="Horizontal Scroll 2">
            <a:hlinkClick r:id="rId2" action="ppaction://hlinksldjump"/>
          </p:cNvPr>
          <p:cNvSpPr/>
          <p:nvPr/>
        </p:nvSpPr>
        <p:spPr>
          <a:xfrm>
            <a:off x="152400" y="5943600"/>
            <a:ext cx="1752600" cy="914400"/>
          </a:xfrm>
          <a:prstGeom prst="horizontalScroll">
            <a:avLst/>
          </a:prstGeom>
          <a:solidFill>
            <a:srgbClr val="0000CC"/>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DickVanDyke" pitchFamily="2" charset="0"/>
              </a:rPr>
              <a:t>SCOREBOARD</a:t>
            </a:r>
            <a:endParaRPr lang="en-US" sz="2000" dirty="0">
              <a:latin typeface="DickVanDyke" pitchFamily="2" charset="0"/>
            </a:endParaRPr>
          </a:p>
        </p:txBody>
      </p:sp>
      <p:pic>
        <p:nvPicPr>
          <p:cNvPr id="5" name="Picture 2">
            <a:hlinkClick r:id="rId3" action="ppaction://hlinksldjump"/>
          </p:cNvPr>
          <p:cNvPicPr>
            <a:picLocks noChangeAspect="1" noChangeArrowheads="1"/>
          </p:cNvPicPr>
          <p:nvPr/>
        </p:nvPicPr>
        <p:blipFill>
          <a:blip r:embed="rId4" cstate="print"/>
          <a:srcRect l="51537" t="67708" r="36750" b="16667"/>
          <a:stretch>
            <a:fillRect/>
          </a:stretch>
        </p:blipFill>
        <p:spPr bwMode="auto">
          <a:xfrm>
            <a:off x="6807200" y="5105400"/>
            <a:ext cx="2336800" cy="1752600"/>
          </a:xfrm>
          <a:prstGeom prst="rect">
            <a:avLst/>
          </a:prstGeom>
          <a:noFill/>
          <a:ln w="9525">
            <a:noFill/>
            <a:miter lim="800000"/>
            <a:headEnd/>
            <a:tailEnd/>
          </a:ln>
        </p:spPr>
      </p:pic>
      <p:sp>
        <p:nvSpPr>
          <p:cNvPr id="2" name="TextBox 1"/>
          <p:cNvSpPr txBox="1"/>
          <p:nvPr/>
        </p:nvSpPr>
        <p:spPr>
          <a:xfrm>
            <a:off x="2286000" y="3290278"/>
            <a:ext cx="4876800" cy="461665"/>
          </a:xfrm>
          <a:prstGeom prst="rect">
            <a:avLst/>
          </a:prstGeom>
          <a:noFill/>
        </p:spPr>
        <p:txBody>
          <a:bodyPr wrap="square" rtlCol="0">
            <a:spAutoFit/>
          </a:bodyPr>
          <a:lstStyle/>
          <a:p>
            <a:pPr algn="ctr"/>
            <a:r>
              <a:rPr lang="en-US" sz="2400" dirty="0" smtClean="0"/>
              <a:t>Mixture of compounds </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09600" y="685800"/>
            <a:ext cx="7772400" cy="1470025"/>
          </a:xfrm>
        </p:spPr>
        <p:txBody>
          <a:bodyPr>
            <a:normAutofit/>
          </a:bodyPr>
          <a:lstStyle/>
          <a:p>
            <a:r>
              <a:rPr lang="en-US" sz="7500" dirty="0" smtClean="0">
                <a:latin typeface="ZebraDisco" pitchFamily="2" charset="0"/>
              </a:rPr>
              <a:t>Question 8</a:t>
            </a:r>
            <a:endParaRPr lang="en-US" sz="7500" dirty="0">
              <a:latin typeface="ZebraDisco" pitchFamily="2" charset="0"/>
            </a:endParaRPr>
          </a:p>
        </p:txBody>
      </p:sp>
      <p:sp>
        <p:nvSpPr>
          <p:cNvPr id="2" name="TextBox 1"/>
          <p:cNvSpPr txBox="1"/>
          <p:nvPr/>
        </p:nvSpPr>
        <p:spPr>
          <a:xfrm>
            <a:off x="1447800" y="2057400"/>
            <a:ext cx="6477000" cy="830997"/>
          </a:xfrm>
          <a:prstGeom prst="rect">
            <a:avLst/>
          </a:prstGeom>
          <a:noFill/>
        </p:spPr>
        <p:txBody>
          <a:bodyPr wrap="square" rtlCol="0">
            <a:spAutoFit/>
          </a:bodyPr>
          <a:lstStyle/>
          <a:p>
            <a:r>
              <a:rPr lang="en-US" sz="2400" dirty="0" smtClean="0"/>
              <a:t>If something neutralizes an acid, is that a physical or chemical property?</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62000" y="304800"/>
            <a:ext cx="7772400" cy="1470025"/>
          </a:xfrm>
        </p:spPr>
        <p:txBody>
          <a:bodyPr>
            <a:normAutofit/>
          </a:bodyPr>
          <a:lstStyle/>
          <a:p>
            <a:r>
              <a:rPr lang="en-US" sz="7500" dirty="0" smtClean="0">
                <a:latin typeface="ZebraDisco" pitchFamily="2" charset="0"/>
              </a:rPr>
              <a:t>Answer 8</a:t>
            </a:r>
            <a:endParaRPr lang="en-US" sz="7500" dirty="0">
              <a:latin typeface="ZebraDisco" pitchFamily="2" charset="0"/>
            </a:endParaRPr>
          </a:p>
        </p:txBody>
      </p:sp>
      <p:sp>
        <p:nvSpPr>
          <p:cNvPr id="3" name="Horizontal Scroll 2">
            <a:hlinkClick r:id="rId2" action="ppaction://hlinksldjump"/>
          </p:cNvPr>
          <p:cNvSpPr/>
          <p:nvPr/>
        </p:nvSpPr>
        <p:spPr>
          <a:xfrm>
            <a:off x="152400" y="5943600"/>
            <a:ext cx="1752600" cy="914400"/>
          </a:xfrm>
          <a:prstGeom prst="horizontalScroll">
            <a:avLst/>
          </a:prstGeom>
          <a:solidFill>
            <a:srgbClr val="0000CC"/>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DickVanDyke" pitchFamily="2" charset="0"/>
              </a:rPr>
              <a:t>SCOREBOARD</a:t>
            </a:r>
            <a:endParaRPr lang="en-US" sz="2000" dirty="0">
              <a:latin typeface="DickVanDyke" pitchFamily="2" charset="0"/>
            </a:endParaRPr>
          </a:p>
        </p:txBody>
      </p:sp>
      <p:pic>
        <p:nvPicPr>
          <p:cNvPr id="5" name="Picture 2">
            <a:hlinkClick r:id="rId3" action="ppaction://hlinksldjump"/>
          </p:cNvPr>
          <p:cNvPicPr>
            <a:picLocks noChangeAspect="1" noChangeArrowheads="1"/>
          </p:cNvPicPr>
          <p:nvPr/>
        </p:nvPicPr>
        <p:blipFill>
          <a:blip r:embed="rId4" cstate="print"/>
          <a:srcRect l="51537" t="67708" r="36750" b="16667"/>
          <a:stretch>
            <a:fillRect/>
          </a:stretch>
        </p:blipFill>
        <p:spPr bwMode="auto">
          <a:xfrm>
            <a:off x="6807200" y="5105400"/>
            <a:ext cx="2336800" cy="1752600"/>
          </a:xfrm>
          <a:prstGeom prst="rect">
            <a:avLst/>
          </a:prstGeom>
          <a:noFill/>
          <a:ln w="9525">
            <a:noFill/>
            <a:miter lim="800000"/>
            <a:headEnd/>
            <a:tailEnd/>
          </a:ln>
        </p:spPr>
      </p:pic>
      <p:sp>
        <p:nvSpPr>
          <p:cNvPr id="2" name="TextBox 1"/>
          <p:cNvSpPr txBox="1"/>
          <p:nvPr/>
        </p:nvSpPr>
        <p:spPr>
          <a:xfrm>
            <a:off x="1371600" y="2027980"/>
            <a:ext cx="6819900" cy="646331"/>
          </a:xfrm>
          <a:prstGeom prst="rect">
            <a:avLst/>
          </a:prstGeom>
          <a:noFill/>
        </p:spPr>
        <p:txBody>
          <a:bodyPr wrap="square" rtlCol="0">
            <a:spAutoFit/>
          </a:bodyPr>
          <a:lstStyle/>
          <a:p>
            <a:r>
              <a:rPr lang="en-US" sz="3600" dirty="0" smtClean="0"/>
              <a:t>Chemical property </a:t>
            </a:r>
            <a:endParaRPr lang="en-US"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04800" y="76200"/>
            <a:ext cx="1524000" cy="1981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0" dirty="0" smtClean="0">
                <a:solidFill>
                  <a:srgbClr val="FFFF00"/>
                </a:solidFill>
                <a:latin typeface="ZebraDisco" pitchFamily="2" charset="0"/>
              </a:rPr>
              <a:t>1</a:t>
            </a:r>
            <a:endParaRPr lang="en-US" sz="12500" dirty="0">
              <a:solidFill>
                <a:srgbClr val="FFFF00"/>
              </a:solidFill>
              <a:latin typeface="ZebraDisco" pitchFamily="2" charset="0"/>
            </a:endParaRPr>
          </a:p>
        </p:txBody>
      </p:sp>
      <p:sp>
        <p:nvSpPr>
          <p:cNvPr id="5" name="Rounded Rectangle 4"/>
          <p:cNvSpPr/>
          <p:nvPr/>
        </p:nvSpPr>
        <p:spPr>
          <a:xfrm>
            <a:off x="2133600" y="76200"/>
            <a:ext cx="1524000" cy="1981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0" dirty="0" smtClean="0">
                <a:solidFill>
                  <a:srgbClr val="FFFF00"/>
                </a:solidFill>
                <a:latin typeface="ZebraDisco" pitchFamily="2" charset="0"/>
              </a:rPr>
              <a:t>2</a:t>
            </a:r>
            <a:endParaRPr lang="en-US" sz="12500" dirty="0">
              <a:solidFill>
                <a:srgbClr val="FFFF00"/>
              </a:solidFill>
              <a:latin typeface="ZebraDisco" pitchFamily="2" charset="0"/>
            </a:endParaRPr>
          </a:p>
        </p:txBody>
      </p:sp>
      <p:sp>
        <p:nvSpPr>
          <p:cNvPr id="6" name="Rounded Rectangle 5"/>
          <p:cNvSpPr/>
          <p:nvPr/>
        </p:nvSpPr>
        <p:spPr>
          <a:xfrm>
            <a:off x="3886200" y="76200"/>
            <a:ext cx="1524000" cy="1981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0" dirty="0" smtClean="0">
                <a:solidFill>
                  <a:srgbClr val="FFFF00"/>
                </a:solidFill>
                <a:latin typeface="ZebraDisco" pitchFamily="2" charset="0"/>
              </a:rPr>
              <a:t>3</a:t>
            </a:r>
            <a:endParaRPr lang="en-US" sz="12500" dirty="0">
              <a:solidFill>
                <a:srgbClr val="FFFF00"/>
              </a:solidFill>
              <a:latin typeface="ZebraDisco" pitchFamily="2" charset="0"/>
            </a:endParaRPr>
          </a:p>
        </p:txBody>
      </p:sp>
      <p:sp>
        <p:nvSpPr>
          <p:cNvPr id="9" name="Rounded Rectangle 8"/>
          <p:cNvSpPr/>
          <p:nvPr/>
        </p:nvSpPr>
        <p:spPr>
          <a:xfrm>
            <a:off x="5638800" y="76200"/>
            <a:ext cx="1524000" cy="1981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0" dirty="0" smtClean="0">
                <a:solidFill>
                  <a:srgbClr val="FFFF00"/>
                </a:solidFill>
                <a:latin typeface="ZebraDisco" pitchFamily="2" charset="0"/>
              </a:rPr>
              <a:t>4</a:t>
            </a:r>
            <a:endParaRPr lang="en-US" sz="12500" dirty="0">
              <a:solidFill>
                <a:srgbClr val="FFFF00"/>
              </a:solidFill>
              <a:latin typeface="ZebraDisco" pitchFamily="2" charset="0"/>
            </a:endParaRPr>
          </a:p>
        </p:txBody>
      </p:sp>
      <p:sp>
        <p:nvSpPr>
          <p:cNvPr id="11" name="Rounded Rectangle 10"/>
          <p:cNvSpPr/>
          <p:nvPr/>
        </p:nvSpPr>
        <p:spPr>
          <a:xfrm>
            <a:off x="7391400" y="76200"/>
            <a:ext cx="1524000" cy="1981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0" dirty="0" smtClean="0">
                <a:solidFill>
                  <a:srgbClr val="FFFF00"/>
                </a:solidFill>
                <a:latin typeface="ZebraDisco" pitchFamily="2" charset="0"/>
              </a:rPr>
              <a:t>5</a:t>
            </a:r>
            <a:endParaRPr lang="en-US" sz="12500" dirty="0">
              <a:solidFill>
                <a:srgbClr val="FFFF00"/>
              </a:solidFill>
              <a:latin typeface="ZebraDisco" pitchFamily="2" charset="0"/>
            </a:endParaRPr>
          </a:p>
        </p:txBody>
      </p:sp>
      <p:sp>
        <p:nvSpPr>
          <p:cNvPr id="14" name="Multiply 13"/>
          <p:cNvSpPr/>
          <p:nvPr/>
        </p:nvSpPr>
        <p:spPr>
          <a:xfrm>
            <a:off x="2133600" y="228600"/>
            <a:ext cx="1524000" cy="1828800"/>
          </a:xfrm>
          <a:prstGeom prst="mathMultiply">
            <a:avLst>
              <a:gd name="adj1" fmla="val 8752"/>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y 14"/>
          <p:cNvSpPr/>
          <p:nvPr/>
        </p:nvSpPr>
        <p:spPr>
          <a:xfrm>
            <a:off x="3886200" y="228600"/>
            <a:ext cx="1524000" cy="1828800"/>
          </a:xfrm>
          <a:prstGeom prst="mathMultiply">
            <a:avLst>
              <a:gd name="adj1" fmla="val 8752"/>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y 15"/>
          <p:cNvSpPr/>
          <p:nvPr/>
        </p:nvSpPr>
        <p:spPr>
          <a:xfrm>
            <a:off x="5638800" y="228600"/>
            <a:ext cx="1524000" cy="1828800"/>
          </a:xfrm>
          <a:prstGeom prst="mathMultiply">
            <a:avLst>
              <a:gd name="adj1" fmla="val 8752"/>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y 16"/>
          <p:cNvSpPr/>
          <p:nvPr/>
        </p:nvSpPr>
        <p:spPr>
          <a:xfrm>
            <a:off x="7391400" y="228600"/>
            <a:ext cx="1524000" cy="1828800"/>
          </a:xfrm>
          <a:prstGeom prst="mathMultiply">
            <a:avLst>
              <a:gd name="adj1" fmla="val 8752"/>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04800" y="2133600"/>
            <a:ext cx="1524000" cy="1981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0" dirty="0" smtClean="0">
                <a:solidFill>
                  <a:srgbClr val="FFFF00"/>
                </a:solidFill>
                <a:latin typeface="ZebraDisco" pitchFamily="2" charset="0"/>
              </a:rPr>
              <a:t>6</a:t>
            </a:r>
            <a:endParaRPr lang="en-US" sz="12500" dirty="0">
              <a:solidFill>
                <a:srgbClr val="FFFF00"/>
              </a:solidFill>
              <a:latin typeface="ZebraDisco" pitchFamily="2" charset="0"/>
            </a:endParaRPr>
          </a:p>
        </p:txBody>
      </p:sp>
      <p:sp>
        <p:nvSpPr>
          <p:cNvPr id="20" name="Rounded Rectangle 19"/>
          <p:cNvSpPr/>
          <p:nvPr/>
        </p:nvSpPr>
        <p:spPr>
          <a:xfrm>
            <a:off x="2133600" y="2133600"/>
            <a:ext cx="1524000" cy="1981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0" dirty="0" smtClean="0">
                <a:solidFill>
                  <a:srgbClr val="FFFF00"/>
                </a:solidFill>
                <a:latin typeface="ZebraDisco" pitchFamily="2" charset="0"/>
              </a:rPr>
              <a:t>7</a:t>
            </a:r>
            <a:endParaRPr lang="en-US" sz="12500" dirty="0">
              <a:solidFill>
                <a:srgbClr val="FFFF00"/>
              </a:solidFill>
              <a:latin typeface="ZebraDisco" pitchFamily="2" charset="0"/>
            </a:endParaRPr>
          </a:p>
        </p:txBody>
      </p:sp>
      <p:sp>
        <p:nvSpPr>
          <p:cNvPr id="22" name="Rounded Rectangle 21"/>
          <p:cNvSpPr/>
          <p:nvPr/>
        </p:nvSpPr>
        <p:spPr>
          <a:xfrm>
            <a:off x="5638800" y="2133600"/>
            <a:ext cx="1524000" cy="1981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0" dirty="0" smtClean="0">
                <a:solidFill>
                  <a:srgbClr val="FFFF00"/>
                </a:solidFill>
                <a:latin typeface="ZebraDisco" pitchFamily="2" charset="0"/>
              </a:rPr>
              <a:t>9</a:t>
            </a:r>
            <a:endParaRPr lang="en-US" sz="12500" dirty="0">
              <a:solidFill>
                <a:srgbClr val="FFFF00"/>
              </a:solidFill>
              <a:latin typeface="ZebraDisco" pitchFamily="2" charset="0"/>
            </a:endParaRPr>
          </a:p>
        </p:txBody>
      </p:sp>
      <p:sp>
        <p:nvSpPr>
          <p:cNvPr id="23" name="Rounded Rectangle 22"/>
          <p:cNvSpPr/>
          <p:nvPr/>
        </p:nvSpPr>
        <p:spPr>
          <a:xfrm>
            <a:off x="7391400" y="2133600"/>
            <a:ext cx="1524000" cy="1981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0" dirty="0" smtClean="0">
                <a:solidFill>
                  <a:srgbClr val="FFFF00"/>
                </a:solidFill>
                <a:latin typeface="ZebraDisco" pitchFamily="2" charset="0"/>
              </a:rPr>
              <a:t>10</a:t>
            </a:r>
            <a:endParaRPr lang="en-US" sz="9500" dirty="0">
              <a:solidFill>
                <a:srgbClr val="FFFF00"/>
              </a:solidFill>
              <a:latin typeface="ZebraDisco" pitchFamily="2" charset="0"/>
            </a:endParaRPr>
          </a:p>
        </p:txBody>
      </p:sp>
      <p:sp>
        <p:nvSpPr>
          <p:cNvPr id="24" name="Rounded Rectangle 23"/>
          <p:cNvSpPr/>
          <p:nvPr/>
        </p:nvSpPr>
        <p:spPr>
          <a:xfrm>
            <a:off x="304800" y="4191000"/>
            <a:ext cx="1524000" cy="1981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0" dirty="0" smtClean="0">
                <a:solidFill>
                  <a:srgbClr val="FFFF00"/>
                </a:solidFill>
                <a:latin typeface="ZebraDisco" pitchFamily="2" charset="0"/>
              </a:rPr>
              <a:t>11</a:t>
            </a:r>
            <a:endParaRPr lang="en-US" sz="9500" dirty="0">
              <a:solidFill>
                <a:srgbClr val="FFFF00"/>
              </a:solidFill>
              <a:latin typeface="ZebraDisco" pitchFamily="2" charset="0"/>
            </a:endParaRPr>
          </a:p>
        </p:txBody>
      </p:sp>
      <p:sp>
        <p:nvSpPr>
          <p:cNvPr id="25" name="Rounded Rectangle 24"/>
          <p:cNvSpPr/>
          <p:nvPr/>
        </p:nvSpPr>
        <p:spPr>
          <a:xfrm>
            <a:off x="2133600" y="4191000"/>
            <a:ext cx="1524000" cy="1981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0" dirty="0" smtClean="0">
                <a:solidFill>
                  <a:srgbClr val="FFFF00"/>
                </a:solidFill>
                <a:latin typeface="ZebraDisco" pitchFamily="2" charset="0"/>
              </a:rPr>
              <a:t>12</a:t>
            </a:r>
            <a:endParaRPr lang="en-US" sz="9500" dirty="0">
              <a:solidFill>
                <a:srgbClr val="FFFF00"/>
              </a:solidFill>
              <a:latin typeface="ZebraDisco" pitchFamily="2" charset="0"/>
            </a:endParaRPr>
          </a:p>
        </p:txBody>
      </p:sp>
      <p:sp>
        <p:nvSpPr>
          <p:cNvPr id="26" name="Rounded Rectangle 25"/>
          <p:cNvSpPr/>
          <p:nvPr/>
        </p:nvSpPr>
        <p:spPr>
          <a:xfrm>
            <a:off x="3886200" y="4191000"/>
            <a:ext cx="1524000" cy="1981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0" dirty="0" smtClean="0">
                <a:solidFill>
                  <a:srgbClr val="FFFF00"/>
                </a:solidFill>
                <a:latin typeface="ZebraDisco" pitchFamily="2" charset="0"/>
              </a:rPr>
              <a:t>13</a:t>
            </a:r>
            <a:endParaRPr lang="en-US" sz="9500" dirty="0">
              <a:solidFill>
                <a:srgbClr val="FFFF00"/>
              </a:solidFill>
              <a:latin typeface="ZebraDisco" pitchFamily="2" charset="0"/>
            </a:endParaRPr>
          </a:p>
        </p:txBody>
      </p:sp>
      <p:sp>
        <p:nvSpPr>
          <p:cNvPr id="27" name="Rounded Rectangle 26"/>
          <p:cNvSpPr/>
          <p:nvPr/>
        </p:nvSpPr>
        <p:spPr>
          <a:xfrm>
            <a:off x="5638800" y="4191000"/>
            <a:ext cx="1524000" cy="1981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100" dirty="0" smtClean="0">
                <a:solidFill>
                  <a:srgbClr val="FFFF00"/>
                </a:solidFill>
                <a:latin typeface="ZebraDisco" pitchFamily="2" charset="0"/>
              </a:rPr>
              <a:t>14</a:t>
            </a:r>
            <a:endParaRPr lang="en-US" sz="9100" dirty="0">
              <a:solidFill>
                <a:srgbClr val="FFFF00"/>
              </a:solidFill>
              <a:latin typeface="ZebraDisco" pitchFamily="2" charset="0"/>
            </a:endParaRPr>
          </a:p>
        </p:txBody>
      </p:sp>
      <p:sp>
        <p:nvSpPr>
          <p:cNvPr id="28" name="Rounded Rectangle 27"/>
          <p:cNvSpPr/>
          <p:nvPr/>
        </p:nvSpPr>
        <p:spPr>
          <a:xfrm>
            <a:off x="7391400" y="4191000"/>
            <a:ext cx="1524000" cy="1981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0" dirty="0" smtClean="0">
                <a:solidFill>
                  <a:srgbClr val="FFFF00"/>
                </a:solidFill>
                <a:latin typeface="ZebraDisco" pitchFamily="2" charset="0"/>
              </a:rPr>
              <a:t>15</a:t>
            </a:r>
            <a:endParaRPr lang="en-US" sz="9500" dirty="0">
              <a:solidFill>
                <a:srgbClr val="FFFF00"/>
              </a:solidFill>
              <a:latin typeface="ZebraDisco" pitchFamily="2" charset="0"/>
            </a:endParaRPr>
          </a:p>
        </p:txBody>
      </p:sp>
      <p:sp>
        <p:nvSpPr>
          <p:cNvPr id="29" name="Multiply 28"/>
          <p:cNvSpPr/>
          <p:nvPr/>
        </p:nvSpPr>
        <p:spPr>
          <a:xfrm>
            <a:off x="304800" y="2286000"/>
            <a:ext cx="1524000" cy="1828800"/>
          </a:xfrm>
          <a:prstGeom prst="mathMultiply">
            <a:avLst>
              <a:gd name="adj1" fmla="val 8752"/>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ultiply 29"/>
          <p:cNvSpPr/>
          <p:nvPr/>
        </p:nvSpPr>
        <p:spPr>
          <a:xfrm>
            <a:off x="2133600" y="2286000"/>
            <a:ext cx="1524000" cy="1828800"/>
          </a:xfrm>
          <a:prstGeom prst="mathMultiply">
            <a:avLst>
              <a:gd name="adj1" fmla="val 8752"/>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ultiply 30"/>
          <p:cNvSpPr/>
          <p:nvPr/>
        </p:nvSpPr>
        <p:spPr>
          <a:xfrm>
            <a:off x="3886200" y="2286000"/>
            <a:ext cx="1524000" cy="1828800"/>
          </a:xfrm>
          <a:prstGeom prst="mathMultiply">
            <a:avLst>
              <a:gd name="adj1" fmla="val 8752"/>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ultiply 31"/>
          <p:cNvSpPr/>
          <p:nvPr/>
        </p:nvSpPr>
        <p:spPr>
          <a:xfrm>
            <a:off x="5638800" y="2286000"/>
            <a:ext cx="1524000" cy="1828800"/>
          </a:xfrm>
          <a:prstGeom prst="mathMultiply">
            <a:avLst>
              <a:gd name="adj1" fmla="val 8752"/>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ultiply 32"/>
          <p:cNvSpPr/>
          <p:nvPr/>
        </p:nvSpPr>
        <p:spPr>
          <a:xfrm>
            <a:off x="7391400" y="2286000"/>
            <a:ext cx="1524000" cy="1828800"/>
          </a:xfrm>
          <a:prstGeom prst="mathMultiply">
            <a:avLst>
              <a:gd name="adj1" fmla="val 8752"/>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ultiply 33"/>
          <p:cNvSpPr/>
          <p:nvPr/>
        </p:nvSpPr>
        <p:spPr>
          <a:xfrm>
            <a:off x="304800" y="4343400"/>
            <a:ext cx="1524000" cy="1828800"/>
          </a:xfrm>
          <a:prstGeom prst="mathMultiply">
            <a:avLst>
              <a:gd name="adj1" fmla="val 8752"/>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ultiply 34"/>
          <p:cNvSpPr/>
          <p:nvPr/>
        </p:nvSpPr>
        <p:spPr>
          <a:xfrm>
            <a:off x="2133600" y="4343400"/>
            <a:ext cx="1524000" cy="1828800"/>
          </a:xfrm>
          <a:prstGeom prst="mathMultiply">
            <a:avLst>
              <a:gd name="adj1" fmla="val 8752"/>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ultiply 35"/>
          <p:cNvSpPr/>
          <p:nvPr/>
        </p:nvSpPr>
        <p:spPr>
          <a:xfrm>
            <a:off x="3886200" y="4343400"/>
            <a:ext cx="1524000" cy="1828800"/>
          </a:xfrm>
          <a:prstGeom prst="mathMultiply">
            <a:avLst>
              <a:gd name="adj1" fmla="val 8752"/>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ultiply 36"/>
          <p:cNvSpPr/>
          <p:nvPr/>
        </p:nvSpPr>
        <p:spPr>
          <a:xfrm>
            <a:off x="5638800" y="4343400"/>
            <a:ext cx="1524000" cy="1828800"/>
          </a:xfrm>
          <a:prstGeom prst="mathMultiply">
            <a:avLst>
              <a:gd name="adj1" fmla="val 8752"/>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ultiply 37"/>
          <p:cNvSpPr/>
          <p:nvPr/>
        </p:nvSpPr>
        <p:spPr>
          <a:xfrm>
            <a:off x="7391400" y="4343400"/>
            <a:ext cx="1524000" cy="1828800"/>
          </a:xfrm>
          <a:prstGeom prst="mathMultiply">
            <a:avLst>
              <a:gd name="adj1" fmla="val 8752"/>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ultiply 38"/>
          <p:cNvSpPr/>
          <p:nvPr/>
        </p:nvSpPr>
        <p:spPr>
          <a:xfrm>
            <a:off x="304800" y="228600"/>
            <a:ext cx="1524000" cy="1828800"/>
          </a:xfrm>
          <a:prstGeom prst="mathMultiply">
            <a:avLst>
              <a:gd name="adj1" fmla="val 8752"/>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04800" y="76200"/>
            <a:ext cx="1524000" cy="19812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DickVanDyke" pitchFamily="2" charset="0"/>
              </a:rPr>
              <a:t>Add two points to your team’s score</a:t>
            </a:r>
            <a:endParaRPr lang="en-US" sz="2400" dirty="0">
              <a:solidFill>
                <a:schemeClr val="tx1"/>
              </a:solidFill>
              <a:latin typeface="DickVanDyke" pitchFamily="2" charset="0"/>
            </a:endParaRPr>
          </a:p>
        </p:txBody>
      </p:sp>
      <p:sp>
        <p:nvSpPr>
          <p:cNvPr id="7" name="Rounded Rectangle 6"/>
          <p:cNvSpPr/>
          <p:nvPr/>
        </p:nvSpPr>
        <p:spPr>
          <a:xfrm>
            <a:off x="304800" y="76200"/>
            <a:ext cx="1524000" cy="1981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0" dirty="0" smtClean="0">
                <a:solidFill>
                  <a:srgbClr val="FFFF00"/>
                </a:solidFill>
                <a:latin typeface="ZebraDisco" pitchFamily="2" charset="0"/>
              </a:rPr>
              <a:t>1</a:t>
            </a:r>
            <a:endParaRPr lang="en-US" sz="12500" dirty="0">
              <a:solidFill>
                <a:srgbClr val="FFFF00"/>
              </a:solidFill>
              <a:latin typeface="ZebraDisco" pitchFamily="2" charset="0"/>
            </a:endParaRPr>
          </a:p>
        </p:txBody>
      </p:sp>
      <p:sp>
        <p:nvSpPr>
          <p:cNvPr id="42" name="Right Arrow 41">
            <a:hlinkClick r:id="" action="ppaction://hlinkshowjump?jump=lastslideviewed"/>
          </p:cNvPr>
          <p:cNvSpPr/>
          <p:nvPr/>
        </p:nvSpPr>
        <p:spPr>
          <a:xfrm>
            <a:off x="6629400" y="6248400"/>
            <a:ext cx="2362200" cy="533400"/>
          </a:xfrm>
          <a:prstGeom prst="rightArrow">
            <a:avLst>
              <a:gd name="adj1" fmla="val 76374"/>
              <a:gd name="adj2" fmla="val 79011"/>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latin typeface="DickVanDyke" pitchFamily="2" charset="0"/>
              </a:rPr>
              <a:t>Game play</a:t>
            </a:r>
            <a:endParaRPr lang="en-US" sz="2700" dirty="0">
              <a:latin typeface="DickVanDyke" pitchFamily="2" charset="0"/>
            </a:endParaRPr>
          </a:p>
        </p:txBody>
      </p:sp>
      <p:sp>
        <p:nvSpPr>
          <p:cNvPr id="43" name="Rounded Rectangle 42"/>
          <p:cNvSpPr/>
          <p:nvPr/>
        </p:nvSpPr>
        <p:spPr>
          <a:xfrm>
            <a:off x="2133600" y="76200"/>
            <a:ext cx="1524000" cy="19812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DickVanDyke" pitchFamily="2" charset="0"/>
              </a:rPr>
              <a:t>Switch scores with another team</a:t>
            </a:r>
            <a:endParaRPr lang="en-US" sz="2400" dirty="0">
              <a:solidFill>
                <a:schemeClr val="tx1"/>
              </a:solidFill>
              <a:latin typeface="DickVanDyke" pitchFamily="2" charset="0"/>
            </a:endParaRPr>
          </a:p>
        </p:txBody>
      </p:sp>
      <p:sp>
        <p:nvSpPr>
          <p:cNvPr id="44" name="Rounded Rectangle 43"/>
          <p:cNvSpPr/>
          <p:nvPr/>
        </p:nvSpPr>
        <p:spPr>
          <a:xfrm>
            <a:off x="2133600" y="76200"/>
            <a:ext cx="1524000" cy="1981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0" dirty="0" smtClean="0">
                <a:solidFill>
                  <a:srgbClr val="FFFF00"/>
                </a:solidFill>
                <a:latin typeface="ZebraDisco" pitchFamily="2" charset="0"/>
              </a:rPr>
              <a:t>2</a:t>
            </a:r>
            <a:endParaRPr lang="en-US" sz="12500" dirty="0">
              <a:solidFill>
                <a:srgbClr val="FFFF00"/>
              </a:solidFill>
              <a:latin typeface="ZebraDisco" pitchFamily="2" charset="0"/>
            </a:endParaRPr>
          </a:p>
        </p:txBody>
      </p:sp>
      <p:sp>
        <p:nvSpPr>
          <p:cNvPr id="45" name="Rounded Rectangle 44"/>
          <p:cNvSpPr/>
          <p:nvPr/>
        </p:nvSpPr>
        <p:spPr>
          <a:xfrm>
            <a:off x="3886200" y="76200"/>
            <a:ext cx="1524000" cy="19812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900" i="1" dirty="0" smtClean="0">
                <a:solidFill>
                  <a:srgbClr val="FF3300"/>
                </a:solidFill>
                <a:latin typeface="ZebraDisco" pitchFamily="2" charset="0"/>
              </a:rPr>
              <a:t>ZAP</a:t>
            </a:r>
            <a:r>
              <a:rPr lang="en-US" sz="2400" dirty="0" smtClean="0">
                <a:solidFill>
                  <a:schemeClr val="tx1"/>
                </a:solidFill>
                <a:latin typeface="DickVanDyke" pitchFamily="2" charset="0"/>
              </a:rPr>
              <a:t> another team</a:t>
            </a:r>
            <a:endParaRPr lang="en-US" sz="2400" dirty="0">
              <a:solidFill>
                <a:schemeClr val="tx1"/>
              </a:solidFill>
              <a:latin typeface="DickVanDyke" pitchFamily="2" charset="0"/>
            </a:endParaRPr>
          </a:p>
        </p:txBody>
      </p:sp>
      <p:sp>
        <p:nvSpPr>
          <p:cNvPr id="46" name="Rounded Rectangle 45"/>
          <p:cNvSpPr/>
          <p:nvPr/>
        </p:nvSpPr>
        <p:spPr>
          <a:xfrm>
            <a:off x="3886200" y="4191000"/>
            <a:ext cx="1524000" cy="19812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900" i="1" dirty="0" smtClean="0">
                <a:solidFill>
                  <a:srgbClr val="FF3300"/>
                </a:solidFill>
                <a:latin typeface="ZebraDisco" pitchFamily="2" charset="0"/>
              </a:rPr>
              <a:t>ZAP</a:t>
            </a:r>
            <a:r>
              <a:rPr lang="en-US" sz="2400" dirty="0" smtClean="0">
                <a:solidFill>
                  <a:schemeClr val="tx1"/>
                </a:solidFill>
                <a:latin typeface="DickVanDyke" pitchFamily="2" charset="0"/>
              </a:rPr>
              <a:t> Your team</a:t>
            </a:r>
            <a:endParaRPr lang="en-US" sz="2400" dirty="0">
              <a:solidFill>
                <a:schemeClr val="tx1"/>
              </a:solidFill>
              <a:latin typeface="DickVanDyke" pitchFamily="2" charset="0"/>
            </a:endParaRPr>
          </a:p>
        </p:txBody>
      </p:sp>
      <p:sp>
        <p:nvSpPr>
          <p:cNvPr id="48" name="Rounded Rectangle 47"/>
          <p:cNvSpPr/>
          <p:nvPr/>
        </p:nvSpPr>
        <p:spPr>
          <a:xfrm>
            <a:off x="7391400" y="2133600"/>
            <a:ext cx="1524000" cy="19812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900" i="1" dirty="0" smtClean="0">
                <a:solidFill>
                  <a:srgbClr val="FF3300"/>
                </a:solidFill>
                <a:latin typeface="ZebraDisco" pitchFamily="2" charset="0"/>
              </a:rPr>
              <a:t>ZAP</a:t>
            </a:r>
            <a:r>
              <a:rPr lang="en-US" sz="2400" dirty="0" smtClean="0">
                <a:solidFill>
                  <a:schemeClr val="tx1"/>
                </a:solidFill>
                <a:latin typeface="DickVanDyke" pitchFamily="2" charset="0"/>
              </a:rPr>
              <a:t> Your team</a:t>
            </a:r>
            <a:endParaRPr lang="en-US" sz="2400" dirty="0">
              <a:solidFill>
                <a:schemeClr val="tx1"/>
              </a:solidFill>
              <a:latin typeface="DickVanDyke" pitchFamily="2" charset="0"/>
            </a:endParaRPr>
          </a:p>
        </p:txBody>
      </p:sp>
      <p:sp>
        <p:nvSpPr>
          <p:cNvPr id="49" name="Rounded Rectangle 48"/>
          <p:cNvSpPr/>
          <p:nvPr/>
        </p:nvSpPr>
        <p:spPr>
          <a:xfrm>
            <a:off x="7391400" y="4191000"/>
            <a:ext cx="1524000" cy="19812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DickVanDyke" pitchFamily="2" charset="0"/>
              </a:rPr>
              <a:t>Add two points to Another team</a:t>
            </a:r>
            <a:endParaRPr lang="en-US" sz="2400" dirty="0">
              <a:solidFill>
                <a:schemeClr val="tx1"/>
              </a:solidFill>
              <a:latin typeface="DickVanDyke" pitchFamily="2" charset="0"/>
            </a:endParaRPr>
          </a:p>
        </p:txBody>
      </p:sp>
      <p:sp>
        <p:nvSpPr>
          <p:cNvPr id="50" name="Rounded Rectangle 49"/>
          <p:cNvSpPr/>
          <p:nvPr/>
        </p:nvSpPr>
        <p:spPr>
          <a:xfrm>
            <a:off x="5638800" y="4191000"/>
            <a:ext cx="1524000" cy="19812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DickVanDyke" pitchFamily="2" charset="0"/>
              </a:rPr>
              <a:t>Erase Another team’s score</a:t>
            </a:r>
            <a:endParaRPr lang="en-US" sz="2400" dirty="0">
              <a:solidFill>
                <a:schemeClr val="tx1"/>
              </a:solidFill>
              <a:latin typeface="DickVanDyke" pitchFamily="2" charset="0"/>
            </a:endParaRPr>
          </a:p>
        </p:txBody>
      </p:sp>
      <p:sp>
        <p:nvSpPr>
          <p:cNvPr id="51" name="Rounded Rectangle 50"/>
          <p:cNvSpPr/>
          <p:nvPr/>
        </p:nvSpPr>
        <p:spPr>
          <a:xfrm>
            <a:off x="5638800" y="2133600"/>
            <a:ext cx="1524000" cy="19812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solidFill>
                  <a:schemeClr val="tx1"/>
                </a:solidFill>
                <a:latin typeface="DickVanDyke" pitchFamily="2" charset="0"/>
              </a:rPr>
              <a:t>Subtract two points from your team’s score</a:t>
            </a:r>
            <a:endParaRPr lang="en-US" sz="1900" dirty="0">
              <a:solidFill>
                <a:schemeClr val="tx1"/>
              </a:solidFill>
              <a:latin typeface="DickVanDyke" pitchFamily="2" charset="0"/>
            </a:endParaRPr>
          </a:p>
        </p:txBody>
      </p:sp>
      <p:sp>
        <p:nvSpPr>
          <p:cNvPr id="52" name="Rounded Rectangle 51"/>
          <p:cNvSpPr/>
          <p:nvPr/>
        </p:nvSpPr>
        <p:spPr>
          <a:xfrm>
            <a:off x="2133600" y="2133600"/>
            <a:ext cx="1524000" cy="19812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900" i="1" dirty="0" smtClean="0">
                <a:solidFill>
                  <a:srgbClr val="FF3300"/>
                </a:solidFill>
                <a:latin typeface="ZebraDisco" pitchFamily="2" charset="0"/>
              </a:rPr>
              <a:t>ZAP</a:t>
            </a:r>
            <a:r>
              <a:rPr lang="en-US" sz="2400" dirty="0" smtClean="0">
                <a:solidFill>
                  <a:schemeClr val="tx1"/>
                </a:solidFill>
                <a:latin typeface="DickVanDyke" pitchFamily="2" charset="0"/>
              </a:rPr>
              <a:t> another team</a:t>
            </a:r>
            <a:endParaRPr lang="en-US" sz="2400" dirty="0">
              <a:solidFill>
                <a:schemeClr val="tx1"/>
              </a:solidFill>
              <a:latin typeface="DickVanDyke" pitchFamily="2" charset="0"/>
            </a:endParaRPr>
          </a:p>
        </p:txBody>
      </p:sp>
      <p:sp>
        <p:nvSpPr>
          <p:cNvPr id="55" name="Rounded Rectangle 54"/>
          <p:cNvSpPr/>
          <p:nvPr/>
        </p:nvSpPr>
        <p:spPr>
          <a:xfrm>
            <a:off x="5638800" y="76200"/>
            <a:ext cx="1524000" cy="19812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900" i="1" dirty="0" smtClean="0">
                <a:solidFill>
                  <a:srgbClr val="FF3300"/>
                </a:solidFill>
                <a:latin typeface="ZebraDisco" pitchFamily="2" charset="0"/>
              </a:rPr>
              <a:t>ZAP</a:t>
            </a:r>
            <a:r>
              <a:rPr lang="en-US" sz="2400" dirty="0" smtClean="0">
                <a:solidFill>
                  <a:schemeClr val="tx1"/>
                </a:solidFill>
                <a:latin typeface="DickVanDyke" pitchFamily="2" charset="0"/>
              </a:rPr>
              <a:t> all teams</a:t>
            </a:r>
            <a:endParaRPr lang="en-US" sz="2400" dirty="0">
              <a:solidFill>
                <a:schemeClr val="tx1"/>
              </a:solidFill>
              <a:latin typeface="DickVanDyke" pitchFamily="2" charset="0"/>
            </a:endParaRPr>
          </a:p>
        </p:txBody>
      </p:sp>
      <p:sp>
        <p:nvSpPr>
          <p:cNvPr id="56" name="Rounded Rectangle 55"/>
          <p:cNvSpPr/>
          <p:nvPr/>
        </p:nvSpPr>
        <p:spPr>
          <a:xfrm>
            <a:off x="304800" y="2133600"/>
            <a:ext cx="1524000" cy="19812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solidFill>
                  <a:schemeClr val="tx1"/>
                </a:solidFill>
                <a:latin typeface="DickVanDyke" pitchFamily="2" charset="0"/>
              </a:rPr>
              <a:t>Subtract two points from another team’s score</a:t>
            </a:r>
            <a:endParaRPr lang="en-US" sz="1900" dirty="0">
              <a:solidFill>
                <a:schemeClr val="tx1"/>
              </a:solidFill>
              <a:latin typeface="DickVanDyke" pitchFamily="2" charset="0"/>
            </a:endParaRPr>
          </a:p>
        </p:txBody>
      </p:sp>
      <p:sp>
        <p:nvSpPr>
          <p:cNvPr id="57" name="Rounded Rectangle 56"/>
          <p:cNvSpPr/>
          <p:nvPr/>
        </p:nvSpPr>
        <p:spPr>
          <a:xfrm>
            <a:off x="2133600" y="4191000"/>
            <a:ext cx="1524000" cy="19812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DickVanDyke" pitchFamily="2" charset="0"/>
              </a:rPr>
              <a:t>Switch scores with another team</a:t>
            </a:r>
            <a:endParaRPr lang="en-US" sz="2400" dirty="0">
              <a:solidFill>
                <a:schemeClr val="tx1"/>
              </a:solidFill>
              <a:latin typeface="DickVanDyke" pitchFamily="2" charset="0"/>
            </a:endParaRPr>
          </a:p>
        </p:txBody>
      </p:sp>
      <p:sp>
        <p:nvSpPr>
          <p:cNvPr id="59" name="Rounded Rectangle 58"/>
          <p:cNvSpPr/>
          <p:nvPr/>
        </p:nvSpPr>
        <p:spPr>
          <a:xfrm>
            <a:off x="304800" y="4191000"/>
            <a:ext cx="1524000" cy="19812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900" i="1" dirty="0" smtClean="0">
                <a:solidFill>
                  <a:srgbClr val="FF3300"/>
                </a:solidFill>
                <a:latin typeface="ZebraDisco" pitchFamily="2" charset="0"/>
              </a:rPr>
              <a:t>ZAP</a:t>
            </a:r>
            <a:r>
              <a:rPr lang="en-US" sz="2400" dirty="0" smtClean="0">
                <a:solidFill>
                  <a:schemeClr val="tx1"/>
                </a:solidFill>
                <a:latin typeface="DickVanDyke" pitchFamily="2" charset="0"/>
              </a:rPr>
              <a:t> all teams</a:t>
            </a:r>
            <a:endParaRPr lang="en-US" sz="2400" dirty="0">
              <a:solidFill>
                <a:schemeClr val="tx1"/>
              </a:solidFill>
              <a:latin typeface="DickVanDyke" pitchFamily="2" charset="0"/>
            </a:endParaRPr>
          </a:p>
        </p:txBody>
      </p:sp>
      <p:sp>
        <p:nvSpPr>
          <p:cNvPr id="60" name="Rounded Rectangle 59"/>
          <p:cNvSpPr/>
          <p:nvPr/>
        </p:nvSpPr>
        <p:spPr>
          <a:xfrm>
            <a:off x="7391400" y="76200"/>
            <a:ext cx="1524000" cy="19812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900" i="1" dirty="0" smtClean="0">
                <a:solidFill>
                  <a:srgbClr val="FF3300"/>
                </a:solidFill>
                <a:latin typeface="ZebraDisco" pitchFamily="2" charset="0"/>
              </a:rPr>
              <a:t>ZAP</a:t>
            </a:r>
            <a:r>
              <a:rPr lang="en-US" sz="2400" dirty="0" smtClean="0">
                <a:solidFill>
                  <a:schemeClr val="tx1"/>
                </a:solidFill>
                <a:latin typeface="DickVanDyke" pitchFamily="2" charset="0"/>
              </a:rPr>
              <a:t> Your team</a:t>
            </a:r>
            <a:endParaRPr lang="en-US" sz="2400" dirty="0">
              <a:solidFill>
                <a:schemeClr val="tx1"/>
              </a:solidFill>
              <a:latin typeface="DickVanDyke" pitchFamily="2" charset="0"/>
            </a:endParaRPr>
          </a:p>
        </p:txBody>
      </p:sp>
      <p:sp>
        <p:nvSpPr>
          <p:cNvPr id="61" name="Rounded Rectangle 60"/>
          <p:cNvSpPr/>
          <p:nvPr/>
        </p:nvSpPr>
        <p:spPr>
          <a:xfrm>
            <a:off x="304800" y="2133600"/>
            <a:ext cx="1524000" cy="1981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0" dirty="0" smtClean="0">
                <a:solidFill>
                  <a:srgbClr val="FFFF00"/>
                </a:solidFill>
                <a:latin typeface="ZebraDisco" pitchFamily="2" charset="0"/>
              </a:rPr>
              <a:t>6</a:t>
            </a:r>
            <a:endParaRPr lang="en-US" sz="12500" dirty="0">
              <a:solidFill>
                <a:srgbClr val="FFFF00"/>
              </a:solidFill>
              <a:latin typeface="ZebraDisco" pitchFamily="2" charset="0"/>
            </a:endParaRPr>
          </a:p>
        </p:txBody>
      </p:sp>
      <p:sp>
        <p:nvSpPr>
          <p:cNvPr id="63" name="Rounded Rectangle 62"/>
          <p:cNvSpPr/>
          <p:nvPr/>
        </p:nvSpPr>
        <p:spPr>
          <a:xfrm>
            <a:off x="5638800" y="2133600"/>
            <a:ext cx="1524000" cy="1981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0" dirty="0" smtClean="0">
                <a:solidFill>
                  <a:srgbClr val="FFFF00"/>
                </a:solidFill>
                <a:latin typeface="ZebraDisco" pitchFamily="2" charset="0"/>
              </a:rPr>
              <a:t>9</a:t>
            </a:r>
            <a:endParaRPr lang="en-US" sz="12500" dirty="0">
              <a:solidFill>
                <a:srgbClr val="FFFF00"/>
              </a:solidFill>
              <a:latin typeface="ZebraDisco" pitchFamily="2" charset="0"/>
            </a:endParaRPr>
          </a:p>
        </p:txBody>
      </p:sp>
      <p:sp>
        <p:nvSpPr>
          <p:cNvPr id="64" name="Rounded Rectangle 63"/>
          <p:cNvSpPr/>
          <p:nvPr/>
        </p:nvSpPr>
        <p:spPr>
          <a:xfrm>
            <a:off x="2133600" y="4191000"/>
            <a:ext cx="1524000" cy="1981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0" dirty="0" smtClean="0">
                <a:solidFill>
                  <a:srgbClr val="FFFF00"/>
                </a:solidFill>
                <a:latin typeface="ZebraDisco" pitchFamily="2" charset="0"/>
              </a:rPr>
              <a:t>12</a:t>
            </a:r>
            <a:endParaRPr lang="en-US" sz="10500" dirty="0">
              <a:solidFill>
                <a:srgbClr val="FFFF00"/>
              </a:solidFill>
              <a:latin typeface="ZebraDisco" pitchFamily="2" charset="0"/>
            </a:endParaRPr>
          </a:p>
        </p:txBody>
      </p:sp>
      <p:sp>
        <p:nvSpPr>
          <p:cNvPr id="65" name="Rounded Rectangle 64"/>
          <p:cNvSpPr/>
          <p:nvPr/>
        </p:nvSpPr>
        <p:spPr>
          <a:xfrm>
            <a:off x="5638800" y="4191000"/>
            <a:ext cx="1524000" cy="1981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100" dirty="0" smtClean="0">
                <a:solidFill>
                  <a:srgbClr val="FFFF00"/>
                </a:solidFill>
                <a:latin typeface="ZebraDisco" pitchFamily="2" charset="0"/>
              </a:rPr>
              <a:t>14</a:t>
            </a:r>
            <a:endParaRPr lang="en-US" sz="9100" dirty="0">
              <a:solidFill>
                <a:srgbClr val="FFFF00"/>
              </a:solidFill>
              <a:latin typeface="ZebraDisco" pitchFamily="2" charset="0"/>
            </a:endParaRPr>
          </a:p>
        </p:txBody>
      </p:sp>
      <p:sp>
        <p:nvSpPr>
          <p:cNvPr id="66" name="Rounded Rectangle 65"/>
          <p:cNvSpPr/>
          <p:nvPr/>
        </p:nvSpPr>
        <p:spPr>
          <a:xfrm>
            <a:off x="7391400" y="4191000"/>
            <a:ext cx="1524000" cy="1981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smtClean="0">
                <a:solidFill>
                  <a:srgbClr val="FFFF00"/>
                </a:solidFill>
                <a:latin typeface="ZebraDisco" pitchFamily="2" charset="0"/>
              </a:rPr>
              <a:t>15</a:t>
            </a:r>
            <a:endParaRPr lang="en-US" sz="11500" dirty="0">
              <a:solidFill>
                <a:srgbClr val="FFFF00"/>
              </a:solidFill>
              <a:latin typeface="ZebraDisco" pitchFamily="2" charset="0"/>
            </a:endParaRPr>
          </a:p>
        </p:txBody>
      </p:sp>
      <p:sp>
        <p:nvSpPr>
          <p:cNvPr id="67" name="Rounded Rectangle 66"/>
          <p:cNvSpPr/>
          <p:nvPr/>
        </p:nvSpPr>
        <p:spPr>
          <a:xfrm>
            <a:off x="3886200" y="76200"/>
            <a:ext cx="1524000" cy="1981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0" dirty="0" smtClean="0">
                <a:solidFill>
                  <a:srgbClr val="FFFF00"/>
                </a:solidFill>
                <a:latin typeface="ZebraDisco" pitchFamily="2" charset="0"/>
              </a:rPr>
              <a:t>3</a:t>
            </a:r>
            <a:endParaRPr lang="en-US" sz="12500" dirty="0">
              <a:solidFill>
                <a:srgbClr val="FFFF00"/>
              </a:solidFill>
              <a:latin typeface="ZebraDisco" pitchFamily="2" charset="0"/>
            </a:endParaRPr>
          </a:p>
        </p:txBody>
      </p:sp>
      <p:pic>
        <p:nvPicPr>
          <p:cNvPr id="68" name="MS910220553[1].wav">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
        <p:nvSpPr>
          <p:cNvPr id="69" name="Rounded Rectangle 68"/>
          <p:cNvSpPr/>
          <p:nvPr/>
        </p:nvSpPr>
        <p:spPr>
          <a:xfrm>
            <a:off x="5638800" y="76200"/>
            <a:ext cx="1524000" cy="1981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0" dirty="0" smtClean="0">
                <a:solidFill>
                  <a:srgbClr val="FFFF00"/>
                </a:solidFill>
                <a:latin typeface="ZebraDisco" pitchFamily="2" charset="0"/>
              </a:rPr>
              <a:t>4</a:t>
            </a:r>
            <a:endParaRPr lang="en-US" sz="12500" dirty="0">
              <a:solidFill>
                <a:srgbClr val="FFFF00"/>
              </a:solidFill>
              <a:latin typeface="ZebraDisco" pitchFamily="2" charset="0"/>
            </a:endParaRPr>
          </a:p>
        </p:txBody>
      </p:sp>
      <p:pic>
        <p:nvPicPr>
          <p:cNvPr id="70" name="MS910220553[1].wav">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
        <p:nvSpPr>
          <p:cNvPr id="71" name="Rounded Rectangle 70"/>
          <p:cNvSpPr/>
          <p:nvPr/>
        </p:nvSpPr>
        <p:spPr>
          <a:xfrm>
            <a:off x="7391400" y="76200"/>
            <a:ext cx="1524000" cy="1981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0" dirty="0" smtClean="0">
                <a:solidFill>
                  <a:srgbClr val="FFFF00"/>
                </a:solidFill>
                <a:latin typeface="ZebraDisco" pitchFamily="2" charset="0"/>
              </a:rPr>
              <a:t>5</a:t>
            </a:r>
            <a:endParaRPr lang="en-US" sz="12500" dirty="0">
              <a:solidFill>
                <a:srgbClr val="FFFF00"/>
              </a:solidFill>
              <a:latin typeface="ZebraDisco" pitchFamily="2" charset="0"/>
            </a:endParaRPr>
          </a:p>
        </p:txBody>
      </p:sp>
      <p:pic>
        <p:nvPicPr>
          <p:cNvPr id="72" name="MS910220553[1].wav">
            <a:hlinkClick r:id="" action="ppaction://media"/>
          </p:cNvPr>
          <p:cNvPicPr>
            <a:picLocks noRot="1" noChangeAspect="1"/>
          </p:cNvPicPr>
          <p:nvPr>
            <a:audioFile r:link="rId1"/>
          </p:nvPr>
        </p:nvPicPr>
        <p:blipFill>
          <a:blip r:embed="rId6" cstate="print"/>
          <a:stretch>
            <a:fillRect/>
          </a:stretch>
        </p:blipFill>
        <p:spPr>
          <a:xfrm>
            <a:off x="4419600" y="3276600"/>
            <a:ext cx="304800" cy="304800"/>
          </a:xfrm>
          <a:prstGeom prst="rect">
            <a:avLst/>
          </a:prstGeom>
        </p:spPr>
      </p:pic>
      <p:sp>
        <p:nvSpPr>
          <p:cNvPr id="73" name="Rounded Rectangle 72"/>
          <p:cNvSpPr/>
          <p:nvPr/>
        </p:nvSpPr>
        <p:spPr>
          <a:xfrm>
            <a:off x="2133600" y="2133600"/>
            <a:ext cx="1524000" cy="1981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0" dirty="0" smtClean="0">
                <a:solidFill>
                  <a:srgbClr val="FFFF00"/>
                </a:solidFill>
                <a:latin typeface="ZebraDisco" pitchFamily="2" charset="0"/>
              </a:rPr>
              <a:t>7</a:t>
            </a:r>
            <a:endParaRPr lang="en-US" sz="12500" dirty="0">
              <a:solidFill>
                <a:srgbClr val="FFFF00"/>
              </a:solidFill>
              <a:latin typeface="ZebraDisco" pitchFamily="2" charset="0"/>
            </a:endParaRPr>
          </a:p>
        </p:txBody>
      </p:sp>
      <p:pic>
        <p:nvPicPr>
          <p:cNvPr id="74" name="MS910220553[1].wav">
            <a:hlinkClick r:id="" action="ppaction://media"/>
          </p:cNvPr>
          <p:cNvPicPr>
            <a:picLocks noRot="1" noChangeAspect="1"/>
          </p:cNvPicPr>
          <p:nvPr>
            <a:audioFile r:link="rId1"/>
          </p:nvPr>
        </p:nvPicPr>
        <p:blipFill>
          <a:blip r:embed="rId7" cstate="print"/>
          <a:stretch>
            <a:fillRect/>
          </a:stretch>
        </p:blipFill>
        <p:spPr>
          <a:xfrm>
            <a:off x="4419600" y="3276600"/>
            <a:ext cx="304800" cy="304800"/>
          </a:xfrm>
          <a:prstGeom prst="rect">
            <a:avLst/>
          </a:prstGeom>
        </p:spPr>
      </p:pic>
      <p:sp>
        <p:nvSpPr>
          <p:cNvPr id="75" name="Rounded Rectangle 74"/>
          <p:cNvSpPr/>
          <p:nvPr/>
        </p:nvSpPr>
        <p:spPr>
          <a:xfrm>
            <a:off x="7391400" y="2133600"/>
            <a:ext cx="1524000" cy="1981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0" dirty="0" smtClean="0">
                <a:solidFill>
                  <a:srgbClr val="FFFF00"/>
                </a:solidFill>
                <a:latin typeface="ZebraDisco" pitchFamily="2" charset="0"/>
              </a:rPr>
              <a:t>10</a:t>
            </a:r>
            <a:endParaRPr lang="en-US" sz="9500" dirty="0">
              <a:solidFill>
                <a:srgbClr val="FFFF00"/>
              </a:solidFill>
              <a:latin typeface="ZebraDisco" pitchFamily="2" charset="0"/>
            </a:endParaRPr>
          </a:p>
        </p:txBody>
      </p:sp>
      <p:pic>
        <p:nvPicPr>
          <p:cNvPr id="76" name="MS910220553[1].wav">
            <a:hlinkClick r:id="" action="ppaction://media"/>
          </p:cNvPr>
          <p:cNvPicPr>
            <a:picLocks noRot="1" noChangeAspect="1"/>
          </p:cNvPicPr>
          <p:nvPr>
            <a:audioFile r:link="rId1"/>
          </p:nvPr>
        </p:nvPicPr>
        <p:blipFill>
          <a:blip r:embed="rId8" cstate="print"/>
          <a:stretch>
            <a:fillRect/>
          </a:stretch>
        </p:blipFill>
        <p:spPr>
          <a:xfrm>
            <a:off x="4419600" y="3276600"/>
            <a:ext cx="304800" cy="304800"/>
          </a:xfrm>
          <a:prstGeom prst="rect">
            <a:avLst/>
          </a:prstGeom>
        </p:spPr>
      </p:pic>
      <p:sp>
        <p:nvSpPr>
          <p:cNvPr id="77" name="Rounded Rectangle 76"/>
          <p:cNvSpPr/>
          <p:nvPr/>
        </p:nvSpPr>
        <p:spPr>
          <a:xfrm>
            <a:off x="304800" y="4191000"/>
            <a:ext cx="1524000" cy="1981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smtClean="0">
                <a:solidFill>
                  <a:srgbClr val="FFFF00"/>
                </a:solidFill>
                <a:latin typeface="ZebraDisco" pitchFamily="2" charset="0"/>
              </a:rPr>
              <a:t>11</a:t>
            </a:r>
            <a:endParaRPr lang="en-US" sz="11500" dirty="0">
              <a:solidFill>
                <a:srgbClr val="FFFF00"/>
              </a:solidFill>
              <a:latin typeface="ZebraDisco" pitchFamily="2" charset="0"/>
            </a:endParaRPr>
          </a:p>
        </p:txBody>
      </p:sp>
      <p:pic>
        <p:nvPicPr>
          <p:cNvPr id="78" name="MS910220553[1].wav">
            <a:hlinkClick r:id="" action="ppaction://media"/>
          </p:cNvPr>
          <p:cNvPicPr>
            <a:picLocks noRot="1" noChangeAspect="1"/>
          </p:cNvPicPr>
          <p:nvPr>
            <a:audioFile r:link="rId1"/>
          </p:nvPr>
        </p:nvPicPr>
        <p:blipFill>
          <a:blip r:embed="rId9" cstate="print"/>
          <a:stretch>
            <a:fillRect/>
          </a:stretch>
        </p:blipFill>
        <p:spPr>
          <a:xfrm>
            <a:off x="4419600" y="3276600"/>
            <a:ext cx="304800" cy="304800"/>
          </a:xfrm>
          <a:prstGeom prst="rect">
            <a:avLst/>
          </a:prstGeom>
        </p:spPr>
      </p:pic>
      <p:sp>
        <p:nvSpPr>
          <p:cNvPr id="79" name="Rounded Rectangle 78"/>
          <p:cNvSpPr/>
          <p:nvPr/>
        </p:nvSpPr>
        <p:spPr>
          <a:xfrm>
            <a:off x="3886200" y="4191000"/>
            <a:ext cx="1524000" cy="1981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200" dirty="0" smtClean="0">
                <a:solidFill>
                  <a:srgbClr val="FFFF00"/>
                </a:solidFill>
                <a:latin typeface="ZebraDisco" pitchFamily="2" charset="0"/>
              </a:rPr>
              <a:t>13</a:t>
            </a:r>
            <a:endParaRPr lang="en-US" sz="10200" dirty="0">
              <a:solidFill>
                <a:srgbClr val="FFFF00"/>
              </a:solidFill>
              <a:latin typeface="ZebraDisco" pitchFamily="2" charset="0"/>
            </a:endParaRPr>
          </a:p>
        </p:txBody>
      </p:sp>
      <p:pic>
        <p:nvPicPr>
          <p:cNvPr id="80" name="MS910220553[1].wav">
            <a:hlinkClick r:id="" action="ppaction://media"/>
          </p:cNvPr>
          <p:cNvPicPr>
            <a:picLocks noRot="1" noChangeAspect="1"/>
          </p:cNvPicPr>
          <p:nvPr>
            <a:audioFile r:link="rId1"/>
          </p:nvPr>
        </p:nvPicPr>
        <p:blipFill>
          <a:blip r:embed="rId10" cstate="print"/>
          <a:stretch>
            <a:fillRect/>
          </a:stretch>
        </p:blipFill>
        <p:spPr>
          <a:xfrm>
            <a:off x="4419600" y="3276600"/>
            <a:ext cx="304800" cy="304800"/>
          </a:xfrm>
          <a:prstGeom prst="rect">
            <a:avLst/>
          </a:prstGeom>
        </p:spPr>
      </p:pic>
      <p:sp>
        <p:nvSpPr>
          <p:cNvPr id="81" name="Multiply 80"/>
          <p:cNvSpPr/>
          <p:nvPr/>
        </p:nvSpPr>
        <p:spPr>
          <a:xfrm>
            <a:off x="3886200" y="2286000"/>
            <a:ext cx="1524000" cy="1828800"/>
          </a:xfrm>
          <a:prstGeom prst="mathMultiply">
            <a:avLst>
              <a:gd name="adj1" fmla="val 8752"/>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MS900069610[1].wav">
            <a:hlinkClick r:id="" action="ppaction://media"/>
          </p:cNvPr>
          <p:cNvPicPr>
            <a:picLocks noRot="1" noChangeAspect="1"/>
          </p:cNvPicPr>
          <p:nvPr>
            <a:wavAudioFile r:embed="rId2" name="MS900069610[1].wav"/>
          </p:nvPr>
        </p:nvPicPr>
        <p:blipFill>
          <a:blip r:embed="rId11" cstate="print"/>
          <a:stretch>
            <a:fillRect/>
          </a:stretch>
        </p:blipFill>
        <p:spPr>
          <a:xfrm>
            <a:off x="4419600" y="3276600"/>
            <a:ext cx="304800" cy="304800"/>
          </a:xfrm>
          <a:prstGeom prst="rect">
            <a:avLst/>
          </a:prstGeom>
        </p:spPr>
      </p:pic>
      <p:pic>
        <p:nvPicPr>
          <p:cNvPr id="83" name="MS900069610[1].wav">
            <a:hlinkClick r:id="" action="ppaction://media"/>
          </p:cNvPr>
          <p:cNvPicPr>
            <a:picLocks noRot="1" noChangeAspect="1"/>
          </p:cNvPicPr>
          <p:nvPr>
            <a:wavAudioFile r:embed="rId2" name="MS900069610[1].wav"/>
          </p:nvPr>
        </p:nvPicPr>
        <p:blipFill>
          <a:blip r:embed="rId12" cstate="print"/>
          <a:stretch>
            <a:fillRect/>
          </a:stretch>
        </p:blipFill>
        <p:spPr>
          <a:xfrm>
            <a:off x="4419600" y="3276600"/>
            <a:ext cx="304800" cy="304800"/>
          </a:xfrm>
          <a:prstGeom prst="rect">
            <a:avLst/>
          </a:prstGeom>
        </p:spPr>
      </p:pic>
      <p:pic>
        <p:nvPicPr>
          <p:cNvPr id="84" name="MS900069610[1].wav">
            <a:hlinkClick r:id="" action="ppaction://media"/>
          </p:cNvPr>
          <p:cNvPicPr>
            <a:picLocks noRot="1" noChangeAspect="1"/>
          </p:cNvPicPr>
          <p:nvPr>
            <a:wavAudioFile r:embed="rId2" name="MS900069610[1].wav"/>
          </p:nvPr>
        </p:nvPicPr>
        <p:blipFill>
          <a:blip r:embed="rId13" cstate="print"/>
          <a:stretch>
            <a:fillRect/>
          </a:stretch>
        </p:blipFill>
        <p:spPr>
          <a:xfrm>
            <a:off x="4419600" y="3276600"/>
            <a:ext cx="304800" cy="304800"/>
          </a:xfrm>
          <a:prstGeom prst="rect">
            <a:avLst/>
          </a:prstGeom>
        </p:spPr>
      </p:pic>
      <p:pic>
        <p:nvPicPr>
          <p:cNvPr id="85" name="MS900069610[1].wav">
            <a:hlinkClick r:id="" action="ppaction://media"/>
          </p:cNvPr>
          <p:cNvPicPr>
            <a:picLocks noRot="1" noChangeAspect="1"/>
          </p:cNvPicPr>
          <p:nvPr>
            <a:wavAudioFile r:embed="rId2" name="MS900069610[1].wav"/>
          </p:nvPr>
        </p:nvPicPr>
        <p:blipFill>
          <a:blip r:embed="rId14" cstate="print"/>
          <a:stretch>
            <a:fillRect/>
          </a:stretch>
        </p:blipFill>
        <p:spPr>
          <a:xfrm>
            <a:off x="4419600" y="3276600"/>
            <a:ext cx="304800" cy="304800"/>
          </a:xfrm>
          <a:prstGeom prst="rect">
            <a:avLst/>
          </a:prstGeom>
        </p:spPr>
      </p:pic>
      <p:pic>
        <p:nvPicPr>
          <p:cNvPr id="86" name="MS900069610[1].wav">
            <a:hlinkClick r:id="" action="ppaction://media"/>
          </p:cNvPr>
          <p:cNvPicPr>
            <a:picLocks noRot="1" noChangeAspect="1"/>
          </p:cNvPicPr>
          <p:nvPr>
            <a:wavAudioFile r:embed="rId2" name="MS900069610[1].wav"/>
          </p:nvPr>
        </p:nvPicPr>
        <p:blipFill>
          <a:blip r:embed="rId15" cstate="print"/>
          <a:stretch>
            <a:fillRect/>
          </a:stretch>
        </p:blipFill>
        <p:spPr>
          <a:xfrm>
            <a:off x="4419600" y="3276600"/>
            <a:ext cx="304800" cy="304800"/>
          </a:xfrm>
          <a:prstGeom prst="rect">
            <a:avLst/>
          </a:prstGeom>
        </p:spPr>
      </p:pic>
      <p:pic>
        <p:nvPicPr>
          <p:cNvPr id="87" name="MS900069610[1].wav">
            <a:hlinkClick r:id="" action="ppaction://media"/>
          </p:cNvPr>
          <p:cNvPicPr>
            <a:picLocks noRot="1" noChangeAspect="1"/>
          </p:cNvPicPr>
          <p:nvPr>
            <a:wavAudioFile r:embed="rId2" name="MS900069610[1].wav"/>
          </p:nvPr>
        </p:nvPicPr>
        <p:blipFill>
          <a:blip r:embed="rId16" cstate="print"/>
          <a:stretch>
            <a:fillRect/>
          </a:stretch>
        </p:blipFill>
        <p:spPr>
          <a:xfrm>
            <a:off x="4419600" y="3276600"/>
            <a:ext cx="304800" cy="304800"/>
          </a:xfrm>
          <a:prstGeom prst="rect">
            <a:avLst/>
          </a:prstGeom>
        </p:spPr>
      </p:pic>
      <p:pic>
        <p:nvPicPr>
          <p:cNvPr id="88" name="MS900069610[1].wav">
            <a:hlinkClick r:id="" action="ppaction://media"/>
          </p:cNvPr>
          <p:cNvPicPr>
            <a:picLocks noRot="1" noChangeAspect="1"/>
          </p:cNvPicPr>
          <p:nvPr>
            <a:wavAudioFile r:embed="rId2" name="MS900069610[1].wav"/>
          </p:nvPr>
        </p:nvPicPr>
        <p:blipFill>
          <a:blip r:embed="rId17" cstate="print"/>
          <a:stretch>
            <a:fillRect/>
          </a:stretch>
        </p:blipFill>
        <p:spPr>
          <a:xfrm>
            <a:off x="4419600" y="3276600"/>
            <a:ext cx="304800" cy="304800"/>
          </a:xfrm>
          <a:prstGeom prst="rect">
            <a:avLst/>
          </a:prstGeom>
        </p:spPr>
      </p:pic>
      <p:sp>
        <p:nvSpPr>
          <p:cNvPr id="21" name="Rounded Rectangle 20"/>
          <p:cNvSpPr/>
          <p:nvPr/>
        </p:nvSpPr>
        <p:spPr>
          <a:xfrm>
            <a:off x="3886200" y="2133600"/>
            <a:ext cx="1524000" cy="1981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0" dirty="0" smtClean="0">
                <a:solidFill>
                  <a:srgbClr val="FFFF00"/>
                </a:solidFill>
                <a:latin typeface="ZebraDisco" pitchFamily="2" charset="0"/>
              </a:rPr>
              <a:t>8</a:t>
            </a:r>
            <a:endParaRPr lang="en-US" sz="12500" dirty="0">
              <a:solidFill>
                <a:srgbClr val="FFFF00"/>
              </a:solidFill>
              <a:latin typeface="ZebraDisco" pitchFamily="2" charset="0"/>
            </a:endParaRPr>
          </a:p>
        </p:txBody>
      </p:sp>
      <p:sp>
        <p:nvSpPr>
          <p:cNvPr id="89" name="Multiply 88"/>
          <p:cNvSpPr/>
          <p:nvPr/>
        </p:nvSpPr>
        <p:spPr>
          <a:xfrm>
            <a:off x="3886200" y="2286000"/>
            <a:ext cx="1524000" cy="1828800"/>
          </a:xfrm>
          <a:prstGeom prst="mathMultiply">
            <a:avLst>
              <a:gd name="adj1" fmla="val 8752"/>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3886200" y="2133600"/>
            <a:ext cx="1524000" cy="19812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solidFill>
                  <a:schemeClr val="tx1"/>
                </a:solidFill>
                <a:latin typeface="DickVanDyke" pitchFamily="2" charset="0"/>
              </a:rPr>
              <a:t>Give another team two points from your team’s score</a:t>
            </a:r>
            <a:endParaRPr lang="en-US" sz="1900" dirty="0">
              <a:solidFill>
                <a:schemeClr val="tx1"/>
              </a:solidFill>
              <a:latin typeface="DickVanDyke" pitchFamily="2" charset="0"/>
            </a:endParaRPr>
          </a:p>
        </p:txBody>
      </p:sp>
      <p:sp>
        <p:nvSpPr>
          <p:cNvPr id="62" name="Rounded Rectangle 61"/>
          <p:cNvSpPr/>
          <p:nvPr/>
        </p:nvSpPr>
        <p:spPr>
          <a:xfrm>
            <a:off x="3886200" y="2133600"/>
            <a:ext cx="1524000" cy="1981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0" dirty="0" smtClean="0">
                <a:solidFill>
                  <a:srgbClr val="FFFF00"/>
                </a:solidFill>
                <a:latin typeface="ZebraDisco" pitchFamily="2" charset="0"/>
              </a:rPr>
              <a:t>8</a:t>
            </a:r>
            <a:endParaRPr lang="en-US" sz="12500" dirty="0">
              <a:solidFill>
                <a:srgbClr val="FFFF00"/>
              </a:solidFill>
              <a:latin typeface="ZebraDisco" pitchFamily="2"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grpId="0" nodeType="clickEffect">
                                  <p:stCondLst>
                                    <p:cond delay="0"/>
                                  </p:stCondLst>
                                  <p:iterate type="lt">
                                    <p:tmPct val="0"/>
                                  </p:iterate>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strVal val="ppt_h"/>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3"/>
                    </p:tgtEl>
                  </p:cond>
                </p:stCondLst>
                <p:endSync evt="end" delay="0">
                  <p:rtn val="all"/>
                </p:endSync>
                <p:childTnLst>
                  <p:par>
                    <p:cTn id="10" fill="hold">
                      <p:stCondLst>
                        <p:cond delay="0"/>
                      </p:stCondLst>
                      <p:childTnLst>
                        <p:par>
                          <p:cTn id="11" fill="hold">
                            <p:stCondLst>
                              <p:cond delay="0"/>
                            </p:stCondLst>
                            <p:childTnLst>
                              <p:par>
                                <p:cTn id="12" presetID="17" presetClass="exit" presetSubtype="10" fill="hold" grpId="0" nodeType="clickEffect">
                                  <p:stCondLst>
                                    <p:cond delay="0"/>
                                  </p:stCondLst>
                                  <p:childTnLst>
                                    <p:anim calcmode="lin" valueType="num">
                                      <p:cBhvr>
                                        <p:cTn id="13" dur="500"/>
                                        <p:tgtEl>
                                          <p:spTgt spid="43"/>
                                        </p:tgtEl>
                                        <p:attrNameLst>
                                          <p:attrName>ppt_w</p:attrName>
                                        </p:attrNameLst>
                                      </p:cBhvr>
                                      <p:tavLst>
                                        <p:tav tm="0">
                                          <p:val>
                                            <p:strVal val="ppt_w"/>
                                          </p:val>
                                        </p:tav>
                                        <p:tav tm="100000">
                                          <p:val>
                                            <p:fltVal val="0"/>
                                          </p:val>
                                        </p:tav>
                                      </p:tavLst>
                                    </p:anim>
                                    <p:anim calcmode="lin" valueType="num">
                                      <p:cBhvr>
                                        <p:cTn id="14" dur="500"/>
                                        <p:tgtEl>
                                          <p:spTgt spid="43"/>
                                        </p:tgtEl>
                                        <p:attrNameLst>
                                          <p:attrName>ppt_h</p:attrName>
                                        </p:attrNameLst>
                                      </p:cBhvr>
                                      <p:tavLst>
                                        <p:tav tm="0">
                                          <p:val>
                                            <p:strVal val="ppt_h"/>
                                          </p:val>
                                        </p:tav>
                                        <p:tav tm="100000">
                                          <p:val>
                                            <p:strVal val="ppt_h"/>
                                          </p:val>
                                        </p:tav>
                                      </p:tavLst>
                                    </p:anim>
                                    <p:set>
                                      <p:cBhvr>
                                        <p:cTn id="15"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7" presetClass="exit" presetSubtype="10" fill="hold" grpId="0" nodeType="clickEffect">
                                  <p:stCondLst>
                                    <p:cond delay="0"/>
                                  </p:stCondLst>
                                  <p:childTnLst>
                                    <p:anim calcmode="lin" valueType="num">
                                      <p:cBhvr>
                                        <p:cTn id="20" dur="500"/>
                                        <p:tgtEl>
                                          <p:spTgt spid="8"/>
                                        </p:tgtEl>
                                        <p:attrNameLst>
                                          <p:attrName>ppt_w</p:attrName>
                                        </p:attrNameLst>
                                      </p:cBhvr>
                                      <p:tavLst>
                                        <p:tav tm="0">
                                          <p:val>
                                            <p:strVal val="ppt_w"/>
                                          </p:val>
                                        </p:tav>
                                        <p:tav tm="100000">
                                          <p:val>
                                            <p:fltVal val="0"/>
                                          </p:val>
                                        </p:tav>
                                      </p:tavLst>
                                    </p:anim>
                                    <p:anim calcmode="lin" valueType="num">
                                      <p:cBhvr>
                                        <p:cTn id="21" dur="500"/>
                                        <p:tgtEl>
                                          <p:spTgt spid="8"/>
                                        </p:tgtEl>
                                        <p:attrNameLst>
                                          <p:attrName>ppt_h</p:attrName>
                                        </p:attrNameLst>
                                      </p:cBhvr>
                                      <p:tavLst>
                                        <p:tav tm="0">
                                          <p:val>
                                            <p:strVal val="ppt_h"/>
                                          </p:val>
                                        </p:tav>
                                        <p:tav tm="100000">
                                          <p:val>
                                            <p:strVal val="ppt_h"/>
                                          </p:val>
                                        </p:tav>
                                      </p:tavLst>
                                    </p:anim>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3" restart="whenNotActive" fill="hold" evtFilter="cancelBubble" nodeType="interactiveSeq">
                <p:stCondLst>
                  <p:cond evt="onClick" delay="0">
                    <p:tgtEl>
                      <p:spTgt spid="44"/>
                    </p:tgtEl>
                  </p:cond>
                </p:stCondLst>
                <p:endSync evt="end" delay="0">
                  <p:rtn val="all"/>
                </p:endSync>
                <p:childTnLst>
                  <p:par>
                    <p:cTn id="24" fill="hold">
                      <p:stCondLst>
                        <p:cond delay="0"/>
                      </p:stCondLst>
                      <p:childTnLst>
                        <p:par>
                          <p:cTn id="25" fill="hold">
                            <p:stCondLst>
                              <p:cond delay="0"/>
                            </p:stCondLst>
                            <p:childTnLst>
                              <p:par>
                                <p:cTn id="26" presetID="17" presetClass="exit" presetSubtype="10" fill="hold" grpId="0" nodeType="clickEffect">
                                  <p:stCondLst>
                                    <p:cond delay="0"/>
                                  </p:stCondLst>
                                  <p:iterate type="lt">
                                    <p:tmPct val="0"/>
                                  </p:iterate>
                                  <p:childTnLst>
                                    <p:anim calcmode="lin" valueType="num">
                                      <p:cBhvr>
                                        <p:cTn id="27" dur="500"/>
                                        <p:tgtEl>
                                          <p:spTgt spid="44"/>
                                        </p:tgtEl>
                                        <p:attrNameLst>
                                          <p:attrName>ppt_w</p:attrName>
                                        </p:attrNameLst>
                                      </p:cBhvr>
                                      <p:tavLst>
                                        <p:tav tm="0">
                                          <p:val>
                                            <p:strVal val="ppt_w"/>
                                          </p:val>
                                        </p:tav>
                                        <p:tav tm="100000">
                                          <p:val>
                                            <p:fltVal val="0"/>
                                          </p:val>
                                        </p:tav>
                                      </p:tavLst>
                                    </p:anim>
                                    <p:anim calcmode="lin" valueType="num">
                                      <p:cBhvr>
                                        <p:cTn id="28" dur="500"/>
                                        <p:tgtEl>
                                          <p:spTgt spid="44"/>
                                        </p:tgtEl>
                                        <p:attrNameLst>
                                          <p:attrName>ppt_h</p:attrName>
                                        </p:attrNameLst>
                                      </p:cBhvr>
                                      <p:tavLst>
                                        <p:tav tm="0">
                                          <p:val>
                                            <p:strVal val="ppt_h"/>
                                          </p:val>
                                        </p:tav>
                                        <p:tav tm="100000">
                                          <p:val>
                                            <p:strVal val="ppt_h"/>
                                          </p:val>
                                        </p:tav>
                                      </p:tavLst>
                                    </p:anim>
                                    <p:set>
                                      <p:cBhvr>
                                        <p:cTn id="29"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30" restart="whenNotActive" fill="hold" evtFilter="cancelBubble" nodeType="interactiveSeq">
                <p:stCondLst>
                  <p:cond evt="onClick" delay="0">
                    <p:tgtEl>
                      <p:spTgt spid="45"/>
                    </p:tgtEl>
                  </p:cond>
                </p:stCondLst>
                <p:endSync evt="end" delay="0">
                  <p:rtn val="all"/>
                </p:endSync>
                <p:childTnLst>
                  <p:par>
                    <p:cTn id="31" fill="hold">
                      <p:stCondLst>
                        <p:cond delay="0"/>
                      </p:stCondLst>
                      <p:childTnLst>
                        <p:par>
                          <p:cTn id="32" fill="hold">
                            <p:stCondLst>
                              <p:cond delay="0"/>
                            </p:stCondLst>
                            <p:childTnLst>
                              <p:par>
                                <p:cTn id="33" presetID="17" presetClass="exit" presetSubtype="10" fill="hold" grpId="0" nodeType="clickEffect">
                                  <p:stCondLst>
                                    <p:cond delay="0"/>
                                  </p:stCondLst>
                                  <p:childTnLst>
                                    <p:anim calcmode="lin" valueType="num">
                                      <p:cBhvr>
                                        <p:cTn id="34" dur="500"/>
                                        <p:tgtEl>
                                          <p:spTgt spid="45"/>
                                        </p:tgtEl>
                                        <p:attrNameLst>
                                          <p:attrName>ppt_w</p:attrName>
                                        </p:attrNameLst>
                                      </p:cBhvr>
                                      <p:tavLst>
                                        <p:tav tm="0">
                                          <p:val>
                                            <p:strVal val="ppt_w"/>
                                          </p:val>
                                        </p:tav>
                                        <p:tav tm="100000">
                                          <p:val>
                                            <p:fltVal val="0"/>
                                          </p:val>
                                        </p:tav>
                                      </p:tavLst>
                                    </p:anim>
                                    <p:anim calcmode="lin" valueType="num">
                                      <p:cBhvr>
                                        <p:cTn id="35" dur="500"/>
                                        <p:tgtEl>
                                          <p:spTgt spid="45"/>
                                        </p:tgtEl>
                                        <p:attrNameLst>
                                          <p:attrName>ppt_h</p:attrName>
                                        </p:attrNameLst>
                                      </p:cBhvr>
                                      <p:tavLst>
                                        <p:tav tm="0">
                                          <p:val>
                                            <p:strVal val="ppt_h"/>
                                          </p:val>
                                        </p:tav>
                                        <p:tav tm="100000">
                                          <p:val>
                                            <p:strVal val="ppt_h"/>
                                          </p:val>
                                        </p:tav>
                                      </p:tavLst>
                                    </p:anim>
                                    <p:set>
                                      <p:cBhvr>
                                        <p:cTn id="36"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37" restart="whenNotActive" fill="hold" evtFilter="cancelBubble" nodeType="interactiveSeq">
                <p:stCondLst>
                  <p:cond evt="onClick" delay="0">
                    <p:tgtEl>
                      <p:spTgt spid="46"/>
                    </p:tgtEl>
                  </p:cond>
                </p:stCondLst>
                <p:endSync evt="end" delay="0">
                  <p:rtn val="all"/>
                </p:endSync>
                <p:childTnLst>
                  <p:par>
                    <p:cTn id="38" fill="hold">
                      <p:stCondLst>
                        <p:cond delay="0"/>
                      </p:stCondLst>
                      <p:childTnLst>
                        <p:par>
                          <p:cTn id="39" fill="hold">
                            <p:stCondLst>
                              <p:cond delay="0"/>
                            </p:stCondLst>
                            <p:childTnLst>
                              <p:par>
                                <p:cTn id="40" presetID="17" presetClass="exit" presetSubtype="10" fill="hold" grpId="0" nodeType="clickEffect">
                                  <p:stCondLst>
                                    <p:cond delay="0"/>
                                  </p:stCondLst>
                                  <p:childTnLst>
                                    <p:anim calcmode="lin" valueType="num">
                                      <p:cBhvr>
                                        <p:cTn id="41" dur="500"/>
                                        <p:tgtEl>
                                          <p:spTgt spid="46"/>
                                        </p:tgtEl>
                                        <p:attrNameLst>
                                          <p:attrName>ppt_w</p:attrName>
                                        </p:attrNameLst>
                                      </p:cBhvr>
                                      <p:tavLst>
                                        <p:tav tm="0">
                                          <p:val>
                                            <p:strVal val="ppt_w"/>
                                          </p:val>
                                        </p:tav>
                                        <p:tav tm="100000">
                                          <p:val>
                                            <p:fltVal val="0"/>
                                          </p:val>
                                        </p:tav>
                                      </p:tavLst>
                                    </p:anim>
                                    <p:anim calcmode="lin" valueType="num">
                                      <p:cBhvr>
                                        <p:cTn id="42" dur="500"/>
                                        <p:tgtEl>
                                          <p:spTgt spid="46"/>
                                        </p:tgtEl>
                                        <p:attrNameLst>
                                          <p:attrName>ppt_h</p:attrName>
                                        </p:attrNameLst>
                                      </p:cBhvr>
                                      <p:tavLst>
                                        <p:tav tm="0">
                                          <p:val>
                                            <p:strVal val="ppt_h"/>
                                          </p:val>
                                        </p:tav>
                                        <p:tav tm="100000">
                                          <p:val>
                                            <p:strVal val="ppt_h"/>
                                          </p:val>
                                        </p:tav>
                                      </p:tavLst>
                                    </p:anim>
                                    <p:set>
                                      <p:cBhvr>
                                        <p:cTn id="4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44" restart="whenNotActive" fill="hold" evtFilter="cancelBubble" nodeType="interactiveSeq">
                <p:stCondLst>
                  <p:cond evt="onClick" delay="0">
                    <p:tgtEl>
                      <p:spTgt spid="48"/>
                    </p:tgtEl>
                  </p:cond>
                </p:stCondLst>
                <p:endSync evt="end" delay="0">
                  <p:rtn val="all"/>
                </p:endSync>
                <p:childTnLst>
                  <p:par>
                    <p:cTn id="45" fill="hold">
                      <p:stCondLst>
                        <p:cond delay="0"/>
                      </p:stCondLst>
                      <p:childTnLst>
                        <p:par>
                          <p:cTn id="46" fill="hold">
                            <p:stCondLst>
                              <p:cond delay="0"/>
                            </p:stCondLst>
                            <p:childTnLst>
                              <p:par>
                                <p:cTn id="47" presetID="17" presetClass="exit" presetSubtype="10" fill="hold" grpId="0" nodeType="clickEffect">
                                  <p:stCondLst>
                                    <p:cond delay="0"/>
                                  </p:stCondLst>
                                  <p:childTnLst>
                                    <p:anim calcmode="lin" valueType="num">
                                      <p:cBhvr>
                                        <p:cTn id="48" dur="500"/>
                                        <p:tgtEl>
                                          <p:spTgt spid="48"/>
                                        </p:tgtEl>
                                        <p:attrNameLst>
                                          <p:attrName>ppt_w</p:attrName>
                                        </p:attrNameLst>
                                      </p:cBhvr>
                                      <p:tavLst>
                                        <p:tav tm="0">
                                          <p:val>
                                            <p:strVal val="ppt_w"/>
                                          </p:val>
                                        </p:tav>
                                        <p:tav tm="100000">
                                          <p:val>
                                            <p:fltVal val="0"/>
                                          </p:val>
                                        </p:tav>
                                      </p:tavLst>
                                    </p:anim>
                                    <p:anim calcmode="lin" valueType="num">
                                      <p:cBhvr>
                                        <p:cTn id="49" dur="500"/>
                                        <p:tgtEl>
                                          <p:spTgt spid="48"/>
                                        </p:tgtEl>
                                        <p:attrNameLst>
                                          <p:attrName>ppt_h</p:attrName>
                                        </p:attrNameLst>
                                      </p:cBhvr>
                                      <p:tavLst>
                                        <p:tav tm="0">
                                          <p:val>
                                            <p:strVal val="ppt_h"/>
                                          </p:val>
                                        </p:tav>
                                        <p:tav tm="100000">
                                          <p:val>
                                            <p:strVal val="ppt_h"/>
                                          </p:val>
                                        </p:tav>
                                      </p:tavLst>
                                    </p:anim>
                                    <p:set>
                                      <p:cBhvr>
                                        <p:cTn id="5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51" restart="whenNotActive" fill="hold" evtFilter="cancelBubble" nodeType="interactiveSeq">
                <p:stCondLst>
                  <p:cond evt="onClick" delay="0">
                    <p:tgtEl>
                      <p:spTgt spid="49"/>
                    </p:tgtEl>
                  </p:cond>
                </p:stCondLst>
                <p:endSync evt="end" delay="0">
                  <p:rtn val="all"/>
                </p:endSync>
                <p:childTnLst>
                  <p:par>
                    <p:cTn id="52" fill="hold">
                      <p:stCondLst>
                        <p:cond delay="0"/>
                      </p:stCondLst>
                      <p:childTnLst>
                        <p:par>
                          <p:cTn id="53" fill="hold">
                            <p:stCondLst>
                              <p:cond delay="0"/>
                            </p:stCondLst>
                            <p:childTnLst>
                              <p:par>
                                <p:cTn id="54" presetID="17" presetClass="exit" presetSubtype="10" fill="hold" grpId="0" nodeType="clickEffect">
                                  <p:stCondLst>
                                    <p:cond delay="0"/>
                                  </p:stCondLst>
                                  <p:childTnLst>
                                    <p:anim calcmode="lin" valueType="num">
                                      <p:cBhvr>
                                        <p:cTn id="55" dur="500"/>
                                        <p:tgtEl>
                                          <p:spTgt spid="49"/>
                                        </p:tgtEl>
                                        <p:attrNameLst>
                                          <p:attrName>ppt_w</p:attrName>
                                        </p:attrNameLst>
                                      </p:cBhvr>
                                      <p:tavLst>
                                        <p:tav tm="0">
                                          <p:val>
                                            <p:strVal val="ppt_w"/>
                                          </p:val>
                                        </p:tav>
                                        <p:tav tm="100000">
                                          <p:val>
                                            <p:fltVal val="0"/>
                                          </p:val>
                                        </p:tav>
                                      </p:tavLst>
                                    </p:anim>
                                    <p:anim calcmode="lin" valueType="num">
                                      <p:cBhvr>
                                        <p:cTn id="56" dur="500"/>
                                        <p:tgtEl>
                                          <p:spTgt spid="49"/>
                                        </p:tgtEl>
                                        <p:attrNameLst>
                                          <p:attrName>ppt_h</p:attrName>
                                        </p:attrNameLst>
                                      </p:cBhvr>
                                      <p:tavLst>
                                        <p:tav tm="0">
                                          <p:val>
                                            <p:strVal val="ppt_h"/>
                                          </p:val>
                                        </p:tav>
                                        <p:tav tm="100000">
                                          <p:val>
                                            <p:strVal val="ppt_h"/>
                                          </p:val>
                                        </p:tav>
                                      </p:tavLst>
                                    </p:anim>
                                    <p:set>
                                      <p:cBhvr>
                                        <p:cTn id="57"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58" restart="whenNotActive" fill="hold" evtFilter="cancelBubble" nodeType="interactiveSeq">
                <p:stCondLst>
                  <p:cond evt="onClick" delay="0">
                    <p:tgtEl>
                      <p:spTgt spid="50"/>
                    </p:tgtEl>
                  </p:cond>
                </p:stCondLst>
                <p:endSync evt="end" delay="0">
                  <p:rtn val="all"/>
                </p:endSync>
                <p:childTnLst>
                  <p:par>
                    <p:cTn id="59" fill="hold">
                      <p:stCondLst>
                        <p:cond delay="0"/>
                      </p:stCondLst>
                      <p:childTnLst>
                        <p:par>
                          <p:cTn id="60" fill="hold">
                            <p:stCondLst>
                              <p:cond delay="0"/>
                            </p:stCondLst>
                            <p:childTnLst>
                              <p:par>
                                <p:cTn id="61" presetID="17" presetClass="exit" presetSubtype="10" fill="hold" grpId="0" nodeType="clickEffect">
                                  <p:stCondLst>
                                    <p:cond delay="0"/>
                                  </p:stCondLst>
                                  <p:childTnLst>
                                    <p:anim calcmode="lin" valueType="num">
                                      <p:cBhvr>
                                        <p:cTn id="62" dur="500"/>
                                        <p:tgtEl>
                                          <p:spTgt spid="50"/>
                                        </p:tgtEl>
                                        <p:attrNameLst>
                                          <p:attrName>ppt_w</p:attrName>
                                        </p:attrNameLst>
                                      </p:cBhvr>
                                      <p:tavLst>
                                        <p:tav tm="0">
                                          <p:val>
                                            <p:strVal val="ppt_w"/>
                                          </p:val>
                                        </p:tav>
                                        <p:tav tm="100000">
                                          <p:val>
                                            <p:fltVal val="0"/>
                                          </p:val>
                                        </p:tav>
                                      </p:tavLst>
                                    </p:anim>
                                    <p:anim calcmode="lin" valueType="num">
                                      <p:cBhvr>
                                        <p:cTn id="63" dur="500"/>
                                        <p:tgtEl>
                                          <p:spTgt spid="50"/>
                                        </p:tgtEl>
                                        <p:attrNameLst>
                                          <p:attrName>ppt_h</p:attrName>
                                        </p:attrNameLst>
                                      </p:cBhvr>
                                      <p:tavLst>
                                        <p:tav tm="0">
                                          <p:val>
                                            <p:strVal val="ppt_h"/>
                                          </p:val>
                                        </p:tav>
                                        <p:tav tm="100000">
                                          <p:val>
                                            <p:strVal val="ppt_h"/>
                                          </p:val>
                                        </p:tav>
                                      </p:tavLst>
                                    </p:anim>
                                    <p:set>
                                      <p:cBhvr>
                                        <p:cTn id="64"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65" restart="whenNotActive" fill="hold" evtFilter="cancelBubble" nodeType="interactiveSeq">
                <p:stCondLst>
                  <p:cond evt="onClick" delay="0">
                    <p:tgtEl>
                      <p:spTgt spid="51"/>
                    </p:tgtEl>
                  </p:cond>
                </p:stCondLst>
                <p:endSync evt="end" delay="0">
                  <p:rtn val="all"/>
                </p:endSync>
                <p:childTnLst>
                  <p:par>
                    <p:cTn id="66" fill="hold">
                      <p:stCondLst>
                        <p:cond delay="0"/>
                      </p:stCondLst>
                      <p:childTnLst>
                        <p:par>
                          <p:cTn id="67" fill="hold">
                            <p:stCondLst>
                              <p:cond delay="0"/>
                            </p:stCondLst>
                            <p:childTnLst>
                              <p:par>
                                <p:cTn id="68" presetID="17" presetClass="exit" presetSubtype="10" fill="hold" grpId="0" nodeType="clickEffect">
                                  <p:stCondLst>
                                    <p:cond delay="0"/>
                                  </p:stCondLst>
                                  <p:childTnLst>
                                    <p:anim calcmode="lin" valueType="num">
                                      <p:cBhvr>
                                        <p:cTn id="69" dur="500"/>
                                        <p:tgtEl>
                                          <p:spTgt spid="51"/>
                                        </p:tgtEl>
                                        <p:attrNameLst>
                                          <p:attrName>ppt_w</p:attrName>
                                        </p:attrNameLst>
                                      </p:cBhvr>
                                      <p:tavLst>
                                        <p:tav tm="0">
                                          <p:val>
                                            <p:strVal val="ppt_w"/>
                                          </p:val>
                                        </p:tav>
                                        <p:tav tm="100000">
                                          <p:val>
                                            <p:fltVal val="0"/>
                                          </p:val>
                                        </p:tav>
                                      </p:tavLst>
                                    </p:anim>
                                    <p:anim calcmode="lin" valueType="num">
                                      <p:cBhvr>
                                        <p:cTn id="70" dur="500"/>
                                        <p:tgtEl>
                                          <p:spTgt spid="51"/>
                                        </p:tgtEl>
                                        <p:attrNameLst>
                                          <p:attrName>ppt_h</p:attrName>
                                        </p:attrNameLst>
                                      </p:cBhvr>
                                      <p:tavLst>
                                        <p:tav tm="0">
                                          <p:val>
                                            <p:strVal val="ppt_h"/>
                                          </p:val>
                                        </p:tav>
                                        <p:tav tm="100000">
                                          <p:val>
                                            <p:strVal val="ppt_h"/>
                                          </p:val>
                                        </p:tav>
                                      </p:tavLst>
                                    </p:anim>
                                    <p:set>
                                      <p:cBhvr>
                                        <p:cTn id="71"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72" restart="whenNotActive" fill="hold" evtFilter="cancelBubble" nodeType="interactiveSeq">
                <p:stCondLst>
                  <p:cond evt="onClick" delay="0">
                    <p:tgtEl>
                      <p:spTgt spid="52"/>
                    </p:tgtEl>
                  </p:cond>
                </p:stCondLst>
                <p:endSync evt="end" delay="0">
                  <p:rtn val="all"/>
                </p:endSync>
                <p:childTnLst>
                  <p:par>
                    <p:cTn id="73" fill="hold">
                      <p:stCondLst>
                        <p:cond delay="0"/>
                      </p:stCondLst>
                      <p:childTnLst>
                        <p:par>
                          <p:cTn id="74" fill="hold">
                            <p:stCondLst>
                              <p:cond delay="0"/>
                            </p:stCondLst>
                            <p:childTnLst>
                              <p:par>
                                <p:cTn id="75" presetID="17" presetClass="exit" presetSubtype="10" fill="hold" grpId="0" nodeType="clickEffect">
                                  <p:stCondLst>
                                    <p:cond delay="0"/>
                                  </p:stCondLst>
                                  <p:childTnLst>
                                    <p:anim calcmode="lin" valueType="num">
                                      <p:cBhvr>
                                        <p:cTn id="76" dur="500"/>
                                        <p:tgtEl>
                                          <p:spTgt spid="52"/>
                                        </p:tgtEl>
                                        <p:attrNameLst>
                                          <p:attrName>ppt_w</p:attrName>
                                        </p:attrNameLst>
                                      </p:cBhvr>
                                      <p:tavLst>
                                        <p:tav tm="0">
                                          <p:val>
                                            <p:strVal val="ppt_w"/>
                                          </p:val>
                                        </p:tav>
                                        <p:tav tm="100000">
                                          <p:val>
                                            <p:fltVal val="0"/>
                                          </p:val>
                                        </p:tav>
                                      </p:tavLst>
                                    </p:anim>
                                    <p:anim calcmode="lin" valueType="num">
                                      <p:cBhvr>
                                        <p:cTn id="77" dur="500"/>
                                        <p:tgtEl>
                                          <p:spTgt spid="52"/>
                                        </p:tgtEl>
                                        <p:attrNameLst>
                                          <p:attrName>ppt_h</p:attrName>
                                        </p:attrNameLst>
                                      </p:cBhvr>
                                      <p:tavLst>
                                        <p:tav tm="0">
                                          <p:val>
                                            <p:strVal val="ppt_h"/>
                                          </p:val>
                                        </p:tav>
                                        <p:tav tm="100000">
                                          <p:val>
                                            <p:strVal val="ppt_h"/>
                                          </p:val>
                                        </p:tav>
                                      </p:tavLst>
                                    </p:anim>
                                    <p:set>
                                      <p:cBhvr>
                                        <p:cTn id="78"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79" restart="whenNotActive" fill="hold" evtFilter="cancelBubble" nodeType="interactiveSeq">
                <p:stCondLst>
                  <p:cond evt="onClick" delay="0">
                    <p:tgtEl>
                      <p:spTgt spid="55"/>
                    </p:tgtEl>
                  </p:cond>
                </p:stCondLst>
                <p:endSync evt="end" delay="0">
                  <p:rtn val="all"/>
                </p:endSync>
                <p:childTnLst>
                  <p:par>
                    <p:cTn id="80" fill="hold">
                      <p:stCondLst>
                        <p:cond delay="0"/>
                      </p:stCondLst>
                      <p:childTnLst>
                        <p:par>
                          <p:cTn id="81" fill="hold">
                            <p:stCondLst>
                              <p:cond delay="0"/>
                            </p:stCondLst>
                            <p:childTnLst>
                              <p:par>
                                <p:cTn id="82" presetID="17" presetClass="exit" presetSubtype="10" fill="hold" grpId="0" nodeType="clickEffect">
                                  <p:stCondLst>
                                    <p:cond delay="0"/>
                                  </p:stCondLst>
                                  <p:childTnLst>
                                    <p:anim calcmode="lin" valueType="num">
                                      <p:cBhvr>
                                        <p:cTn id="83" dur="500"/>
                                        <p:tgtEl>
                                          <p:spTgt spid="55"/>
                                        </p:tgtEl>
                                        <p:attrNameLst>
                                          <p:attrName>ppt_w</p:attrName>
                                        </p:attrNameLst>
                                      </p:cBhvr>
                                      <p:tavLst>
                                        <p:tav tm="0">
                                          <p:val>
                                            <p:strVal val="ppt_w"/>
                                          </p:val>
                                        </p:tav>
                                        <p:tav tm="100000">
                                          <p:val>
                                            <p:fltVal val="0"/>
                                          </p:val>
                                        </p:tav>
                                      </p:tavLst>
                                    </p:anim>
                                    <p:anim calcmode="lin" valueType="num">
                                      <p:cBhvr>
                                        <p:cTn id="84" dur="500"/>
                                        <p:tgtEl>
                                          <p:spTgt spid="55"/>
                                        </p:tgtEl>
                                        <p:attrNameLst>
                                          <p:attrName>ppt_h</p:attrName>
                                        </p:attrNameLst>
                                      </p:cBhvr>
                                      <p:tavLst>
                                        <p:tav tm="0">
                                          <p:val>
                                            <p:strVal val="ppt_h"/>
                                          </p:val>
                                        </p:tav>
                                        <p:tav tm="100000">
                                          <p:val>
                                            <p:strVal val="ppt_h"/>
                                          </p:val>
                                        </p:tav>
                                      </p:tavLst>
                                    </p:anim>
                                    <p:set>
                                      <p:cBhvr>
                                        <p:cTn id="85"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86" restart="whenNotActive" fill="hold" evtFilter="cancelBubble" nodeType="interactiveSeq">
                <p:stCondLst>
                  <p:cond evt="onClick" delay="0">
                    <p:tgtEl>
                      <p:spTgt spid="56"/>
                    </p:tgtEl>
                  </p:cond>
                </p:stCondLst>
                <p:endSync evt="end" delay="0">
                  <p:rtn val="all"/>
                </p:endSync>
                <p:childTnLst>
                  <p:par>
                    <p:cTn id="87" fill="hold">
                      <p:stCondLst>
                        <p:cond delay="0"/>
                      </p:stCondLst>
                      <p:childTnLst>
                        <p:par>
                          <p:cTn id="88" fill="hold">
                            <p:stCondLst>
                              <p:cond delay="0"/>
                            </p:stCondLst>
                            <p:childTnLst>
                              <p:par>
                                <p:cTn id="89" presetID="17" presetClass="exit" presetSubtype="10" fill="hold" grpId="0" nodeType="clickEffect">
                                  <p:stCondLst>
                                    <p:cond delay="0"/>
                                  </p:stCondLst>
                                  <p:childTnLst>
                                    <p:anim calcmode="lin" valueType="num">
                                      <p:cBhvr>
                                        <p:cTn id="90" dur="500"/>
                                        <p:tgtEl>
                                          <p:spTgt spid="56"/>
                                        </p:tgtEl>
                                        <p:attrNameLst>
                                          <p:attrName>ppt_w</p:attrName>
                                        </p:attrNameLst>
                                      </p:cBhvr>
                                      <p:tavLst>
                                        <p:tav tm="0">
                                          <p:val>
                                            <p:strVal val="ppt_w"/>
                                          </p:val>
                                        </p:tav>
                                        <p:tav tm="100000">
                                          <p:val>
                                            <p:fltVal val="0"/>
                                          </p:val>
                                        </p:tav>
                                      </p:tavLst>
                                    </p:anim>
                                    <p:anim calcmode="lin" valueType="num">
                                      <p:cBhvr>
                                        <p:cTn id="91" dur="500"/>
                                        <p:tgtEl>
                                          <p:spTgt spid="56"/>
                                        </p:tgtEl>
                                        <p:attrNameLst>
                                          <p:attrName>ppt_h</p:attrName>
                                        </p:attrNameLst>
                                      </p:cBhvr>
                                      <p:tavLst>
                                        <p:tav tm="0">
                                          <p:val>
                                            <p:strVal val="ppt_h"/>
                                          </p:val>
                                        </p:tav>
                                        <p:tav tm="100000">
                                          <p:val>
                                            <p:strVal val="ppt_h"/>
                                          </p:val>
                                        </p:tav>
                                      </p:tavLst>
                                    </p:anim>
                                    <p:set>
                                      <p:cBhvr>
                                        <p:cTn id="92"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93" restart="whenNotActive" fill="hold" evtFilter="cancelBubble" nodeType="interactiveSeq">
                <p:stCondLst>
                  <p:cond evt="onClick" delay="0">
                    <p:tgtEl>
                      <p:spTgt spid="57"/>
                    </p:tgtEl>
                  </p:cond>
                </p:stCondLst>
                <p:endSync evt="end" delay="0">
                  <p:rtn val="all"/>
                </p:endSync>
                <p:childTnLst>
                  <p:par>
                    <p:cTn id="94" fill="hold">
                      <p:stCondLst>
                        <p:cond delay="0"/>
                      </p:stCondLst>
                      <p:childTnLst>
                        <p:par>
                          <p:cTn id="95" fill="hold">
                            <p:stCondLst>
                              <p:cond delay="0"/>
                            </p:stCondLst>
                            <p:childTnLst>
                              <p:par>
                                <p:cTn id="96" presetID="17" presetClass="exit" presetSubtype="10" fill="hold" grpId="0" nodeType="clickEffect">
                                  <p:stCondLst>
                                    <p:cond delay="0"/>
                                  </p:stCondLst>
                                  <p:childTnLst>
                                    <p:anim calcmode="lin" valueType="num">
                                      <p:cBhvr>
                                        <p:cTn id="97" dur="500"/>
                                        <p:tgtEl>
                                          <p:spTgt spid="57"/>
                                        </p:tgtEl>
                                        <p:attrNameLst>
                                          <p:attrName>ppt_w</p:attrName>
                                        </p:attrNameLst>
                                      </p:cBhvr>
                                      <p:tavLst>
                                        <p:tav tm="0">
                                          <p:val>
                                            <p:strVal val="ppt_w"/>
                                          </p:val>
                                        </p:tav>
                                        <p:tav tm="100000">
                                          <p:val>
                                            <p:fltVal val="0"/>
                                          </p:val>
                                        </p:tav>
                                      </p:tavLst>
                                    </p:anim>
                                    <p:anim calcmode="lin" valueType="num">
                                      <p:cBhvr>
                                        <p:cTn id="98" dur="500"/>
                                        <p:tgtEl>
                                          <p:spTgt spid="57"/>
                                        </p:tgtEl>
                                        <p:attrNameLst>
                                          <p:attrName>ppt_h</p:attrName>
                                        </p:attrNameLst>
                                      </p:cBhvr>
                                      <p:tavLst>
                                        <p:tav tm="0">
                                          <p:val>
                                            <p:strVal val="ppt_h"/>
                                          </p:val>
                                        </p:tav>
                                        <p:tav tm="100000">
                                          <p:val>
                                            <p:strVal val="ppt_h"/>
                                          </p:val>
                                        </p:tav>
                                      </p:tavLst>
                                    </p:anim>
                                    <p:set>
                                      <p:cBhvr>
                                        <p:cTn id="99"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00" restart="whenNotActive" fill="hold" evtFilter="cancelBubble" nodeType="interactiveSeq">
                <p:stCondLst>
                  <p:cond evt="onClick" delay="0">
                    <p:tgtEl>
                      <p:spTgt spid="58"/>
                    </p:tgtEl>
                  </p:cond>
                </p:stCondLst>
                <p:endSync evt="end" delay="0">
                  <p:rtn val="all"/>
                </p:endSync>
                <p:childTnLst>
                  <p:par>
                    <p:cTn id="101" fill="hold">
                      <p:stCondLst>
                        <p:cond delay="0"/>
                      </p:stCondLst>
                      <p:childTnLst>
                        <p:par>
                          <p:cTn id="102" fill="hold">
                            <p:stCondLst>
                              <p:cond delay="0"/>
                            </p:stCondLst>
                            <p:childTnLst>
                              <p:par>
                                <p:cTn id="103" presetID="17" presetClass="exit" presetSubtype="10" fill="hold" grpId="0" nodeType="clickEffect">
                                  <p:stCondLst>
                                    <p:cond delay="0"/>
                                  </p:stCondLst>
                                  <p:childTnLst>
                                    <p:anim calcmode="lin" valueType="num">
                                      <p:cBhvr>
                                        <p:cTn id="104" dur="500"/>
                                        <p:tgtEl>
                                          <p:spTgt spid="58"/>
                                        </p:tgtEl>
                                        <p:attrNameLst>
                                          <p:attrName>ppt_w</p:attrName>
                                        </p:attrNameLst>
                                      </p:cBhvr>
                                      <p:tavLst>
                                        <p:tav tm="0">
                                          <p:val>
                                            <p:strVal val="ppt_w"/>
                                          </p:val>
                                        </p:tav>
                                        <p:tav tm="100000">
                                          <p:val>
                                            <p:fltVal val="0"/>
                                          </p:val>
                                        </p:tav>
                                      </p:tavLst>
                                    </p:anim>
                                    <p:anim calcmode="lin" valueType="num">
                                      <p:cBhvr>
                                        <p:cTn id="105" dur="500"/>
                                        <p:tgtEl>
                                          <p:spTgt spid="58"/>
                                        </p:tgtEl>
                                        <p:attrNameLst>
                                          <p:attrName>ppt_h</p:attrName>
                                        </p:attrNameLst>
                                      </p:cBhvr>
                                      <p:tavLst>
                                        <p:tav tm="0">
                                          <p:val>
                                            <p:strVal val="ppt_h"/>
                                          </p:val>
                                        </p:tav>
                                        <p:tav tm="100000">
                                          <p:val>
                                            <p:strVal val="ppt_h"/>
                                          </p:val>
                                        </p:tav>
                                      </p:tavLst>
                                    </p:anim>
                                    <p:set>
                                      <p:cBhvr>
                                        <p:cTn id="106"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107" restart="whenNotActive" fill="hold" evtFilter="cancelBubble" nodeType="interactiveSeq">
                <p:stCondLst>
                  <p:cond evt="onClick" delay="0">
                    <p:tgtEl>
                      <p:spTgt spid="59"/>
                    </p:tgtEl>
                  </p:cond>
                </p:stCondLst>
                <p:endSync evt="end" delay="0">
                  <p:rtn val="all"/>
                </p:endSync>
                <p:childTnLst>
                  <p:par>
                    <p:cTn id="108" fill="hold">
                      <p:stCondLst>
                        <p:cond delay="0"/>
                      </p:stCondLst>
                      <p:childTnLst>
                        <p:par>
                          <p:cTn id="109" fill="hold">
                            <p:stCondLst>
                              <p:cond delay="0"/>
                            </p:stCondLst>
                            <p:childTnLst>
                              <p:par>
                                <p:cTn id="110" presetID="17" presetClass="exit" presetSubtype="10" fill="hold" grpId="0" nodeType="clickEffect">
                                  <p:stCondLst>
                                    <p:cond delay="0"/>
                                  </p:stCondLst>
                                  <p:childTnLst>
                                    <p:anim calcmode="lin" valueType="num">
                                      <p:cBhvr>
                                        <p:cTn id="111" dur="500"/>
                                        <p:tgtEl>
                                          <p:spTgt spid="59"/>
                                        </p:tgtEl>
                                        <p:attrNameLst>
                                          <p:attrName>ppt_w</p:attrName>
                                        </p:attrNameLst>
                                      </p:cBhvr>
                                      <p:tavLst>
                                        <p:tav tm="0">
                                          <p:val>
                                            <p:strVal val="ppt_w"/>
                                          </p:val>
                                        </p:tav>
                                        <p:tav tm="100000">
                                          <p:val>
                                            <p:fltVal val="0"/>
                                          </p:val>
                                        </p:tav>
                                      </p:tavLst>
                                    </p:anim>
                                    <p:anim calcmode="lin" valueType="num">
                                      <p:cBhvr>
                                        <p:cTn id="112" dur="500"/>
                                        <p:tgtEl>
                                          <p:spTgt spid="59"/>
                                        </p:tgtEl>
                                        <p:attrNameLst>
                                          <p:attrName>ppt_h</p:attrName>
                                        </p:attrNameLst>
                                      </p:cBhvr>
                                      <p:tavLst>
                                        <p:tav tm="0">
                                          <p:val>
                                            <p:strVal val="ppt_h"/>
                                          </p:val>
                                        </p:tav>
                                        <p:tav tm="100000">
                                          <p:val>
                                            <p:strVal val="ppt_h"/>
                                          </p:val>
                                        </p:tav>
                                      </p:tavLst>
                                    </p:anim>
                                    <p:set>
                                      <p:cBhvr>
                                        <p:cTn id="113"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14" restart="whenNotActive" fill="hold" evtFilter="cancelBubble" nodeType="interactiveSeq">
                <p:stCondLst>
                  <p:cond evt="onClick" delay="0">
                    <p:tgtEl>
                      <p:spTgt spid="60"/>
                    </p:tgtEl>
                  </p:cond>
                </p:stCondLst>
                <p:endSync evt="end" delay="0">
                  <p:rtn val="all"/>
                </p:endSync>
                <p:childTnLst>
                  <p:par>
                    <p:cTn id="115" fill="hold">
                      <p:stCondLst>
                        <p:cond delay="0"/>
                      </p:stCondLst>
                      <p:childTnLst>
                        <p:par>
                          <p:cTn id="116" fill="hold">
                            <p:stCondLst>
                              <p:cond delay="0"/>
                            </p:stCondLst>
                            <p:childTnLst>
                              <p:par>
                                <p:cTn id="117" presetID="17" presetClass="exit" presetSubtype="10" fill="hold" grpId="0" nodeType="clickEffect">
                                  <p:stCondLst>
                                    <p:cond delay="0"/>
                                  </p:stCondLst>
                                  <p:childTnLst>
                                    <p:anim calcmode="lin" valueType="num">
                                      <p:cBhvr>
                                        <p:cTn id="118" dur="500"/>
                                        <p:tgtEl>
                                          <p:spTgt spid="60"/>
                                        </p:tgtEl>
                                        <p:attrNameLst>
                                          <p:attrName>ppt_w</p:attrName>
                                        </p:attrNameLst>
                                      </p:cBhvr>
                                      <p:tavLst>
                                        <p:tav tm="0">
                                          <p:val>
                                            <p:strVal val="ppt_w"/>
                                          </p:val>
                                        </p:tav>
                                        <p:tav tm="100000">
                                          <p:val>
                                            <p:fltVal val="0"/>
                                          </p:val>
                                        </p:tav>
                                      </p:tavLst>
                                    </p:anim>
                                    <p:anim calcmode="lin" valueType="num">
                                      <p:cBhvr>
                                        <p:cTn id="119" dur="500"/>
                                        <p:tgtEl>
                                          <p:spTgt spid="60"/>
                                        </p:tgtEl>
                                        <p:attrNameLst>
                                          <p:attrName>ppt_h</p:attrName>
                                        </p:attrNameLst>
                                      </p:cBhvr>
                                      <p:tavLst>
                                        <p:tav tm="0">
                                          <p:val>
                                            <p:strVal val="ppt_h"/>
                                          </p:val>
                                        </p:tav>
                                        <p:tav tm="100000">
                                          <p:val>
                                            <p:strVal val="ppt_h"/>
                                          </p:val>
                                        </p:tav>
                                      </p:tavLst>
                                    </p:anim>
                                    <p:set>
                                      <p:cBhvr>
                                        <p:cTn id="120"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21" restart="whenNotActive" fill="hold" evtFilter="cancelBubble" nodeType="interactiveSeq">
                <p:stCondLst>
                  <p:cond evt="onClick" delay="0">
                    <p:tgtEl>
                      <p:spTgt spid="61"/>
                    </p:tgtEl>
                  </p:cond>
                </p:stCondLst>
                <p:endSync evt="end" delay="0">
                  <p:rtn val="all"/>
                </p:endSync>
                <p:childTnLst>
                  <p:par>
                    <p:cTn id="122" fill="hold">
                      <p:stCondLst>
                        <p:cond delay="0"/>
                      </p:stCondLst>
                      <p:childTnLst>
                        <p:par>
                          <p:cTn id="123" fill="hold">
                            <p:stCondLst>
                              <p:cond delay="0"/>
                            </p:stCondLst>
                            <p:childTnLst>
                              <p:par>
                                <p:cTn id="124" presetID="17" presetClass="exit" presetSubtype="10" fill="hold" grpId="0" nodeType="clickEffect">
                                  <p:stCondLst>
                                    <p:cond delay="0"/>
                                  </p:stCondLst>
                                  <p:iterate type="lt">
                                    <p:tmPct val="0"/>
                                  </p:iterate>
                                  <p:childTnLst>
                                    <p:anim calcmode="lin" valueType="num">
                                      <p:cBhvr>
                                        <p:cTn id="125" dur="500"/>
                                        <p:tgtEl>
                                          <p:spTgt spid="61"/>
                                        </p:tgtEl>
                                        <p:attrNameLst>
                                          <p:attrName>ppt_w</p:attrName>
                                        </p:attrNameLst>
                                      </p:cBhvr>
                                      <p:tavLst>
                                        <p:tav tm="0">
                                          <p:val>
                                            <p:strVal val="ppt_w"/>
                                          </p:val>
                                        </p:tav>
                                        <p:tav tm="100000">
                                          <p:val>
                                            <p:fltVal val="0"/>
                                          </p:val>
                                        </p:tav>
                                      </p:tavLst>
                                    </p:anim>
                                    <p:anim calcmode="lin" valueType="num">
                                      <p:cBhvr>
                                        <p:cTn id="126" dur="500"/>
                                        <p:tgtEl>
                                          <p:spTgt spid="61"/>
                                        </p:tgtEl>
                                        <p:attrNameLst>
                                          <p:attrName>ppt_h</p:attrName>
                                        </p:attrNameLst>
                                      </p:cBhvr>
                                      <p:tavLst>
                                        <p:tav tm="0">
                                          <p:val>
                                            <p:strVal val="ppt_h"/>
                                          </p:val>
                                        </p:tav>
                                        <p:tav tm="100000">
                                          <p:val>
                                            <p:strVal val="ppt_h"/>
                                          </p:val>
                                        </p:tav>
                                      </p:tavLst>
                                    </p:anim>
                                    <p:set>
                                      <p:cBhvr>
                                        <p:cTn id="127"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28" restart="whenNotActive" fill="hold" evtFilter="cancelBubble" nodeType="interactiveSeq">
                <p:stCondLst>
                  <p:cond evt="onClick" delay="0">
                    <p:tgtEl>
                      <p:spTgt spid="62"/>
                    </p:tgtEl>
                  </p:cond>
                </p:stCondLst>
                <p:endSync evt="end" delay="0">
                  <p:rtn val="all"/>
                </p:endSync>
                <p:childTnLst>
                  <p:par>
                    <p:cTn id="129" fill="hold">
                      <p:stCondLst>
                        <p:cond delay="0"/>
                      </p:stCondLst>
                      <p:childTnLst>
                        <p:par>
                          <p:cTn id="130" fill="hold">
                            <p:stCondLst>
                              <p:cond delay="0"/>
                            </p:stCondLst>
                            <p:childTnLst>
                              <p:par>
                                <p:cTn id="131" presetID="17" presetClass="exit" presetSubtype="10" fill="hold" grpId="0" nodeType="clickEffect">
                                  <p:stCondLst>
                                    <p:cond delay="0"/>
                                  </p:stCondLst>
                                  <p:iterate type="lt">
                                    <p:tmPct val="0"/>
                                  </p:iterate>
                                  <p:childTnLst>
                                    <p:anim calcmode="lin" valueType="num">
                                      <p:cBhvr>
                                        <p:cTn id="132" dur="500"/>
                                        <p:tgtEl>
                                          <p:spTgt spid="62"/>
                                        </p:tgtEl>
                                        <p:attrNameLst>
                                          <p:attrName>ppt_w</p:attrName>
                                        </p:attrNameLst>
                                      </p:cBhvr>
                                      <p:tavLst>
                                        <p:tav tm="0">
                                          <p:val>
                                            <p:strVal val="ppt_w"/>
                                          </p:val>
                                        </p:tav>
                                        <p:tav tm="100000">
                                          <p:val>
                                            <p:fltVal val="0"/>
                                          </p:val>
                                        </p:tav>
                                      </p:tavLst>
                                    </p:anim>
                                    <p:anim calcmode="lin" valueType="num">
                                      <p:cBhvr>
                                        <p:cTn id="133" dur="500"/>
                                        <p:tgtEl>
                                          <p:spTgt spid="62"/>
                                        </p:tgtEl>
                                        <p:attrNameLst>
                                          <p:attrName>ppt_h</p:attrName>
                                        </p:attrNameLst>
                                      </p:cBhvr>
                                      <p:tavLst>
                                        <p:tav tm="0">
                                          <p:val>
                                            <p:strVal val="ppt_h"/>
                                          </p:val>
                                        </p:tav>
                                        <p:tav tm="100000">
                                          <p:val>
                                            <p:strVal val="ppt_h"/>
                                          </p:val>
                                        </p:tav>
                                      </p:tavLst>
                                    </p:anim>
                                    <p:set>
                                      <p:cBhvr>
                                        <p:cTn id="134"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35" restart="whenNotActive" fill="hold" evtFilter="cancelBubble" nodeType="interactiveSeq">
                <p:stCondLst>
                  <p:cond evt="onClick" delay="0">
                    <p:tgtEl>
                      <p:spTgt spid="63"/>
                    </p:tgtEl>
                  </p:cond>
                </p:stCondLst>
                <p:endSync evt="end" delay="0">
                  <p:rtn val="all"/>
                </p:endSync>
                <p:childTnLst>
                  <p:par>
                    <p:cTn id="136" fill="hold">
                      <p:stCondLst>
                        <p:cond delay="0"/>
                      </p:stCondLst>
                      <p:childTnLst>
                        <p:par>
                          <p:cTn id="137" fill="hold">
                            <p:stCondLst>
                              <p:cond delay="0"/>
                            </p:stCondLst>
                            <p:childTnLst>
                              <p:par>
                                <p:cTn id="138" presetID="17" presetClass="exit" presetSubtype="10" fill="hold" grpId="0" nodeType="clickEffect">
                                  <p:stCondLst>
                                    <p:cond delay="0"/>
                                  </p:stCondLst>
                                  <p:iterate type="lt">
                                    <p:tmPct val="0"/>
                                  </p:iterate>
                                  <p:childTnLst>
                                    <p:anim calcmode="lin" valueType="num">
                                      <p:cBhvr>
                                        <p:cTn id="139" dur="500"/>
                                        <p:tgtEl>
                                          <p:spTgt spid="63"/>
                                        </p:tgtEl>
                                        <p:attrNameLst>
                                          <p:attrName>ppt_w</p:attrName>
                                        </p:attrNameLst>
                                      </p:cBhvr>
                                      <p:tavLst>
                                        <p:tav tm="0">
                                          <p:val>
                                            <p:strVal val="ppt_w"/>
                                          </p:val>
                                        </p:tav>
                                        <p:tav tm="100000">
                                          <p:val>
                                            <p:fltVal val="0"/>
                                          </p:val>
                                        </p:tav>
                                      </p:tavLst>
                                    </p:anim>
                                    <p:anim calcmode="lin" valueType="num">
                                      <p:cBhvr>
                                        <p:cTn id="140" dur="500"/>
                                        <p:tgtEl>
                                          <p:spTgt spid="63"/>
                                        </p:tgtEl>
                                        <p:attrNameLst>
                                          <p:attrName>ppt_h</p:attrName>
                                        </p:attrNameLst>
                                      </p:cBhvr>
                                      <p:tavLst>
                                        <p:tav tm="0">
                                          <p:val>
                                            <p:strVal val="ppt_h"/>
                                          </p:val>
                                        </p:tav>
                                        <p:tav tm="100000">
                                          <p:val>
                                            <p:strVal val="ppt_h"/>
                                          </p:val>
                                        </p:tav>
                                      </p:tavLst>
                                    </p:anim>
                                    <p:set>
                                      <p:cBhvr>
                                        <p:cTn id="141"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42" restart="whenNotActive" fill="hold" evtFilter="cancelBubble" nodeType="interactiveSeq">
                <p:stCondLst>
                  <p:cond evt="onClick" delay="0">
                    <p:tgtEl>
                      <p:spTgt spid="64"/>
                    </p:tgtEl>
                  </p:cond>
                </p:stCondLst>
                <p:endSync evt="end" delay="0">
                  <p:rtn val="all"/>
                </p:endSync>
                <p:childTnLst>
                  <p:par>
                    <p:cTn id="143" fill="hold">
                      <p:stCondLst>
                        <p:cond delay="0"/>
                      </p:stCondLst>
                      <p:childTnLst>
                        <p:par>
                          <p:cTn id="144" fill="hold">
                            <p:stCondLst>
                              <p:cond delay="0"/>
                            </p:stCondLst>
                            <p:childTnLst>
                              <p:par>
                                <p:cTn id="145" presetID="17" presetClass="exit" presetSubtype="10" fill="hold" grpId="0" nodeType="clickEffect">
                                  <p:stCondLst>
                                    <p:cond delay="0"/>
                                  </p:stCondLst>
                                  <p:iterate type="lt">
                                    <p:tmPct val="0"/>
                                  </p:iterate>
                                  <p:childTnLst>
                                    <p:anim calcmode="lin" valueType="num">
                                      <p:cBhvr>
                                        <p:cTn id="146" dur="500"/>
                                        <p:tgtEl>
                                          <p:spTgt spid="64"/>
                                        </p:tgtEl>
                                        <p:attrNameLst>
                                          <p:attrName>ppt_w</p:attrName>
                                        </p:attrNameLst>
                                      </p:cBhvr>
                                      <p:tavLst>
                                        <p:tav tm="0">
                                          <p:val>
                                            <p:strVal val="ppt_w"/>
                                          </p:val>
                                        </p:tav>
                                        <p:tav tm="100000">
                                          <p:val>
                                            <p:fltVal val="0"/>
                                          </p:val>
                                        </p:tav>
                                      </p:tavLst>
                                    </p:anim>
                                    <p:anim calcmode="lin" valueType="num">
                                      <p:cBhvr>
                                        <p:cTn id="147" dur="500"/>
                                        <p:tgtEl>
                                          <p:spTgt spid="64"/>
                                        </p:tgtEl>
                                        <p:attrNameLst>
                                          <p:attrName>ppt_h</p:attrName>
                                        </p:attrNameLst>
                                      </p:cBhvr>
                                      <p:tavLst>
                                        <p:tav tm="0">
                                          <p:val>
                                            <p:strVal val="ppt_h"/>
                                          </p:val>
                                        </p:tav>
                                        <p:tav tm="100000">
                                          <p:val>
                                            <p:strVal val="ppt_h"/>
                                          </p:val>
                                        </p:tav>
                                      </p:tavLst>
                                    </p:anim>
                                    <p:set>
                                      <p:cBhvr>
                                        <p:cTn id="148"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49" restart="whenNotActive" fill="hold" evtFilter="cancelBubble" nodeType="interactiveSeq">
                <p:stCondLst>
                  <p:cond evt="onClick" delay="0">
                    <p:tgtEl>
                      <p:spTgt spid="65"/>
                    </p:tgtEl>
                  </p:cond>
                </p:stCondLst>
                <p:endSync evt="end" delay="0">
                  <p:rtn val="all"/>
                </p:endSync>
                <p:childTnLst>
                  <p:par>
                    <p:cTn id="150" fill="hold">
                      <p:stCondLst>
                        <p:cond delay="0"/>
                      </p:stCondLst>
                      <p:childTnLst>
                        <p:par>
                          <p:cTn id="151" fill="hold">
                            <p:stCondLst>
                              <p:cond delay="0"/>
                            </p:stCondLst>
                            <p:childTnLst>
                              <p:par>
                                <p:cTn id="152" presetID="17" presetClass="exit" presetSubtype="10" fill="hold" grpId="0" nodeType="clickEffect">
                                  <p:stCondLst>
                                    <p:cond delay="0"/>
                                  </p:stCondLst>
                                  <p:iterate type="lt">
                                    <p:tmPct val="0"/>
                                  </p:iterate>
                                  <p:childTnLst>
                                    <p:anim calcmode="lin" valueType="num">
                                      <p:cBhvr>
                                        <p:cTn id="153" dur="500"/>
                                        <p:tgtEl>
                                          <p:spTgt spid="65"/>
                                        </p:tgtEl>
                                        <p:attrNameLst>
                                          <p:attrName>ppt_w</p:attrName>
                                        </p:attrNameLst>
                                      </p:cBhvr>
                                      <p:tavLst>
                                        <p:tav tm="0">
                                          <p:val>
                                            <p:strVal val="ppt_w"/>
                                          </p:val>
                                        </p:tav>
                                        <p:tav tm="100000">
                                          <p:val>
                                            <p:fltVal val="0"/>
                                          </p:val>
                                        </p:tav>
                                      </p:tavLst>
                                    </p:anim>
                                    <p:anim calcmode="lin" valueType="num">
                                      <p:cBhvr>
                                        <p:cTn id="154" dur="500"/>
                                        <p:tgtEl>
                                          <p:spTgt spid="65"/>
                                        </p:tgtEl>
                                        <p:attrNameLst>
                                          <p:attrName>ppt_h</p:attrName>
                                        </p:attrNameLst>
                                      </p:cBhvr>
                                      <p:tavLst>
                                        <p:tav tm="0">
                                          <p:val>
                                            <p:strVal val="ppt_h"/>
                                          </p:val>
                                        </p:tav>
                                        <p:tav tm="100000">
                                          <p:val>
                                            <p:strVal val="ppt_h"/>
                                          </p:val>
                                        </p:tav>
                                      </p:tavLst>
                                    </p:anim>
                                    <p:set>
                                      <p:cBhvr>
                                        <p:cTn id="155"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56" restart="whenNotActive" fill="hold" evtFilter="cancelBubble" nodeType="interactiveSeq">
                <p:stCondLst>
                  <p:cond evt="onClick" delay="0">
                    <p:tgtEl>
                      <p:spTgt spid="66"/>
                    </p:tgtEl>
                  </p:cond>
                </p:stCondLst>
                <p:endSync evt="end" delay="0">
                  <p:rtn val="all"/>
                </p:endSync>
                <p:childTnLst>
                  <p:par>
                    <p:cTn id="157" fill="hold">
                      <p:stCondLst>
                        <p:cond delay="0"/>
                      </p:stCondLst>
                      <p:childTnLst>
                        <p:par>
                          <p:cTn id="158" fill="hold">
                            <p:stCondLst>
                              <p:cond delay="0"/>
                            </p:stCondLst>
                            <p:childTnLst>
                              <p:par>
                                <p:cTn id="159" presetID="17" presetClass="exit" presetSubtype="10" fill="hold" grpId="0" nodeType="clickEffect">
                                  <p:stCondLst>
                                    <p:cond delay="0"/>
                                  </p:stCondLst>
                                  <p:iterate type="lt">
                                    <p:tmPct val="0"/>
                                  </p:iterate>
                                  <p:childTnLst>
                                    <p:anim calcmode="lin" valueType="num">
                                      <p:cBhvr>
                                        <p:cTn id="160" dur="500"/>
                                        <p:tgtEl>
                                          <p:spTgt spid="66"/>
                                        </p:tgtEl>
                                        <p:attrNameLst>
                                          <p:attrName>ppt_w</p:attrName>
                                        </p:attrNameLst>
                                      </p:cBhvr>
                                      <p:tavLst>
                                        <p:tav tm="0">
                                          <p:val>
                                            <p:strVal val="ppt_w"/>
                                          </p:val>
                                        </p:tav>
                                        <p:tav tm="100000">
                                          <p:val>
                                            <p:fltVal val="0"/>
                                          </p:val>
                                        </p:tav>
                                      </p:tavLst>
                                    </p:anim>
                                    <p:anim calcmode="lin" valueType="num">
                                      <p:cBhvr>
                                        <p:cTn id="161" dur="500"/>
                                        <p:tgtEl>
                                          <p:spTgt spid="66"/>
                                        </p:tgtEl>
                                        <p:attrNameLst>
                                          <p:attrName>ppt_h</p:attrName>
                                        </p:attrNameLst>
                                      </p:cBhvr>
                                      <p:tavLst>
                                        <p:tav tm="0">
                                          <p:val>
                                            <p:strVal val="ppt_h"/>
                                          </p:val>
                                        </p:tav>
                                        <p:tav tm="100000">
                                          <p:val>
                                            <p:strVal val="ppt_h"/>
                                          </p:val>
                                        </p:tav>
                                      </p:tavLst>
                                    </p:anim>
                                    <p:set>
                                      <p:cBhvr>
                                        <p:cTn id="162"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63" restart="whenNotActive" fill="hold" evtFilter="cancelBubble" nodeType="interactiveSeq">
                <p:stCondLst>
                  <p:cond evt="onClick" delay="0">
                    <p:tgtEl>
                      <p:spTgt spid="67"/>
                    </p:tgtEl>
                  </p:cond>
                </p:stCondLst>
                <p:endSync evt="end" delay="0">
                  <p:rtn val="all"/>
                </p:endSync>
                <p:childTnLst>
                  <p:par>
                    <p:cTn id="164" fill="hold">
                      <p:stCondLst>
                        <p:cond delay="0"/>
                      </p:stCondLst>
                      <p:childTnLst>
                        <p:par>
                          <p:cTn id="165" fill="hold">
                            <p:stCondLst>
                              <p:cond delay="0"/>
                            </p:stCondLst>
                            <p:childTnLst>
                              <p:par>
                                <p:cTn id="166" presetID="17" presetClass="exit" presetSubtype="10" fill="hold" grpId="0" nodeType="clickEffect">
                                  <p:stCondLst>
                                    <p:cond delay="0"/>
                                  </p:stCondLst>
                                  <p:iterate type="lt">
                                    <p:tmPct val="0"/>
                                  </p:iterate>
                                  <p:childTnLst>
                                    <p:anim calcmode="lin" valueType="num">
                                      <p:cBhvr>
                                        <p:cTn id="167" dur="500"/>
                                        <p:tgtEl>
                                          <p:spTgt spid="67"/>
                                        </p:tgtEl>
                                        <p:attrNameLst>
                                          <p:attrName>ppt_w</p:attrName>
                                        </p:attrNameLst>
                                      </p:cBhvr>
                                      <p:tavLst>
                                        <p:tav tm="0">
                                          <p:val>
                                            <p:strVal val="ppt_w"/>
                                          </p:val>
                                        </p:tav>
                                        <p:tav tm="100000">
                                          <p:val>
                                            <p:fltVal val="0"/>
                                          </p:val>
                                        </p:tav>
                                      </p:tavLst>
                                    </p:anim>
                                    <p:anim calcmode="lin" valueType="num">
                                      <p:cBhvr>
                                        <p:cTn id="168" dur="500"/>
                                        <p:tgtEl>
                                          <p:spTgt spid="67"/>
                                        </p:tgtEl>
                                        <p:attrNameLst>
                                          <p:attrName>ppt_h</p:attrName>
                                        </p:attrNameLst>
                                      </p:cBhvr>
                                      <p:tavLst>
                                        <p:tav tm="0">
                                          <p:val>
                                            <p:strVal val="ppt_h"/>
                                          </p:val>
                                        </p:tav>
                                        <p:tav tm="100000">
                                          <p:val>
                                            <p:strVal val="ppt_h"/>
                                          </p:val>
                                        </p:tav>
                                      </p:tavLst>
                                    </p:anim>
                                    <p:set>
                                      <p:cBhvr>
                                        <p:cTn id="169" dur="1" fill="hold">
                                          <p:stCondLst>
                                            <p:cond delay="499"/>
                                          </p:stCondLst>
                                        </p:cTn>
                                        <p:tgtEl>
                                          <p:spTgt spid="67"/>
                                        </p:tgtEl>
                                        <p:attrNameLst>
                                          <p:attrName>style.visibility</p:attrName>
                                        </p:attrNameLst>
                                      </p:cBhvr>
                                      <p:to>
                                        <p:strVal val="hidden"/>
                                      </p:to>
                                    </p:set>
                                  </p:childTnLst>
                                </p:cTn>
                              </p:par>
                              <p:par>
                                <p:cTn id="170" presetID="1" presetClass="mediacall" presetSubtype="0" fill="hold" nodeType="withEffect">
                                  <p:stCondLst>
                                    <p:cond delay="0"/>
                                  </p:stCondLst>
                                  <p:childTnLst>
                                    <p:cmd type="call" cmd="playFrom(0.0)">
                                      <p:cBhvr>
                                        <p:cTn id="171" dur="5534" fill="hold"/>
                                        <p:tgtEl>
                                          <p:spTgt spid="82"/>
                                        </p:tgtEl>
                                      </p:cBhvr>
                                    </p:cmd>
                                  </p:childTnLst>
                                </p:cTn>
                              </p:par>
                            </p:childTnLst>
                          </p:cTn>
                        </p:par>
                      </p:childTnLst>
                    </p:cTn>
                  </p:par>
                </p:childTnLst>
              </p:cTn>
              <p:nextCondLst>
                <p:cond evt="onClick" delay="0">
                  <p:tgtEl>
                    <p:spTgt spid="67"/>
                  </p:tgtEl>
                </p:cond>
              </p:nextCondLst>
            </p:seq>
            <p:audio>
              <p:cMediaNode>
                <p:cTn id="172" fill="hold" display="0">
                  <p:stCondLst>
                    <p:cond delay="indefinite"/>
                  </p:stCondLst>
                  <p:endCondLst>
                    <p:cond evt="onNext" delay="0">
                      <p:tgtEl>
                        <p:sldTgt/>
                      </p:tgtEl>
                    </p:cond>
                    <p:cond evt="onPrev" delay="0">
                      <p:tgtEl>
                        <p:sldTgt/>
                      </p:tgtEl>
                    </p:cond>
                    <p:cond evt="onStopAudio" delay="0">
                      <p:tgtEl>
                        <p:sldTgt/>
                      </p:tgtEl>
                    </p:cond>
                  </p:endCondLst>
                </p:cTn>
                <p:tgtEl>
                  <p:spTgt spid="68"/>
                </p:tgtEl>
              </p:cMediaNode>
            </p:audio>
            <p:seq concurrent="1" nextAc="seek">
              <p:cTn id="173" restart="whenNotActive" fill="hold" evtFilter="cancelBubble" nodeType="interactiveSeq">
                <p:stCondLst>
                  <p:cond evt="onClick" delay="0">
                    <p:tgtEl>
                      <p:spTgt spid="69"/>
                    </p:tgtEl>
                  </p:cond>
                </p:stCondLst>
                <p:endSync evt="end" delay="0">
                  <p:rtn val="all"/>
                </p:endSync>
                <p:childTnLst>
                  <p:par>
                    <p:cTn id="174" fill="hold">
                      <p:stCondLst>
                        <p:cond delay="0"/>
                      </p:stCondLst>
                      <p:childTnLst>
                        <p:par>
                          <p:cTn id="175" fill="hold">
                            <p:stCondLst>
                              <p:cond delay="0"/>
                            </p:stCondLst>
                            <p:childTnLst>
                              <p:par>
                                <p:cTn id="176" presetID="17" presetClass="exit" presetSubtype="10" fill="hold" grpId="0" nodeType="clickEffect">
                                  <p:stCondLst>
                                    <p:cond delay="0"/>
                                  </p:stCondLst>
                                  <p:iterate type="lt">
                                    <p:tmPct val="0"/>
                                  </p:iterate>
                                  <p:childTnLst>
                                    <p:anim calcmode="lin" valueType="num">
                                      <p:cBhvr>
                                        <p:cTn id="177" dur="500"/>
                                        <p:tgtEl>
                                          <p:spTgt spid="69"/>
                                        </p:tgtEl>
                                        <p:attrNameLst>
                                          <p:attrName>ppt_w</p:attrName>
                                        </p:attrNameLst>
                                      </p:cBhvr>
                                      <p:tavLst>
                                        <p:tav tm="0">
                                          <p:val>
                                            <p:strVal val="ppt_w"/>
                                          </p:val>
                                        </p:tav>
                                        <p:tav tm="100000">
                                          <p:val>
                                            <p:fltVal val="0"/>
                                          </p:val>
                                        </p:tav>
                                      </p:tavLst>
                                    </p:anim>
                                    <p:anim calcmode="lin" valueType="num">
                                      <p:cBhvr>
                                        <p:cTn id="178" dur="500"/>
                                        <p:tgtEl>
                                          <p:spTgt spid="69"/>
                                        </p:tgtEl>
                                        <p:attrNameLst>
                                          <p:attrName>ppt_h</p:attrName>
                                        </p:attrNameLst>
                                      </p:cBhvr>
                                      <p:tavLst>
                                        <p:tav tm="0">
                                          <p:val>
                                            <p:strVal val="ppt_h"/>
                                          </p:val>
                                        </p:tav>
                                        <p:tav tm="100000">
                                          <p:val>
                                            <p:strVal val="ppt_h"/>
                                          </p:val>
                                        </p:tav>
                                      </p:tavLst>
                                    </p:anim>
                                    <p:set>
                                      <p:cBhvr>
                                        <p:cTn id="179" dur="1" fill="hold">
                                          <p:stCondLst>
                                            <p:cond delay="499"/>
                                          </p:stCondLst>
                                        </p:cTn>
                                        <p:tgtEl>
                                          <p:spTgt spid="69"/>
                                        </p:tgtEl>
                                        <p:attrNameLst>
                                          <p:attrName>style.visibility</p:attrName>
                                        </p:attrNameLst>
                                      </p:cBhvr>
                                      <p:to>
                                        <p:strVal val="hidden"/>
                                      </p:to>
                                    </p:set>
                                  </p:childTnLst>
                                </p:cTn>
                              </p:par>
                              <p:par>
                                <p:cTn id="180" presetID="1" presetClass="mediacall" presetSubtype="0" fill="hold" nodeType="withEffect">
                                  <p:stCondLst>
                                    <p:cond delay="0"/>
                                  </p:stCondLst>
                                  <p:childTnLst>
                                    <p:cmd type="call" cmd="playFrom(0.0)">
                                      <p:cBhvr>
                                        <p:cTn id="181" dur="5534" fill="hold"/>
                                        <p:tgtEl>
                                          <p:spTgt spid="83"/>
                                        </p:tgtEl>
                                      </p:cBhvr>
                                    </p:cmd>
                                  </p:childTnLst>
                                </p:cTn>
                              </p:par>
                            </p:childTnLst>
                          </p:cTn>
                        </p:par>
                      </p:childTnLst>
                    </p:cTn>
                  </p:par>
                </p:childTnLst>
              </p:cTn>
              <p:nextCondLst>
                <p:cond evt="onClick" delay="0">
                  <p:tgtEl>
                    <p:spTgt spid="69"/>
                  </p:tgtEl>
                </p:cond>
              </p:nextCondLst>
            </p:seq>
            <p:audio>
              <p:cMediaNode>
                <p:cTn id="182" fill="hold" display="0">
                  <p:stCondLst>
                    <p:cond delay="indefinite"/>
                  </p:stCondLst>
                  <p:endCondLst>
                    <p:cond evt="onNext" delay="0">
                      <p:tgtEl>
                        <p:sldTgt/>
                      </p:tgtEl>
                    </p:cond>
                    <p:cond evt="onPrev" delay="0">
                      <p:tgtEl>
                        <p:sldTgt/>
                      </p:tgtEl>
                    </p:cond>
                    <p:cond evt="onStopAudio" delay="0">
                      <p:tgtEl>
                        <p:sldTgt/>
                      </p:tgtEl>
                    </p:cond>
                  </p:endCondLst>
                </p:cTn>
                <p:tgtEl>
                  <p:spTgt spid="70"/>
                </p:tgtEl>
              </p:cMediaNode>
            </p:audio>
            <p:seq concurrent="1" nextAc="seek">
              <p:cTn id="183" restart="whenNotActive" fill="hold" evtFilter="cancelBubble" nodeType="interactiveSeq">
                <p:stCondLst>
                  <p:cond evt="onClick" delay="0">
                    <p:tgtEl>
                      <p:spTgt spid="71"/>
                    </p:tgtEl>
                  </p:cond>
                </p:stCondLst>
                <p:endSync evt="end" delay="0">
                  <p:rtn val="all"/>
                </p:endSync>
                <p:childTnLst>
                  <p:par>
                    <p:cTn id="184" fill="hold">
                      <p:stCondLst>
                        <p:cond delay="0"/>
                      </p:stCondLst>
                      <p:childTnLst>
                        <p:par>
                          <p:cTn id="185" fill="hold">
                            <p:stCondLst>
                              <p:cond delay="0"/>
                            </p:stCondLst>
                            <p:childTnLst>
                              <p:par>
                                <p:cTn id="186" presetID="17" presetClass="exit" presetSubtype="10" fill="hold" grpId="0" nodeType="clickEffect">
                                  <p:stCondLst>
                                    <p:cond delay="0"/>
                                  </p:stCondLst>
                                  <p:iterate type="lt">
                                    <p:tmPct val="0"/>
                                  </p:iterate>
                                  <p:childTnLst>
                                    <p:anim calcmode="lin" valueType="num">
                                      <p:cBhvr>
                                        <p:cTn id="187" dur="500"/>
                                        <p:tgtEl>
                                          <p:spTgt spid="71"/>
                                        </p:tgtEl>
                                        <p:attrNameLst>
                                          <p:attrName>ppt_w</p:attrName>
                                        </p:attrNameLst>
                                      </p:cBhvr>
                                      <p:tavLst>
                                        <p:tav tm="0">
                                          <p:val>
                                            <p:strVal val="ppt_w"/>
                                          </p:val>
                                        </p:tav>
                                        <p:tav tm="100000">
                                          <p:val>
                                            <p:fltVal val="0"/>
                                          </p:val>
                                        </p:tav>
                                      </p:tavLst>
                                    </p:anim>
                                    <p:anim calcmode="lin" valueType="num">
                                      <p:cBhvr>
                                        <p:cTn id="188" dur="500"/>
                                        <p:tgtEl>
                                          <p:spTgt spid="71"/>
                                        </p:tgtEl>
                                        <p:attrNameLst>
                                          <p:attrName>ppt_h</p:attrName>
                                        </p:attrNameLst>
                                      </p:cBhvr>
                                      <p:tavLst>
                                        <p:tav tm="0">
                                          <p:val>
                                            <p:strVal val="ppt_h"/>
                                          </p:val>
                                        </p:tav>
                                        <p:tav tm="100000">
                                          <p:val>
                                            <p:strVal val="ppt_h"/>
                                          </p:val>
                                        </p:tav>
                                      </p:tavLst>
                                    </p:anim>
                                    <p:set>
                                      <p:cBhvr>
                                        <p:cTn id="189" dur="1" fill="hold">
                                          <p:stCondLst>
                                            <p:cond delay="499"/>
                                          </p:stCondLst>
                                        </p:cTn>
                                        <p:tgtEl>
                                          <p:spTgt spid="71"/>
                                        </p:tgtEl>
                                        <p:attrNameLst>
                                          <p:attrName>style.visibility</p:attrName>
                                        </p:attrNameLst>
                                      </p:cBhvr>
                                      <p:to>
                                        <p:strVal val="hidden"/>
                                      </p:to>
                                    </p:set>
                                  </p:childTnLst>
                                </p:cTn>
                              </p:par>
                              <p:par>
                                <p:cTn id="190" presetID="1" presetClass="mediacall" presetSubtype="0" fill="hold" nodeType="withEffect">
                                  <p:stCondLst>
                                    <p:cond delay="0"/>
                                  </p:stCondLst>
                                  <p:childTnLst>
                                    <p:cmd type="call" cmd="playFrom(0.0)">
                                      <p:cBhvr>
                                        <p:cTn id="191" dur="5534" fill="hold"/>
                                        <p:tgtEl>
                                          <p:spTgt spid="84"/>
                                        </p:tgtEl>
                                      </p:cBhvr>
                                    </p:cmd>
                                  </p:childTnLst>
                                </p:cTn>
                              </p:par>
                            </p:childTnLst>
                          </p:cTn>
                        </p:par>
                      </p:childTnLst>
                    </p:cTn>
                  </p:par>
                </p:childTnLst>
              </p:cTn>
              <p:nextCondLst>
                <p:cond evt="onClick" delay="0">
                  <p:tgtEl>
                    <p:spTgt spid="71"/>
                  </p:tgtEl>
                </p:cond>
              </p:nextCondLst>
            </p:seq>
            <p:audio>
              <p:cMediaNode>
                <p:cTn id="192" fill="hold" display="0">
                  <p:stCondLst>
                    <p:cond delay="indefinite"/>
                  </p:stCondLst>
                  <p:endCondLst>
                    <p:cond evt="onNext" delay="0">
                      <p:tgtEl>
                        <p:sldTgt/>
                      </p:tgtEl>
                    </p:cond>
                    <p:cond evt="onPrev" delay="0">
                      <p:tgtEl>
                        <p:sldTgt/>
                      </p:tgtEl>
                    </p:cond>
                    <p:cond evt="onStopAudio" delay="0">
                      <p:tgtEl>
                        <p:sldTgt/>
                      </p:tgtEl>
                    </p:cond>
                  </p:endCondLst>
                </p:cTn>
                <p:tgtEl>
                  <p:spTgt spid="72"/>
                </p:tgtEl>
              </p:cMediaNode>
            </p:audio>
            <p:seq concurrent="1" nextAc="seek">
              <p:cTn id="193" restart="whenNotActive" fill="hold" evtFilter="cancelBubble" nodeType="interactiveSeq">
                <p:stCondLst>
                  <p:cond evt="onClick" delay="0">
                    <p:tgtEl>
                      <p:spTgt spid="73"/>
                    </p:tgtEl>
                  </p:cond>
                </p:stCondLst>
                <p:endSync evt="end" delay="0">
                  <p:rtn val="all"/>
                </p:endSync>
                <p:childTnLst>
                  <p:par>
                    <p:cTn id="194" fill="hold">
                      <p:stCondLst>
                        <p:cond delay="0"/>
                      </p:stCondLst>
                      <p:childTnLst>
                        <p:par>
                          <p:cTn id="195" fill="hold">
                            <p:stCondLst>
                              <p:cond delay="0"/>
                            </p:stCondLst>
                            <p:childTnLst>
                              <p:par>
                                <p:cTn id="196" presetID="17" presetClass="exit" presetSubtype="10" fill="hold" grpId="0" nodeType="clickEffect">
                                  <p:stCondLst>
                                    <p:cond delay="0"/>
                                  </p:stCondLst>
                                  <p:iterate type="lt">
                                    <p:tmPct val="0"/>
                                  </p:iterate>
                                  <p:childTnLst>
                                    <p:anim calcmode="lin" valueType="num">
                                      <p:cBhvr>
                                        <p:cTn id="197" dur="500"/>
                                        <p:tgtEl>
                                          <p:spTgt spid="73"/>
                                        </p:tgtEl>
                                        <p:attrNameLst>
                                          <p:attrName>ppt_w</p:attrName>
                                        </p:attrNameLst>
                                      </p:cBhvr>
                                      <p:tavLst>
                                        <p:tav tm="0">
                                          <p:val>
                                            <p:strVal val="ppt_w"/>
                                          </p:val>
                                        </p:tav>
                                        <p:tav tm="100000">
                                          <p:val>
                                            <p:fltVal val="0"/>
                                          </p:val>
                                        </p:tav>
                                      </p:tavLst>
                                    </p:anim>
                                    <p:anim calcmode="lin" valueType="num">
                                      <p:cBhvr>
                                        <p:cTn id="198" dur="500"/>
                                        <p:tgtEl>
                                          <p:spTgt spid="73"/>
                                        </p:tgtEl>
                                        <p:attrNameLst>
                                          <p:attrName>ppt_h</p:attrName>
                                        </p:attrNameLst>
                                      </p:cBhvr>
                                      <p:tavLst>
                                        <p:tav tm="0">
                                          <p:val>
                                            <p:strVal val="ppt_h"/>
                                          </p:val>
                                        </p:tav>
                                        <p:tav tm="100000">
                                          <p:val>
                                            <p:strVal val="ppt_h"/>
                                          </p:val>
                                        </p:tav>
                                      </p:tavLst>
                                    </p:anim>
                                    <p:set>
                                      <p:cBhvr>
                                        <p:cTn id="199" dur="1" fill="hold">
                                          <p:stCondLst>
                                            <p:cond delay="499"/>
                                          </p:stCondLst>
                                        </p:cTn>
                                        <p:tgtEl>
                                          <p:spTgt spid="73"/>
                                        </p:tgtEl>
                                        <p:attrNameLst>
                                          <p:attrName>style.visibility</p:attrName>
                                        </p:attrNameLst>
                                      </p:cBhvr>
                                      <p:to>
                                        <p:strVal val="hidden"/>
                                      </p:to>
                                    </p:set>
                                  </p:childTnLst>
                                </p:cTn>
                              </p:par>
                              <p:par>
                                <p:cTn id="200" presetID="1" presetClass="mediacall" presetSubtype="0" fill="hold" nodeType="withEffect">
                                  <p:stCondLst>
                                    <p:cond delay="0"/>
                                  </p:stCondLst>
                                  <p:childTnLst>
                                    <p:cmd type="call" cmd="playFrom(0.0)">
                                      <p:cBhvr>
                                        <p:cTn id="201" dur="5534" fill="hold"/>
                                        <p:tgtEl>
                                          <p:spTgt spid="85"/>
                                        </p:tgtEl>
                                      </p:cBhvr>
                                    </p:cmd>
                                  </p:childTnLst>
                                </p:cTn>
                              </p:par>
                            </p:childTnLst>
                          </p:cTn>
                        </p:par>
                      </p:childTnLst>
                    </p:cTn>
                  </p:par>
                </p:childTnLst>
              </p:cTn>
              <p:nextCondLst>
                <p:cond evt="onClick" delay="0">
                  <p:tgtEl>
                    <p:spTgt spid="73"/>
                  </p:tgtEl>
                </p:cond>
              </p:nextCondLst>
            </p:seq>
            <p:audio>
              <p:cMediaNode>
                <p:cTn id="202" fill="hold" display="0">
                  <p:stCondLst>
                    <p:cond delay="indefinite"/>
                  </p:stCondLst>
                  <p:endCondLst>
                    <p:cond evt="onNext" delay="0">
                      <p:tgtEl>
                        <p:sldTgt/>
                      </p:tgtEl>
                    </p:cond>
                    <p:cond evt="onPrev" delay="0">
                      <p:tgtEl>
                        <p:sldTgt/>
                      </p:tgtEl>
                    </p:cond>
                    <p:cond evt="onStopAudio" delay="0">
                      <p:tgtEl>
                        <p:sldTgt/>
                      </p:tgtEl>
                    </p:cond>
                  </p:endCondLst>
                </p:cTn>
                <p:tgtEl>
                  <p:spTgt spid="74"/>
                </p:tgtEl>
              </p:cMediaNode>
            </p:audio>
            <p:seq concurrent="1" nextAc="seek">
              <p:cTn id="203" restart="whenNotActive" fill="hold" evtFilter="cancelBubble" nodeType="interactiveSeq">
                <p:stCondLst>
                  <p:cond evt="onClick" delay="0">
                    <p:tgtEl>
                      <p:spTgt spid="75"/>
                    </p:tgtEl>
                  </p:cond>
                </p:stCondLst>
                <p:endSync evt="end" delay="0">
                  <p:rtn val="all"/>
                </p:endSync>
                <p:childTnLst>
                  <p:par>
                    <p:cTn id="204" fill="hold">
                      <p:stCondLst>
                        <p:cond delay="0"/>
                      </p:stCondLst>
                      <p:childTnLst>
                        <p:par>
                          <p:cTn id="205" fill="hold">
                            <p:stCondLst>
                              <p:cond delay="0"/>
                            </p:stCondLst>
                            <p:childTnLst>
                              <p:par>
                                <p:cTn id="206" presetID="17" presetClass="exit" presetSubtype="10" fill="hold" grpId="0" nodeType="clickEffect">
                                  <p:stCondLst>
                                    <p:cond delay="0"/>
                                  </p:stCondLst>
                                  <p:iterate type="lt">
                                    <p:tmPct val="0"/>
                                  </p:iterate>
                                  <p:childTnLst>
                                    <p:anim calcmode="lin" valueType="num">
                                      <p:cBhvr>
                                        <p:cTn id="207" dur="500"/>
                                        <p:tgtEl>
                                          <p:spTgt spid="75"/>
                                        </p:tgtEl>
                                        <p:attrNameLst>
                                          <p:attrName>ppt_w</p:attrName>
                                        </p:attrNameLst>
                                      </p:cBhvr>
                                      <p:tavLst>
                                        <p:tav tm="0">
                                          <p:val>
                                            <p:strVal val="ppt_w"/>
                                          </p:val>
                                        </p:tav>
                                        <p:tav tm="100000">
                                          <p:val>
                                            <p:fltVal val="0"/>
                                          </p:val>
                                        </p:tav>
                                      </p:tavLst>
                                    </p:anim>
                                    <p:anim calcmode="lin" valueType="num">
                                      <p:cBhvr>
                                        <p:cTn id="208" dur="500"/>
                                        <p:tgtEl>
                                          <p:spTgt spid="75"/>
                                        </p:tgtEl>
                                        <p:attrNameLst>
                                          <p:attrName>ppt_h</p:attrName>
                                        </p:attrNameLst>
                                      </p:cBhvr>
                                      <p:tavLst>
                                        <p:tav tm="0">
                                          <p:val>
                                            <p:strVal val="ppt_h"/>
                                          </p:val>
                                        </p:tav>
                                        <p:tav tm="100000">
                                          <p:val>
                                            <p:strVal val="ppt_h"/>
                                          </p:val>
                                        </p:tav>
                                      </p:tavLst>
                                    </p:anim>
                                    <p:set>
                                      <p:cBhvr>
                                        <p:cTn id="209" dur="1" fill="hold">
                                          <p:stCondLst>
                                            <p:cond delay="499"/>
                                          </p:stCondLst>
                                        </p:cTn>
                                        <p:tgtEl>
                                          <p:spTgt spid="75"/>
                                        </p:tgtEl>
                                        <p:attrNameLst>
                                          <p:attrName>style.visibility</p:attrName>
                                        </p:attrNameLst>
                                      </p:cBhvr>
                                      <p:to>
                                        <p:strVal val="hidden"/>
                                      </p:to>
                                    </p:set>
                                  </p:childTnLst>
                                </p:cTn>
                              </p:par>
                              <p:par>
                                <p:cTn id="210" presetID="1" presetClass="mediacall" presetSubtype="0" fill="hold" nodeType="withEffect">
                                  <p:stCondLst>
                                    <p:cond delay="0"/>
                                  </p:stCondLst>
                                  <p:childTnLst>
                                    <p:cmd type="call" cmd="playFrom(0.0)">
                                      <p:cBhvr>
                                        <p:cTn id="211" dur="5534" fill="hold"/>
                                        <p:tgtEl>
                                          <p:spTgt spid="86"/>
                                        </p:tgtEl>
                                      </p:cBhvr>
                                    </p:cmd>
                                  </p:childTnLst>
                                </p:cTn>
                              </p:par>
                            </p:childTnLst>
                          </p:cTn>
                        </p:par>
                      </p:childTnLst>
                    </p:cTn>
                  </p:par>
                </p:childTnLst>
              </p:cTn>
              <p:nextCondLst>
                <p:cond evt="onClick" delay="0">
                  <p:tgtEl>
                    <p:spTgt spid="75"/>
                  </p:tgtEl>
                </p:cond>
              </p:nextCondLst>
            </p:seq>
            <p:audio>
              <p:cMediaNode>
                <p:cTn id="212" fill="hold" display="0">
                  <p:stCondLst>
                    <p:cond delay="indefinite"/>
                  </p:stCondLst>
                  <p:endCondLst>
                    <p:cond evt="onNext" delay="0">
                      <p:tgtEl>
                        <p:sldTgt/>
                      </p:tgtEl>
                    </p:cond>
                    <p:cond evt="onPrev" delay="0">
                      <p:tgtEl>
                        <p:sldTgt/>
                      </p:tgtEl>
                    </p:cond>
                    <p:cond evt="onStopAudio" delay="0">
                      <p:tgtEl>
                        <p:sldTgt/>
                      </p:tgtEl>
                    </p:cond>
                  </p:endCondLst>
                </p:cTn>
                <p:tgtEl>
                  <p:spTgt spid="76"/>
                </p:tgtEl>
              </p:cMediaNode>
            </p:audio>
            <p:seq concurrent="1" nextAc="seek">
              <p:cTn id="213" restart="whenNotActive" fill="hold" evtFilter="cancelBubble" nodeType="interactiveSeq">
                <p:stCondLst>
                  <p:cond evt="onClick" delay="0">
                    <p:tgtEl>
                      <p:spTgt spid="77"/>
                    </p:tgtEl>
                  </p:cond>
                </p:stCondLst>
                <p:endSync evt="end" delay="0">
                  <p:rtn val="all"/>
                </p:endSync>
                <p:childTnLst>
                  <p:par>
                    <p:cTn id="214" fill="hold">
                      <p:stCondLst>
                        <p:cond delay="0"/>
                      </p:stCondLst>
                      <p:childTnLst>
                        <p:par>
                          <p:cTn id="215" fill="hold">
                            <p:stCondLst>
                              <p:cond delay="0"/>
                            </p:stCondLst>
                            <p:childTnLst>
                              <p:par>
                                <p:cTn id="216" presetID="17" presetClass="exit" presetSubtype="10" fill="hold" grpId="0" nodeType="clickEffect">
                                  <p:stCondLst>
                                    <p:cond delay="0"/>
                                  </p:stCondLst>
                                  <p:iterate type="lt">
                                    <p:tmPct val="0"/>
                                  </p:iterate>
                                  <p:childTnLst>
                                    <p:anim calcmode="lin" valueType="num">
                                      <p:cBhvr>
                                        <p:cTn id="217" dur="500"/>
                                        <p:tgtEl>
                                          <p:spTgt spid="77"/>
                                        </p:tgtEl>
                                        <p:attrNameLst>
                                          <p:attrName>ppt_w</p:attrName>
                                        </p:attrNameLst>
                                      </p:cBhvr>
                                      <p:tavLst>
                                        <p:tav tm="0">
                                          <p:val>
                                            <p:strVal val="ppt_w"/>
                                          </p:val>
                                        </p:tav>
                                        <p:tav tm="100000">
                                          <p:val>
                                            <p:fltVal val="0"/>
                                          </p:val>
                                        </p:tav>
                                      </p:tavLst>
                                    </p:anim>
                                    <p:anim calcmode="lin" valueType="num">
                                      <p:cBhvr>
                                        <p:cTn id="218" dur="500"/>
                                        <p:tgtEl>
                                          <p:spTgt spid="77"/>
                                        </p:tgtEl>
                                        <p:attrNameLst>
                                          <p:attrName>ppt_h</p:attrName>
                                        </p:attrNameLst>
                                      </p:cBhvr>
                                      <p:tavLst>
                                        <p:tav tm="0">
                                          <p:val>
                                            <p:strVal val="ppt_h"/>
                                          </p:val>
                                        </p:tav>
                                        <p:tav tm="100000">
                                          <p:val>
                                            <p:strVal val="ppt_h"/>
                                          </p:val>
                                        </p:tav>
                                      </p:tavLst>
                                    </p:anim>
                                    <p:set>
                                      <p:cBhvr>
                                        <p:cTn id="219" dur="1" fill="hold">
                                          <p:stCondLst>
                                            <p:cond delay="499"/>
                                          </p:stCondLst>
                                        </p:cTn>
                                        <p:tgtEl>
                                          <p:spTgt spid="77"/>
                                        </p:tgtEl>
                                        <p:attrNameLst>
                                          <p:attrName>style.visibility</p:attrName>
                                        </p:attrNameLst>
                                      </p:cBhvr>
                                      <p:to>
                                        <p:strVal val="hidden"/>
                                      </p:to>
                                    </p:set>
                                  </p:childTnLst>
                                </p:cTn>
                              </p:par>
                              <p:par>
                                <p:cTn id="220" presetID="1" presetClass="mediacall" presetSubtype="0" fill="hold" nodeType="withEffect">
                                  <p:stCondLst>
                                    <p:cond delay="0"/>
                                  </p:stCondLst>
                                  <p:childTnLst>
                                    <p:cmd type="call" cmd="playFrom(0.0)">
                                      <p:cBhvr>
                                        <p:cTn id="221" dur="5534" fill="hold"/>
                                        <p:tgtEl>
                                          <p:spTgt spid="87"/>
                                        </p:tgtEl>
                                      </p:cBhvr>
                                    </p:cmd>
                                  </p:childTnLst>
                                </p:cTn>
                              </p:par>
                            </p:childTnLst>
                          </p:cTn>
                        </p:par>
                      </p:childTnLst>
                    </p:cTn>
                  </p:par>
                </p:childTnLst>
              </p:cTn>
              <p:nextCondLst>
                <p:cond evt="onClick" delay="0">
                  <p:tgtEl>
                    <p:spTgt spid="77"/>
                  </p:tgtEl>
                </p:cond>
              </p:nextCondLst>
            </p:seq>
            <p:audio>
              <p:cMediaNode>
                <p:cTn id="222" fill="hold" display="0">
                  <p:stCondLst>
                    <p:cond delay="indefinite"/>
                  </p:stCondLst>
                  <p:endCondLst>
                    <p:cond evt="onNext" delay="0">
                      <p:tgtEl>
                        <p:sldTgt/>
                      </p:tgtEl>
                    </p:cond>
                    <p:cond evt="onPrev" delay="0">
                      <p:tgtEl>
                        <p:sldTgt/>
                      </p:tgtEl>
                    </p:cond>
                    <p:cond evt="onStopAudio" delay="0">
                      <p:tgtEl>
                        <p:sldTgt/>
                      </p:tgtEl>
                    </p:cond>
                  </p:endCondLst>
                </p:cTn>
                <p:tgtEl>
                  <p:spTgt spid="78"/>
                </p:tgtEl>
              </p:cMediaNode>
            </p:audio>
            <p:seq concurrent="1" nextAc="seek">
              <p:cTn id="223" restart="whenNotActive" fill="hold" evtFilter="cancelBubble" nodeType="interactiveSeq">
                <p:stCondLst>
                  <p:cond evt="onClick" delay="0">
                    <p:tgtEl>
                      <p:spTgt spid="79"/>
                    </p:tgtEl>
                  </p:cond>
                </p:stCondLst>
                <p:endSync evt="end" delay="0">
                  <p:rtn val="all"/>
                </p:endSync>
                <p:childTnLst>
                  <p:par>
                    <p:cTn id="224" fill="hold">
                      <p:stCondLst>
                        <p:cond delay="0"/>
                      </p:stCondLst>
                      <p:childTnLst>
                        <p:par>
                          <p:cTn id="225" fill="hold">
                            <p:stCondLst>
                              <p:cond delay="0"/>
                            </p:stCondLst>
                            <p:childTnLst>
                              <p:par>
                                <p:cTn id="226" presetID="17" presetClass="exit" presetSubtype="10" fill="hold" grpId="0" nodeType="clickEffect">
                                  <p:stCondLst>
                                    <p:cond delay="0"/>
                                  </p:stCondLst>
                                  <p:iterate type="lt">
                                    <p:tmPct val="0"/>
                                  </p:iterate>
                                  <p:childTnLst>
                                    <p:anim calcmode="lin" valueType="num">
                                      <p:cBhvr>
                                        <p:cTn id="227" dur="500"/>
                                        <p:tgtEl>
                                          <p:spTgt spid="79"/>
                                        </p:tgtEl>
                                        <p:attrNameLst>
                                          <p:attrName>ppt_w</p:attrName>
                                        </p:attrNameLst>
                                      </p:cBhvr>
                                      <p:tavLst>
                                        <p:tav tm="0">
                                          <p:val>
                                            <p:strVal val="ppt_w"/>
                                          </p:val>
                                        </p:tav>
                                        <p:tav tm="100000">
                                          <p:val>
                                            <p:fltVal val="0"/>
                                          </p:val>
                                        </p:tav>
                                      </p:tavLst>
                                    </p:anim>
                                    <p:anim calcmode="lin" valueType="num">
                                      <p:cBhvr>
                                        <p:cTn id="228" dur="500"/>
                                        <p:tgtEl>
                                          <p:spTgt spid="79"/>
                                        </p:tgtEl>
                                        <p:attrNameLst>
                                          <p:attrName>ppt_h</p:attrName>
                                        </p:attrNameLst>
                                      </p:cBhvr>
                                      <p:tavLst>
                                        <p:tav tm="0">
                                          <p:val>
                                            <p:strVal val="ppt_h"/>
                                          </p:val>
                                        </p:tav>
                                        <p:tav tm="100000">
                                          <p:val>
                                            <p:strVal val="ppt_h"/>
                                          </p:val>
                                        </p:tav>
                                      </p:tavLst>
                                    </p:anim>
                                    <p:set>
                                      <p:cBhvr>
                                        <p:cTn id="229" dur="1" fill="hold">
                                          <p:stCondLst>
                                            <p:cond delay="499"/>
                                          </p:stCondLst>
                                        </p:cTn>
                                        <p:tgtEl>
                                          <p:spTgt spid="79"/>
                                        </p:tgtEl>
                                        <p:attrNameLst>
                                          <p:attrName>style.visibility</p:attrName>
                                        </p:attrNameLst>
                                      </p:cBhvr>
                                      <p:to>
                                        <p:strVal val="hidden"/>
                                      </p:to>
                                    </p:set>
                                  </p:childTnLst>
                                </p:cTn>
                              </p:par>
                              <p:par>
                                <p:cTn id="230" presetID="1" presetClass="mediacall" presetSubtype="0" fill="hold" nodeType="withEffect">
                                  <p:stCondLst>
                                    <p:cond delay="0"/>
                                  </p:stCondLst>
                                  <p:childTnLst>
                                    <p:cmd type="call" cmd="playFrom(0.0)">
                                      <p:cBhvr>
                                        <p:cTn id="231" dur="5534" fill="hold"/>
                                        <p:tgtEl>
                                          <p:spTgt spid="88"/>
                                        </p:tgtEl>
                                      </p:cBhvr>
                                    </p:cmd>
                                  </p:childTnLst>
                                </p:cTn>
                              </p:par>
                            </p:childTnLst>
                          </p:cTn>
                        </p:par>
                      </p:childTnLst>
                    </p:cTn>
                  </p:par>
                </p:childTnLst>
              </p:cTn>
              <p:nextCondLst>
                <p:cond evt="onClick" delay="0">
                  <p:tgtEl>
                    <p:spTgt spid="79"/>
                  </p:tgtEl>
                </p:cond>
              </p:nextCondLst>
            </p:seq>
            <p:audio>
              <p:cMediaNode>
                <p:cTn id="232" fill="hold" display="0">
                  <p:stCondLst>
                    <p:cond delay="indefinite"/>
                  </p:stCondLst>
                  <p:endCondLst>
                    <p:cond evt="onNext" delay="0">
                      <p:tgtEl>
                        <p:sldTgt/>
                      </p:tgtEl>
                    </p:cond>
                    <p:cond evt="onPrev" delay="0">
                      <p:tgtEl>
                        <p:sldTgt/>
                      </p:tgtEl>
                    </p:cond>
                    <p:cond evt="onStopAudio" delay="0">
                      <p:tgtEl>
                        <p:sldTgt/>
                      </p:tgtEl>
                    </p:cond>
                  </p:endCondLst>
                </p:cTn>
                <p:tgtEl>
                  <p:spTgt spid="80"/>
                </p:tgtEl>
              </p:cMediaNode>
            </p:audio>
            <p:audio>
              <p:cMediaNode>
                <p:cTn id="233" fill="hold" display="0">
                  <p:stCondLst>
                    <p:cond delay="indefinite"/>
                  </p:stCondLst>
                  <p:endCondLst>
                    <p:cond evt="onNext" delay="0">
                      <p:tgtEl>
                        <p:sldTgt/>
                      </p:tgtEl>
                    </p:cond>
                    <p:cond evt="onPrev" delay="0">
                      <p:tgtEl>
                        <p:sldTgt/>
                      </p:tgtEl>
                    </p:cond>
                    <p:cond evt="onStopAudio" delay="0">
                      <p:tgtEl>
                        <p:sldTgt/>
                      </p:tgtEl>
                    </p:cond>
                  </p:endCondLst>
                </p:cTn>
                <p:tgtEl>
                  <p:spTgt spid="82"/>
                </p:tgtEl>
              </p:cMediaNode>
            </p:audio>
            <p:audio>
              <p:cMediaNode>
                <p:cTn id="234" fill="hold" display="0">
                  <p:stCondLst>
                    <p:cond delay="indefinite"/>
                  </p:stCondLst>
                  <p:endCondLst>
                    <p:cond evt="onNext" delay="0">
                      <p:tgtEl>
                        <p:sldTgt/>
                      </p:tgtEl>
                    </p:cond>
                    <p:cond evt="onPrev" delay="0">
                      <p:tgtEl>
                        <p:sldTgt/>
                      </p:tgtEl>
                    </p:cond>
                    <p:cond evt="onStopAudio" delay="0">
                      <p:tgtEl>
                        <p:sldTgt/>
                      </p:tgtEl>
                    </p:cond>
                  </p:endCondLst>
                </p:cTn>
                <p:tgtEl>
                  <p:spTgt spid="83"/>
                </p:tgtEl>
              </p:cMediaNode>
            </p:audio>
            <p:audio>
              <p:cMediaNode>
                <p:cTn id="235" fill="hold" display="0">
                  <p:stCondLst>
                    <p:cond delay="indefinite"/>
                  </p:stCondLst>
                  <p:endCondLst>
                    <p:cond evt="onNext" delay="0">
                      <p:tgtEl>
                        <p:sldTgt/>
                      </p:tgtEl>
                    </p:cond>
                    <p:cond evt="onPrev" delay="0">
                      <p:tgtEl>
                        <p:sldTgt/>
                      </p:tgtEl>
                    </p:cond>
                    <p:cond evt="onStopAudio" delay="0">
                      <p:tgtEl>
                        <p:sldTgt/>
                      </p:tgtEl>
                    </p:cond>
                  </p:endCondLst>
                </p:cTn>
                <p:tgtEl>
                  <p:spTgt spid="84"/>
                </p:tgtEl>
              </p:cMediaNode>
            </p:audio>
            <p:audio>
              <p:cMediaNode>
                <p:cTn id="236" fill="hold" display="0">
                  <p:stCondLst>
                    <p:cond delay="indefinite"/>
                  </p:stCondLst>
                  <p:endCondLst>
                    <p:cond evt="onNext" delay="0">
                      <p:tgtEl>
                        <p:sldTgt/>
                      </p:tgtEl>
                    </p:cond>
                    <p:cond evt="onPrev" delay="0">
                      <p:tgtEl>
                        <p:sldTgt/>
                      </p:tgtEl>
                    </p:cond>
                    <p:cond evt="onStopAudio" delay="0">
                      <p:tgtEl>
                        <p:sldTgt/>
                      </p:tgtEl>
                    </p:cond>
                  </p:endCondLst>
                </p:cTn>
                <p:tgtEl>
                  <p:spTgt spid="85"/>
                </p:tgtEl>
              </p:cMediaNode>
            </p:audio>
            <p:audio>
              <p:cMediaNode>
                <p:cTn id="237" fill="hold" display="0">
                  <p:stCondLst>
                    <p:cond delay="indefinite"/>
                  </p:stCondLst>
                  <p:endCondLst>
                    <p:cond evt="onNext" delay="0">
                      <p:tgtEl>
                        <p:sldTgt/>
                      </p:tgtEl>
                    </p:cond>
                    <p:cond evt="onPrev" delay="0">
                      <p:tgtEl>
                        <p:sldTgt/>
                      </p:tgtEl>
                    </p:cond>
                    <p:cond evt="onStopAudio" delay="0">
                      <p:tgtEl>
                        <p:sldTgt/>
                      </p:tgtEl>
                    </p:cond>
                  </p:endCondLst>
                </p:cTn>
                <p:tgtEl>
                  <p:spTgt spid="86"/>
                </p:tgtEl>
              </p:cMediaNode>
            </p:audio>
            <p:audio>
              <p:cMediaNode>
                <p:cTn id="238" fill="hold" display="0">
                  <p:stCondLst>
                    <p:cond delay="indefinite"/>
                  </p:stCondLst>
                  <p:endCondLst>
                    <p:cond evt="onNext" delay="0">
                      <p:tgtEl>
                        <p:sldTgt/>
                      </p:tgtEl>
                    </p:cond>
                    <p:cond evt="onPrev" delay="0">
                      <p:tgtEl>
                        <p:sldTgt/>
                      </p:tgtEl>
                    </p:cond>
                    <p:cond evt="onStopAudio" delay="0">
                      <p:tgtEl>
                        <p:sldTgt/>
                      </p:tgtEl>
                    </p:cond>
                  </p:endCondLst>
                </p:cTn>
                <p:tgtEl>
                  <p:spTgt spid="87"/>
                </p:tgtEl>
              </p:cMediaNode>
            </p:audio>
            <p:audio>
              <p:cMediaNode>
                <p:cTn id="239" fill="hold" display="0">
                  <p:stCondLst>
                    <p:cond delay="indefinite"/>
                  </p:stCondLst>
                  <p:endCondLst>
                    <p:cond evt="onNext" delay="0">
                      <p:tgtEl>
                        <p:sldTgt/>
                      </p:tgtEl>
                    </p:cond>
                    <p:cond evt="onPrev" delay="0">
                      <p:tgtEl>
                        <p:sldTgt/>
                      </p:tgtEl>
                    </p:cond>
                    <p:cond evt="onStopAudio" delay="0">
                      <p:tgtEl>
                        <p:sldTgt/>
                      </p:tgtEl>
                    </p:cond>
                  </p:endCondLst>
                </p:cTn>
                <p:tgtEl>
                  <p:spTgt spid="88"/>
                </p:tgtEl>
              </p:cMediaNode>
            </p:audio>
          </p:childTnLst>
        </p:cTn>
      </p:par>
    </p:tnLst>
    <p:bldLst>
      <p:bldP spid="8" grpId="0" animBg="1"/>
      <p:bldP spid="7" grpId="0" animBg="1"/>
      <p:bldP spid="43" grpId="0" animBg="1"/>
      <p:bldP spid="44" grpId="0" animBg="1"/>
      <p:bldP spid="45" grpId="0" animBg="1"/>
      <p:bldP spid="46" grpId="0" animBg="1"/>
      <p:bldP spid="48" grpId="0" animBg="1"/>
      <p:bldP spid="49" grpId="0" animBg="1"/>
      <p:bldP spid="50" grpId="0" animBg="1"/>
      <p:bldP spid="51" grpId="0" animBg="1"/>
      <p:bldP spid="52" grpId="0" animBg="1"/>
      <p:bldP spid="55" grpId="0" animBg="1"/>
      <p:bldP spid="56" grpId="0" animBg="1"/>
      <p:bldP spid="57" grpId="0" animBg="1"/>
      <p:bldP spid="59" grpId="0" animBg="1"/>
      <p:bldP spid="60" grpId="0" animBg="1"/>
      <p:bldP spid="61" grpId="0" animBg="1"/>
      <p:bldP spid="63" grpId="0" animBg="1"/>
      <p:bldP spid="64" grpId="0" animBg="1"/>
      <p:bldP spid="65" grpId="0" animBg="1"/>
      <p:bldP spid="66" grpId="0" animBg="1"/>
      <p:bldP spid="67" grpId="0" animBg="1"/>
      <p:bldP spid="69" grpId="0" animBg="1"/>
      <p:bldP spid="71" grpId="0" animBg="1"/>
      <p:bldP spid="73" grpId="0" animBg="1"/>
      <p:bldP spid="75" grpId="0" animBg="1"/>
      <p:bldP spid="77" grpId="0" animBg="1"/>
      <p:bldP spid="79" grpId="0" animBg="1"/>
      <p:bldP spid="58" grpId="0" animBg="1"/>
      <p:bldP spid="6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09600" y="457200"/>
            <a:ext cx="7772400" cy="1470025"/>
          </a:xfrm>
        </p:spPr>
        <p:txBody>
          <a:bodyPr>
            <a:normAutofit/>
          </a:bodyPr>
          <a:lstStyle/>
          <a:p>
            <a:r>
              <a:rPr lang="en-US" sz="7500" dirty="0" smtClean="0">
                <a:latin typeface="ZebraDisco" pitchFamily="2" charset="0"/>
              </a:rPr>
              <a:t>Question 9</a:t>
            </a:r>
            <a:endParaRPr lang="en-US" sz="7500" dirty="0">
              <a:latin typeface="ZebraDisco" pitchFamily="2"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2343745"/>
            <a:ext cx="4419600" cy="2675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0" y="1582251"/>
            <a:ext cx="3352800" cy="4401205"/>
          </a:xfrm>
          <a:prstGeom prst="rect">
            <a:avLst/>
          </a:prstGeom>
          <a:noFill/>
        </p:spPr>
        <p:txBody>
          <a:bodyPr wrap="square" rtlCol="0">
            <a:spAutoFit/>
          </a:bodyPr>
          <a:lstStyle/>
          <a:p>
            <a:r>
              <a:rPr lang="en-US" sz="2800" dirty="0">
                <a:latin typeface="Comic Sans MS" panose="030F0702030302020204" pitchFamily="66" charset="0"/>
              </a:rPr>
              <a:t>A= Element</a:t>
            </a:r>
          </a:p>
          <a:p>
            <a:r>
              <a:rPr lang="en-US" sz="2800" dirty="0">
                <a:latin typeface="Comic Sans MS" panose="030F0702030302020204" pitchFamily="66" charset="0"/>
              </a:rPr>
              <a:t>B= Compound</a:t>
            </a:r>
          </a:p>
          <a:p>
            <a:r>
              <a:rPr lang="en-US" sz="2800" dirty="0">
                <a:latin typeface="Comic Sans MS" panose="030F0702030302020204" pitchFamily="66" charset="0"/>
              </a:rPr>
              <a:t>C= Mixture of elements</a:t>
            </a:r>
          </a:p>
          <a:p>
            <a:r>
              <a:rPr lang="en-US" sz="2800" dirty="0">
                <a:latin typeface="Comic Sans MS" panose="030F0702030302020204" pitchFamily="66" charset="0"/>
              </a:rPr>
              <a:t>D=Mixture of compounds</a:t>
            </a:r>
          </a:p>
          <a:p>
            <a:r>
              <a:rPr lang="en-US" sz="2800" dirty="0">
                <a:latin typeface="Comic Sans MS" panose="030F0702030302020204" pitchFamily="66" charset="0"/>
              </a:rPr>
              <a:t>E= Mixture of elements and compounds </a:t>
            </a:r>
          </a:p>
          <a:p>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09600" y="457200"/>
            <a:ext cx="7772400" cy="1470025"/>
          </a:xfrm>
        </p:spPr>
        <p:txBody>
          <a:bodyPr>
            <a:normAutofit/>
          </a:bodyPr>
          <a:lstStyle/>
          <a:p>
            <a:r>
              <a:rPr lang="en-US" sz="7500" dirty="0" smtClean="0">
                <a:latin typeface="ZebraDisco" pitchFamily="2" charset="0"/>
              </a:rPr>
              <a:t>Answer 9</a:t>
            </a:r>
            <a:endParaRPr lang="en-US" sz="7500" dirty="0">
              <a:latin typeface="ZebraDisco" pitchFamily="2" charset="0"/>
            </a:endParaRPr>
          </a:p>
        </p:txBody>
      </p:sp>
      <p:sp>
        <p:nvSpPr>
          <p:cNvPr id="3" name="Horizontal Scroll 2">
            <a:hlinkClick r:id="rId2" action="ppaction://hlinksldjump"/>
          </p:cNvPr>
          <p:cNvSpPr/>
          <p:nvPr/>
        </p:nvSpPr>
        <p:spPr>
          <a:xfrm>
            <a:off x="152400" y="5943600"/>
            <a:ext cx="1752600" cy="914400"/>
          </a:xfrm>
          <a:prstGeom prst="horizontalScroll">
            <a:avLst/>
          </a:prstGeom>
          <a:solidFill>
            <a:srgbClr val="0000CC"/>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DickVanDyke" pitchFamily="2" charset="0"/>
              </a:rPr>
              <a:t>SCOREBOARD</a:t>
            </a:r>
            <a:endParaRPr lang="en-US" sz="2000" dirty="0">
              <a:latin typeface="DickVanDyke" pitchFamily="2" charset="0"/>
            </a:endParaRPr>
          </a:p>
        </p:txBody>
      </p:sp>
      <p:pic>
        <p:nvPicPr>
          <p:cNvPr id="5" name="Picture 2">
            <a:hlinkClick r:id="rId3" action="ppaction://hlinksldjump"/>
          </p:cNvPr>
          <p:cNvPicPr>
            <a:picLocks noChangeAspect="1" noChangeArrowheads="1"/>
          </p:cNvPicPr>
          <p:nvPr/>
        </p:nvPicPr>
        <p:blipFill>
          <a:blip r:embed="rId4" cstate="print"/>
          <a:srcRect l="51537" t="67708" r="36750" b="16667"/>
          <a:stretch>
            <a:fillRect/>
          </a:stretch>
        </p:blipFill>
        <p:spPr bwMode="auto">
          <a:xfrm>
            <a:off x="6807200" y="5105400"/>
            <a:ext cx="2336800" cy="1752600"/>
          </a:xfrm>
          <a:prstGeom prst="rect">
            <a:avLst/>
          </a:prstGeom>
          <a:noFill/>
          <a:ln w="9525">
            <a:noFill/>
            <a:miter lim="800000"/>
            <a:headEnd/>
            <a:tailEnd/>
          </a:ln>
        </p:spPr>
      </p:pic>
      <p:sp>
        <p:nvSpPr>
          <p:cNvPr id="2" name="TextBox 1"/>
          <p:cNvSpPr txBox="1"/>
          <p:nvPr/>
        </p:nvSpPr>
        <p:spPr>
          <a:xfrm>
            <a:off x="838200" y="2514600"/>
            <a:ext cx="6667500" cy="523220"/>
          </a:xfrm>
          <a:prstGeom prst="rect">
            <a:avLst/>
          </a:prstGeom>
          <a:noFill/>
        </p:spPr>
        <p:txBody>
          <a:bodyPr wrap="square" rtlCol="0">
            <a:spAutoFit/>
          </a:bodyPr>
          <a:lstStyle/>
          <a:p>
            <a:r>
              <a:rPr lang="en-US" sz="2800" dirty="0" smtClean="0"/>
              <a:t>E= Mixture of elements and compounds </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04800"/>
            <a:ext cx="7772400" cy="1470025"/>
          </a:xfrm>
        </p:spPr>
        <p:txBody>
          <a:bodyPr>
            <a:normAutofit/>
          </a:bodyPr>
          <a:lstStyle/>
          <a:p>
            <a:r>
              <a:rPr lang="en-US" sz="7500" dirty="0" smtClean="0">
                <a:latin typeface="ZebraDisco" pitchFamily="2" charset="0"/>
              </a:rPr>
              <a:t>Question 10</a:t>
            </a:r>
            <a:endParaRPr lang="en-US" sz="7500" dirty="0">
              <a:latin typeface="ZebraDisco" pitchFamily="2" charset="0"/>
            </a:endParaRPr>
          </a:p>
        </p:txBody>
      </p:sp>
      <p:sp>
        <p:nvSpPr>
          <p:cNvPr id="2" name="TextBox 1"/>
          <p:cNvSpPr txBox="1"/>
          <p:nvPr/>
        </p:nvSpPr>
        <p:spPr>
          <a:xfrm>
            <a:off x="1066800" y="1828800"/>
            <a:ext cx="6629400" cy="1077218"/>
          </a:xfrm>
          <a:prstGeom prst="rect">
            <a:avLst/>
          </a:prstGeom>
          <a:noFill/>
        </p:spPr>
        <p:txBody>
          <a:bodyPr wrap="square" rtlCol="0">
            <a:spAutoFit/>
          </a:bodyPr>
          <a:lstStyle/>
          <a:p>
            <a:r>
              <a:rPr lang="en-US" sz="3200" dirty="0" smtClean="0"/>
              <a:t>Is solubility a physical or chemical property?  </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1000"/>
            <a:ext cx="7772400" cy="1470025"/>
          </a:xfrm>
        </p:spPr>
        <p:txBody>
          <a:bodyPr>
            <a:normAutofit/>
          </a:bodyPr>
          <a:lstStyle/>
          <a:p>
            <a:r>
              <a:rPr lang="en-US" sz="7500" dirty="0" smtClean="0">
                <a:latin typeface="ZebraDisco" pitchFamily="2" charset="0"/>
              </a:rPr>
              <a:t>Answer 10</a:t>
            </a:r>
            <a:endParaRPr lang="en-US" sz="7500" dirty="0">
              <a:latin typeface="ZebraDisco" pitchFamily="2" charset="0"/>
            </a:endParaRPr>
          </a:p>
        </p:txBody>
      </p:sp>
      <p:sp>
        <p:nvSpPr>
          <p:cNvPr id="3" name="Horizontal Scroll 2">
            <a:hlinkClick r:id="rId2" action="ppaction://hlinksldjump"/>
          </p:cNvPr>
          <p:cNvSpPr/>
          <p:nvPr/>
        </p:nvSpPr>
        <p:spPr>
          <a:xfrm>
            <a:off x="152400" y="5943600"/>
            <a:ext cx="1752600" cy="914400"/>
          </a:xfrm>
          <a:prstGeom prst="horizontalScroll">
            <a:avLst/>
          </a:prstGeom>
          <a:solidFill>
            <a:srgbClr val="0000CC"/>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DickVanDyke" pitchFamily="2" charset="0"/>
              </a:rPr>
              <a:t>SCOREBOARD</a:t>
            </a:r>
            <a:endParaRPr lang="en-US" sz="2000" dirty="0">
              <a:latin typeface="DickVanDyke" pitchFamily="2" charset="0"/>
            </a:endParaRPr>
          </a:p>
        </p:txBody>
      </p:sp>
      <p:pic>
        <p:nvPicPr>
          <p:cNvPr id="5" name="Picture 2">
            <a:hlinkClick r:id="rId3" action="ppaction://hlinksldjump"/>
          </p:cNvPr>
          <p:cNvPicPr>
            <a:picLocks noChangeAspect="1" noChangeArrowheads="1"/>
          </p:cNvPicPr>
          <p:nvPr/>
        </p:nvPicPr>
        <p:blipFill>
          <a:blip r:embed="rId4" cstate="print"/>
          <a:srcRect l="51537" t="67708" r="36750" b="16667"/>
          <a:stretch>
            <a:fillRect/>
          </a:stretch>
        </p:blipFill>
        <p:spPr bwMode="auto">
          <a:xfrm>
            <a:off x="6807200" y="5105400"/>
            <a:ext cx="2336800" cy="1752600"/>
          </a:xfrm>
          <a:prstGeom prst="rect">
            <a:avLst/>
          </a:prstGeom>
          <a:noFill/>
          <a:ln w="9525">
            <a:noFill/>
            <a:miter lim="800000"/>
            <a:headEnd/>
            <a:tailEnd/>
          </a:ln>
        </p:spPr>
      </p:pic>
      <p:sp>
        <p:nvSpPr>
          <p:cNvPr id="2" name="TextBox 1"/>
          <p:cNvSpPr txBox="1"/>
          <p:nvPr/>
        </p:nvSpPr>
        <p:spPr>
          <a:xfrm>
            <a:off x="1028700" y="2133600"/>
            <a:ext cx="7429500" cy="1815882"/>
          </a:xfrm>
          <a:prstGeom prst="rect">
            <a:avLst/>
          </a:prstGeom>
          <a:noFill/>
        </p:spPr>
        <p:txBody>
          <a:bodyPr wrap="square" rtlCol="0">
            <a:spAutoFit/>
          </a:bodyPr>
          <a:lstStyle/>
          <a:p>
            <a:r>
              <a:rPr lang="en-US" sz="2800" dirty="0" smtClean="0"/>
              <a:t>Physical property.</a:t>
            </a:r>
          </a:p>
          <a:p>
            <a:endParaRPr lang="en-US" sz="2800" dirty="0"/>
          </a:p>
          <a:p>
            <a:endParaRPr lang="en-US" sz="2800" dirty="0" smtClean="0"/>
          </a:p>
          <a:p>
            <a:r>
              <a:rPr lang="en-US" sz="2800" dirty="0" smtClean="0"/>
              <a:t>This means a substance’s ability to dissolve.  </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09600" y="457200"/>
            <a:ext cx="7772400" cy="1470025"/>
          </a:xfrm>
        </p:spPr>
        <p:txBody>
          <a:bodyPr>
            <a:normAutofit/>
          </a:bodyPr>
          <a:lstStyle/>
          <a:p>
            <a:r>
              <a:rPr lang="en-US" sz="7500" dirty="0" smtClean="0">
                <a:latin typeface="ZebraDisco" pitchFamily="2" charset="0"/>
              </a:rPr>
              <a:t>Question 11</a:t>
            </a:r>
            <a:endParaRPr lang="en-US" sz="7500" dirty="0">
              <a:latin typeface="ZebraDisco" pitchFamily="2" charset="0"/>
            </a:endParaRPr>
          </a:p>
        </p:txBody>
      </p:sp>
      <p:sp>
        <p:nvSpPr>
          <p:cNvPr id="2" name="AutoShape 2" descr="data:image/jpeg;base64,/9j/4AAQSkZJRgABAQAAAQABAAD/2wBDABALDA4MChAODQ4SERATGCgaGBYWGDEjJR0oOjM9PDkzODdASFxOQERXRTc4UG1RV19iZ2hnPk1xeXBkeFxlZ2P/2wBDARESEhgVGC8aGi9jQjhCY2NjY2NjY2NjY2NjY2NjY2NjY2NjY2NjY2NjY2NjY2NjY2NjY2NjY2NjY2NjY2NjY2P/wAARCALHBQADASIAAhEBAxEB/8QAGgABAQADAQEAAAAAAAAAAAAAAAECBAUDBv/EAC4QAQABBAAFBAMAAgIDAQEAAAABAgMEEQUSITFRExRBYRUiMlJxIzNCYoE0of/EABYBAQEBAAAAAAAAAAAAAAAAAAABAv/EABkRAQEBAQEBAAAAAAAAAAAAAAABETEhQf/aAAwDAQACEQMRAD8A7whtlpUNoCiGwBNrsFQABNmwVPk2AIuwEFSZgARQUNpsAOi7BBJqjyc0eQUTmg5o8gox5o8nNT5BRjzx5OePIMhjzx5Tnp8gzGHPT5PUpBmPP1aT1afIPQefq0nq0g9Eec3qU9akHqPL1qSb1IPQeXr0nr0g9R4zfhYvwD2V4evB7ikHuPGL9J69IPZHl68EX6QeqvL14T14B7I8vXpPXpB7Dx9elfWpB6o8/WhfVpBmrz9WlPWgHqjz9ak9akHoPP1qSbtMA9B5etC+tAPQeXrQetAPYePrQevAPYePrwnrwD2V4evB68A90eHuIJyIB7jX9xB7iAbCtb3EHuYBsjV9zHk91ANoavuo8p7qPINsanuo8nuo8g2xqe6jye6jyDbGp7qPJGVHkG0NX3UeT3UeQbQ1PdR5ScqPINwafu48nu48g3FaPu48nu48g3laMZceT3ceQbo0Zy48kZkeQbw0fdx5Pdx5BvDR95T5WMunyDdRqTlx5ScqPIN2FaPu48pOXHkG8NCcyPJ72nyDf2bc6c2PKTm0+QdLcG4c330eWM50R8g6m4OaHKnOp8nv48g6u4OaPLk/kI8pPEIj5B1+aPJuPLkfkKddyOI0+QdfceTmjy5H5Gnyk8Rp8g7PNT5Tnp8uL+Sp8sfyVMT3B3eenyc1PlxPyVPlY4nTPyDt80eU548uPHEqfLGeJUxPcHa5o8nNHlxfyVPlY4lT22Ds80eV5qfLizxKnyk8Rp8g7fNT5OePLh/ko8n5OI+Qdznp8rz0+XC/JR5PycT8g7vPHk5qfLhRxOI+V/JxvuDuc0eSaocX8lTPyv5KmfkHY5o8nNHlxvyUQn5GPIOzzx5OePLi/kqZ+T8lEfIO3zx5T1I8uJ+SjyfkomO4O1N2I+SLtPlwauJfZTxL7B3/AFKfKerT5cSeI+GE8RkHf9Wnyyi5T5fPxxFnHEfsHd56fKTcp8uL+RiYYVcRBt/kqNb5mP5OmZ/pw5xb/bqkYd6PmTB3/wAjRH/kn5Kjf9OH7S/PzLD2d/r1kwd2eJ0/5H5KnXdwpw70fMntL8/MmDvRxKiZ/oniVP8Ak4M4t+PmU9pfmdzMmI78cSo1/STxKn/Jwva39d5IxL3mTFdyeJ0x8kcTp/ycScK99sJxL2u8g70cTpn5KuJ0x8vn/b34+ZIxb8z1mTB9BHEqf8ieJ0/5ODONej5lPa3vMiO/+To1/SRxKmZ7uF7S9PzLL2l6PmVV3Z4jR5YzxKmI7uJGLen5lfZXZ+ZQdeeJ07/pl+Tp8uN7C5Ed5ScK75lR2o4nT/klXE6df040YV3zLOMC5MfIOlVxSI/8inikf5ObPD6/tJ4fX9oOjVxSn/JPyka/pzvx1f2fjazB0Pykb/oq4rGv6aP46vwzp4bVM9gbUcUjXdPynXu1vxs+GUcNnXYHvPFI/wAkjinTu8p4ZOuzGOGzvsqPeeKf+yTxWP8AJ5/jZ8J+Mnwis/yn2k8T18kcNnf8svxv0CflPsjif2Rw36X8dPgRhPEp8n5Lp3en43XwkcO69hWEcRnyTn1T5e0cO7dGccP+gan5GftPyFW/lszw7c9ljh30I1ffVz22e/rjy3aeH/Sfj+orS9/c8Se+ueJb8cP6dj8d9A0Yz7mvkjPub7S3J4f17Mo4f07A1PfV/ZTnV/bc9hPhJwOvYGt76r7JzqvtszhT4T2U+Aa3vqvtJz699pbM4P0ex+geEZ8+ZZRnz9vSMH6WcKfAMYzpme7Kc4jDnwez69hE999nvpWcKfDKMSfArCcydd099Pln7T6ScP6Bh77p3Wc77Jw/pIw58CHvvtYzJn5WMP6Z04f0Knu50RlS9PafS+0kHhOVVv5YzmS2PZ/SThA8PeVJOXU2PZzrsRhg1/eVHuq4+JbPs+vZfZ/QNScqufKTk1+JbkYf0s4X0I0fdV/aTlXPEt72X0ey+hWh7q54k9zciO0uh7L6WcLcdgcycq74k91c8S6Psfo9l9A5/uLuu0sfcXZ7Q6nsunZIwfoHLnIu+CL93w6k4P0sYP0Dl+te8L617w6kYX0ey+gcv1b0L6t11fZfR7H6ByZvXZ+JT1rseXW9j9E4H0I4/r3t9j1r0/Dq+x+l9j9CuR6t4i5fdj2P0RhfQOPz3pJqvuz7H6Zex+gcWKr8HqXpdqMH6PY/QONzXmO7zuexjXY9l9A4fPfOe87c4MeD2MeAcTmvwepfdyMKPCTgxvsDiTdvHq33anAjwRgx4BxOe/JNV+Xc9jG+y+xjwDhbv+TV6fmXejBjwsYMeAcDlvT8r6d7zLv+yjwyjDp8CPn/AEbvmUmzd8y+ijEpX2dIr5z0LvmU9vd8y+k9pSe0pB817a75lfa3fMvpPaU+FjFp8A+a9pc+1jEufb6SMWnwvtaRHzftLn2eyr+30ntqfCxjUivmowqp+JX2NXiX0vtqfB7ekHzXsavEpOFV9vpvQpYzj0+AfNRh1/azhVz5fSRjU+F9vT4NHzsYVWvlj7Kr7fSRj0+EnGp8A+cnCr+1jBq+30ft6fBGNSD532NUp7Crfy+k9vT4X29Jo+b9jX8bIwKp8vo/b0r7ek0fNVYFcfEsYwa/t9POPTMJGNT4NHzk4VevlacO5r5fR+3p8EY9Jo+dnDr8Snsq9fL6T0KWPt6TR837OvxKxhV+JfRzj0rGPT4B877GvxLKMGqfh9D6FK+hSD5ucGr5hlGBV4fRehT4Is0x8Gjg04NUrGBPh3vSpX06fAODPD5T2FT6D06T0qTR8/7KvwnsavD6D0qV9GnwDynGp8Htqd9mwIPD29HhPbU+HuA15xaPB7Wjw95nqbBr+1o8L7Wjw9zYPD21Hg9tR4e+xR4zj067MZxaP8WwiDVnDomf5WMSiPhs7FGt7WjxBOLR4bJsGt7WiPg9tT4bADX9tR4WMajw9gHlOPT4T21Hh7qDXjGo8MvQoeoDx9CnwTYp8PUB4+hT4WLFPh6gPL0KfDL0aPDM2DD0aPB6VPhmoPP0qfBFmnwzAY+lT4PSp8MgEi3T4PTp8MtgMPTp8HJT4ZbAYzRT4T06fDJAOSnwcseDagnLT4OWPCoBqE5Y8ACxELqEUDlg5YADljwcseF2gJyx4OWnwuwE5Y8HLT4UBOSnwclPhQE5KfCenT4ZpsE5KfByU+F2Ax5KfCenT4ZgMPTp8HpU+GYDH06fCxRTHwoCcseF5Y8KAnJT4OSnwqgx5KfByx4UBOWPC6jwAJqPBqAA1BqAA6Agi6hdQkKKahA2BoQBVQBQAA2gAICiLsFVioAAKIAAgKIAqsdmwVUQGW02m02DPYw2oMtjHagogCibNgoxUFXaAKmxAWZQAIlWKgyEAUQ2DIQAVNgKCAoQAEiSAu2KgqwxhQUE2CiKChAAqJsE2bSSEFkNoAKgAgCiKoJISAIoAAG02ICkIoKIAuxJQFQABAFABRAFENgqbE2DLaJsBdiAAICiALtNgAbQBV2xUGQgBsAAQBRDYMhNgAgCgAAAqAArFRF2IoKICgAAgIomwFE2ACKAqACL8oCiAKqQAoIAIAoIAbAFhWKiqIAqogKgAokABtAFVioAAAAKIAqoAAkgohsGRtNmwUTYCiKAAAIAoigy2iAKbAFEAVUAAlAJEkgGQgDIQAVjtdgsKkAKggIAgqACobFCSABUFBAAAnUQ8qsimn5B6jWnLoj/AMoT3lHkGzKPKnIpq+XrExPYAAFABJlNvC/d5WViqaqQeyAACAoigAgKAAIAAAKgACAogACAoQAAAoigAACAKJsBQQFEAURRFQAAABFBRFAEAXYgCoAAICiKAAAqQoIAACAqsVABAUQBQJBAAURdgogCiAKIAoIKAgKqKAIAqAAACiKAACAAuwABFBRFAAAQAURQVABQQFVFAVAFQQCSEWAUAAEA2rFkAqKCpISDGTZvoiCgqiKgChACMoRQJ6PGu/TT8sM276Vmat6fM5PFJqrmKZQdzM4hTbon9nBvcUqqqnUtG/k13Z6z0eK4Nyc+55SnPub21ddE0qOpY4lVExuXVxeJRVHWXy+mVF2qjtIPtaMumrXVsU1RVG4fGWM6uK4iZfS8NyPUo7oOgSxif2WRWvdtc8va3TyU6ZAAIAAACggqAAAAAAAIAAgCggAICwqAKAAAAAAIAogCiAKIAKgIqoAAAKigAAIAKIoAIAAAAAbQBVYsoAABEVAURQAARYRQVJVJBAAUAFEUAEBRAFEAAAURRUUQFAAAAAA2hIAqAKIAKgCqgC7EUCUAFVFgAAAFAhXncuRRHWWrdzKY+QbddyKXl7mny5WRnf8As0vd3Kp6A+h9zT5WL8S+enIuJRnV0Vdd6B9PTVE9pZOHa4jE66ty1m01T3B0FeduuKo2zBWMsmEgu1hgygGQACoAxCFQIVBQAAVFASqrljavDMqmmxVPiEHJ45lx7eqmJ+ny8dZbGbkVXrtUTPTbwpWIuliBfhQRQE0xqZyxkGETqqHa4Vl8k6mXFmHpZuTRXGgfdY9yLlG3pVOnM4PemujUulX2QKJ2yeVM6eoqAgKIAogCggCoAKgAACAAqAAAAAAACoACoAogAACACKIoCACgAKgCoAKIAoAAIAqAKBsAQBRAAkARkxUGSACAAiooKIoAAAAIKgKIAqsVAAABAAAAUBUBQAFAEABQAElFQFEUAIUEBQAAAABUBVSAFABUmdRtWtm3vStSDS4jl8vy4vua71yYpTNyKrtzkid7bvD8L5mFHnaxa7kxtv2uHxrs6FnHimI6NimmIQc38fGuzVvcN+neYzTEg+YuYNVEbhpTfu2Lmp7Pr7mPTVHZxeJ4HSZiFR78Pz4uU07nq7FFXND4i1crxbsRPTUvquHZMXbcTtFb0pMMkBjpkAKIoAAMVJRBRFUBABUUB4Zsc2PXH093lkRu1VH0lHweRHLfrp+2MS2OJW/TzK/vq1oaiM4X4YxLIGPysSkpsGcpMCAwkp61Qksrf9QD6fgUT/8Ax2ausOVwOnVG/p1yjyinrD0NG0UQARWKwAACgAAAIAAAAIAAAAAqAioAoAIAAAAAACAKIoAAAKAAAIAoigCKACAogCiAKgAqCgCAKIAoAAAAAAAAACoAqKgAICqgCoAKIAAAAoAAAAAAAAAAoigIBAKAAACgAHwAAoACgCbY1XKY+QZuRxm7yxMN6rJiJ7uHxe9Fc1dVg5+Dbm/lxM9tvrMW1FNMdHzPCKoivfzt9RZu08sIPeFYxVE/KguxAFeV61FymYegD5PjGN6dzenrwPImK/TmW5x2iJ6/Ti8Mq5M2nr3Wo+1ondLJ52J3bhmigICiKCiAICbQVAUUQBYVibBWNXWmWSA+U49jTF7niHHfa8QxYvW53D5LMx5sXpjXQg8dqw2u+ioyRIldgpKbSZBjMvbGomu5EPGImZdjhWJNVcTMbUd7hlvksx/pvbedunkoilkyqygAAAgAAICgAAAIqAohsAEBRARQAEAFQAUQBUFBFQAAAABQAAYzXEAzSZa9zJilr3MuI+QdDceTmjy5U5vXuk5seQdXmiVcujN+2zayYnvINtWNFUVRuGQIBIAAAgAqAKgAogCiAKIoAAKgbAEUBUAUAAQBVSFBBQEAAAABAUEBRFAVAAAFEIBQAFQFBUBBQAAARQFQBRFBYViyBGNyuKKdyymdQ53Ecnlp1sC9mxTvq0r2f4lyrl+u9f5KerdtYdVepncqiTkV1z0a9+3cuu1ZwaYp60vb2NPgV8zZt3LFW4dCxxCaelXR0rvD6Ziejn3+H8u9QDatcQjfWXUsXouUw+OvxcsV7iZ06/CMzniImeqD6ASmeaNkyAqMa64ojYOLxy5Gp+nE4f1zbf8Atv8AGbvNVLV4TamrKpnXZbxI+wsf9cPR52ulEPRFElUAVAFEAEBABFCQQGSACgAlUbjTk8QwIuzuIdfbGaYq7g+MzOH12utMdGlNFdPeJfb5OJTcjs5t3hdM76Gj5iDbtXeFdZ1Dw/FzzdpVHN6s6LNdc9Idi1wvzDfxuGxT1mAcfE4fVVVEzD6PBxotU709bWNRR8PeOgKhIigIAAADCu5FAPSWLWry6Y+Ya13OiPkHS3CuVGfHls2s2mr5BupLzpvU1fLPewAAQAARBGQxUFEAUQBRAFENgogCgAAACbiPlOenyDM2x548sblyIjuDG7d5Whfy9b6sczI5Ynq5NVyu/XOuwNm7lTXOqWExcuPXGxZ6dHTtYcagVx/b1z8sKse55l9BGLSk4tPgHz3p3aPmXtayZo1FTrXMOPDnZOJrfQG9jZW/l0LdyK4fL2rlVqvU9nZw7+9dRHTYm9wAAAAACAKIAogCiKAIoAAAAAAKqACo86rsUg9WMzENarKhrXM39u4Oj6tMHrUuNczNdpeXv/sHfi5TPyy3DhW8/wC23azYn5B0xrUZMT8vemqKoBQAQAAEBRFBUAAAFABQAB5XbsUR3a1eXEfIN825nvo8nvo8iulsaFvMiqe7aovRPcHqHNE9gEUAAAAAWFQB4Zl307b5riGVz18sT1dbi17lir6fPY0evldVR0eGYe6oqmOrv2rEU09njhWYpoidN1AiIgAUYV26avhmA4vEMHfNMQ49qZxMmJ+JfYXLcVxqXzfF8fkqmYjsqO7hX4uW46tqXzHCs2aKOWZ7OrVmxyb5kVvV3Ypc/OzIpiYiWjf4hPNqJaGTervb1tUeV6uci9yw7XCsTk1Omhw3Dma+aqH0uPaiiiEqvWmNQyQBdiAEgAogBISIIAoSioAqAKIAoigJMQbJB5zbpn4T0afD0TYjGLdMPSI0mzYLImwUEAVNgAqPG/eiikFvXooierj5vEIpiqIl552dPWmnu0reNXenmq67BPc3bv8AO09O9X1mXVxeH9I3DdpwqYjso+d9G9HXclN+7amNxOn0c4dOuzWv4ETTPRBoWOIdesunjZsVTETLj5OBNHWmNPHGvV2rvJUD6+iqK6dwrR4fe541tvgiSqSCIoIgoAIAuxAFQ2AAAKgCiPO5d5YB6VVRTDXu5MR8tS/lxG+rnX8ua51SDo3M2Iju8Ks+PLRi3cr7yzjCme+1Vue//wDZhXnbju1Zw6vt5XMSvzIi5GR6lXLEtnDtRMw5k2qrde5dDEvamOoO9YsRTTEthq4+RFVMQ2oncIIqSgMp6tbIsxVTLYSrrSD57Ns8u5iOphXu3lu51vu5NufTvaFfTY9zmpiHs5+FVvToCCKgKgACKAAAIAoAAAAACoAoigoiVTqAYXbkUUuZlZOt9Xrl3+k9XJqmbtzQrL16656PSi3XX1lsYuLvXR0beLEfAOT7Sau8JOD9O9FmmI7HpU+AfOV4c09oeUxdtz0fSV49NUNO/h9Owjl2c2YqiKtxLsY2RE66uLk400zuO8MsTImmYpnuD6emeaNjTxr+4jq3IncAAgKioAqAAAKIoKJDKAY1VRTDWu5UUfLHNvcm3Azc2ebUSDdys3v1cm7mVzVOp6PC5fqr7y81Hv7mufk91X5eKA2reXXTMTt0bHEdxHVxexFUwD6rHzYq11dG1ciqHxVjJrt1xO30uBk89NPVB1BKZ5o2ooCAEBAKqAODxveqnJ4VMRlRDt8Zo3t89iVenl0/7X4j7bH/AOqHo18SvduGwigACoQDJxuORHLv6dhw+OV65liPnrddVNyeX5b9NN2qPlr8Pt+rkPpbOHTyx0Bx7GFXXVurq3qMDt0dS1j00/D1iimEVrY2NFHw3IjSdlAAAQAFQBQSAAAAAEVJAEAUQ2BtUAVABABAQBZIQBkgCgAMap1Di8VyvTtz16uxenVMvk+K3fUyIojsDHForvXOar5fSYuJFNuncObwqxE6d6OkaVCmmKe0KCKHLEiwDVyLETHZ85xOzNq9FdMdH1lUbhxuKWOeioHjwzI/aOrv01c1MS+P4fcmm5y+H1GHXz2oBsAAIqCCAAIAAgKIoKIAoigxrnVLm5d7lplu369Q4fEL3SYj5Bp13a712ddm5i4vNro8sSzuId3DsRTTsGFnE1EbhsRYph7a0A8Jx6ZedeLE/DbAcjIw4nfRzLtmu1Vul9PXbiqHNy7Ea7KNTDyJ6RPd3MevnofNf9V76l2MG90hB0pEidwoCT2VKp1ANHM7S4lf/wCiHXzK+kuPvmyFV2cD4dNzcGNadH4QAQRUVAAAAAAQFEAUQBRNmwURQVUAV5X6tUvVrZc/qDj5tyerHCt7eeVO69fbewaekCulj2+WmOj32xp6UwojLZtjsBUmIqjqqA5+ZY6T0cLJom3VzR0fU36eaiXA4ha6SD14ff5qY6u5Zq3S+X4dVqrl8S+jxZ3TANlFQAAAEBRFABQPlK6+WlWtl18sA5ufkd3z12rmuTLe4jfnn1Dnd5UGSQqoLAoMZTTNjII6PDsvkqimZc2SmqaaomEV9vi3eamOracXhV2blqJdeJ3CDINoAAKsKig53FbfNRt8ndpm3kT/AL2+3ybcXLb57PweszpUdDhuTFVNMb6utTO42+Qwb9Vi/FM9H0WNlxVHdFb4wpuU1M9wAhzR5YVXaYjuDKuqKKdy+Y4ze56qnVz8yKYmIl85frnIv6+FiNjglPNkS+stx+kOJwjE9P8AbTu09IRVBAUQBRFAQAAAUQAlUAFQA2gAiiAAAAACAAAgIAsogDJWMKCiAPLI/wCuXx2VO8+rfl9jfj9JfH5scufO/JOq+g4REcrpuVweuNOpuI+RGUDH1KY+ViunyDITYKrRzojlluzOoc7iF2It1f6EfP2o5cuqI8vpuHT/AMT5nGnnyZq+30+BGrWwbYgACAIAAIACAoigogDJFAaWVVqJcDJma8mI+Hdy46ODdnWVpR08G3vTs0Ry0xDlcPqjcOqgu0ABUAZNbKo3DYeV/wDkHAzaNTuHtg1zOmObMdWGFcimYFfQWp3RDNr2r9PJDOb9MfIj228b92KaWvdy4j5c/JzI13Ay729tXFt81e3nFdV6vp2dHDs9Y6CuhiUajbaYW6eWlmICAKIAoIAAAAAIAG0ANqxWAZKkKAqKCtXL7Nl45EbpB8/kR/yf/XQwZ7NLLo1U98G7rQO3HZWFuqKqYZgBvTCq7TSDM21rmVEROmtVm6nuDo1ammXFz4idvarN6d3OysjcT1B44kayJ0+jxP5h83hVxzzP2+gxL1OohRvDGKolmggICoAAAKACtTOj9ZlttfLp3bB8nxCNV7+2m6XEqO8uYozhWMSyVFNoQCpJKTIMakjuT1ZW6eaqIFfScHp1Zh2Y6RDm8Mt8tqmHTn4hlVRFEFQBVQBe7WyrEV0TqGwor5bMw5ivmpjUwwt37lqY3t9FexoraF7BifhUeePxDtuWxOfHly7uHVTV03DD29zXdB1auIRru1LvEJ/yak49zety9bOBVVO5VWvkX673aJe3DcSarnNVDftcP+nQxsWLaD2xrUUUPY7QgKggKACiAASQCoACooAgCorEFQAAAQAAAAEBUAQABJABRIUBYQBLkbpfL8as8tcXI+JfTXK4ppfOcZuRNuqI77B58Py/TmOrfr4jH+TgWLdc610b1vDrrjrtRt1cRjm/plTxHr/TWnh86YTw+qPKDrWc+JmP2b1vJpqju+YqtXbPWOumVvOqonVXSQfSXr1PL0lwOJ5W55Ynulefunu07duu/e56uwr34fYncS+mxKdWYhz8DF7Tp1qKeWnQKioAgAIAgAAioAACkACqhsGrlU7iXz2fRNF2K3096ndMuPn2eamQYYF3s7lqrmoiXyuPc9Ovln4d3Dyf11IOiMaK4qjoyBFEBWtk16pl613Ipju52VkRqeoOZxG7rbVsXaqe71ux6136bNnE5vhVY05uqdbJzund7VYH0nsI8A07mTcr/lhbs3LlW696dS3ha+G1bxNfCDUxcbWujq2LMU66MrVmKI7PYQEABAFEAUQBRDYAAAgAAAACqgDIYrsGTGuN0yoDkZlne3Oorm1c1Lv5NrdMy4uZZne47g6eJf6R1b3PHLvb5vHyJonUtz3v662Dev5PLvq597N/9mrk5W4nq8LNqq5O5Ue1WTXXP6seW7XLesYm47Ny3h9OyDjxZua+Xjdxa6vL6OMWPDGrEiY7A+Zot3LM/TdsZfJ3nTo3MP6aGRia306qN/Gy+b5dK1Xzw+VtV1WK9T2drCydxCDqIlNfNCgIACoAqoAyYXY5qJVe4Pn+I48zFTg3KJoq1L7PLsc1Ey+dzsaesxCjmRLKJYzExPU2qM9kSx2bBntjMpMoA2MKj1MimP8A68IiZnTs8KxJpmKqo6yiu3hUaphtV+XnYp5aXpUgkMkTYKIAyEUDZtAFSaYkWBXhcx6ap7MPaR4bQDV9pT4etvHin4eygkUUwvYSQURQEABUAAQRSABRFFFQAEAXaAAgACAKIAogCoACbNgAAgIAqooEMbtXLTtk08+5yWpBoZ+dyRrbl0xVk17ns17tycjI1vpEu3w3F7eFGWNgRyx0dC3jU0x2e9NMU0xEKg8/Rp8JNinw9QGnexKaqZjTj5+BEUTMRqX0rUy7cVUyD46zTM3eWr4d/h2PFXw5F+j0c2fEu5wu7ETEeVHVtURRTpmggyRAEAAQAAAAAAAAAUQBZ6w08m1uJ6NxKqYqgHzOXizFfNT0lhayK7UxFXR372NzfDn5GHE/CjPHze25b9vMpnvLgVWLlv8AljF+5T3hFfR1ZNOu7wuZuum3FnLr8S8art2vtCo6l/N79XMvZNVyrVPVjFm7cn9ttzHw+vYVjh2pnUzHV3cazTFO9PDHxuXXRv0xy06RGM2qZ+D0qWewGMUUx8LqIAF2MVBdoICiAAICiKAIAoigCKAggKrFQURQUQBlEqw2sSC1RuJho38fm30byTESDhX8Xl6xDn5EV0Ppsi3E0S4OdREbUaViiq7VE1dncw8eNR0c3Ao5tO/iUapB7W7dNMdnp2RdoKIoExE92tkWIqiejZSY2D5zOsamdQwwb1UVcsunnWo3OnIo/TIUfR41e6YbEtDDr6Q3kAEBVYqCm0AVYlisAVRzUzDn5WNFW9Q6G0qpioHzGTgdZ6NG5iVUvr68eKvhqXsGJ+AfKVU1U94R37nD9/DwnhvXso5EU1Vdoe9nDrrnrDsWeHxT8N61hxHwDl4vD9TEzDtY1iKYjo9bdmKXtERHZAiNQG0kATZsFAAVAACAUAUVAGUCQuwVEBCGTFRQEBRFAlFSQBDYjIQ2KogAEgKggKIbAENgKgCiAKggBCAigAITKbBlCooE9nI4zc5MeqXWns4vHY3i1CuJw+jnu7ny+uxLcUWYfLcM16lL663/ANcf6WoyBJQUQBXnejdMvRjc/mQfL8Zt8tymuO+3rw2uejPjMR6UvLhkTulR9NR1ohUo6UwqAgAAgAACKgKgAAAogCgAKgC93nXair4ZrsGncxon4ateFEzvldVNQDj+yjfZ6UYX/q6nLBFMQDSoxIiezZt2KaXqAREQqAKIAAACKAIAogACAoigCAKIAoACKAxWABQABDYKqQsAoAPK/wDxLg5/XbvXo3RLiZ1PcGOBTrTu2I1Q4WBV1iHesTE0QD0RUBYVAFVAGrmU7pmXBvxq9Ex5d/NqiKdOBfn/AJY/2o6uFPSHSjs5uDH6w6UdoQAAUQANgAqAKqAKk9QBjNumWPo0vQkGEW6YZx0Q2DLZtjtdgqAAgAqsVBUEBkQigqBIoBsRVQBRAFVAAAUAEAQURUEUAVRAD5FQAmUABFARkgAAAigJIkgACAAEoALCoAsuTxm3NeNVEd9Oq8Mq1z25gV8jhXOS7ET0fW4d6Ltmnr1fK5uPVj5E1RHR0OG5vLERtUfRQSwtXIuURMM0EVFAeORc5aZeldXLDl5+TyUz1BzOK3+enl8y9+GR1pcymKsi9v4d3AsTTyqOxHaATaCobABABUAAAAAAAQAFEAUQBTaAMkAFEAUQBQQAAARQBAFQAAAVAAAAQAUQBRAGSAAACoACKgLCwxWAZoJIJXG6ZcvMt9J6Oo18i3zQDg26ptXPDrYeR9tDMs63MNbHyJt1csg+por5oZOTj5mvlu0ZMT3kGyPKL1Hkm/RHyD1Y13IojbXry6YaORmbjuDLMyNzPVy6P+XI8xDzycma6uWnrLb4fY1ETPdR1cSjUQ3nlj0ctL1QBAFEAE2SgMtqxhQUTZsFEUFglCQYkiAsKigoACAAoAqSJIKqQAsLKQoICgKgKogCgAAAKxUFQBEFNAIsoACCsoEAAABFABAAABAAARFJQFEAAAURQCY3AA5nEMSLsT0fOVU1416Y66iX2ddPNDl5eDFdUzoVrYGfMRETLqW8ymrvL569h3LNc8nSGMXr1vpMSqPp/c0+UnKp+JfOxmV/bGcu5M/Jg7OTmxEd3Eyr9WRc5Y7Ly3b3ltYuFMTE6AwsXrHR3rNqKKYeWLjxRG5htICEoCiKAAAioAACiAAICgAAAAAAgLsRQAAF2gCiAAAAAAgCiKAgAAAogAIAogCoCigIAAKIAAoGgAUQASesADTyLETvo5d/D/bcQ7807edWPEg+f5K6OzKnKqo6S613E6dmpcw9/CjxjN6d2NWd9spwvpYwo8A168uqrpDyqi7cjw6dGFHh70Yf0DjY2FVz81Tt4lnWnrRi6+GzRRyoM4jUAgKCAqKgCaAFEAU2gDISFAAARQAEBRFACUBVQBQAAAIVFAABRFAVABUUUAEQAAAFVAUlCUEUkBQEBUAEUQFEAXaAAi7QBUBAAAAAEBQAAQDZMRPcAa93Gpral3Bifh00ByPx8eEnh8eHY1Hg1HgGhYw4p10blFiml6dgF7CAIAAAAAAqAAAAgCoACpCgAgKgAAAAAqAAAAAAqAAAAAAAAICoAAACACgAAgLtWKwCggKACiKAAAIAqGwFVFAmNsJtxLMB5+jSRZpegCU26YZaiAABAVAAAAQAAAFRQEVAURQUQBQQFRUAAAABRFBUAFgABUUEUAAAUAA2AKgAAgKIAuxAFEAUAUQT5BQQFQAAQAAAAAAQAAEANiAKAAioAbRQBDYKCAqsVAEAAAFRQBAAAAAAAAEBQAAAAAAAAAAAAAAABAFQAAAVBAURQAQFQAAAURQEAAFAAAVAFEUFQAAARUUBUAUTYCm0AVWKgogAAACAogCiAKAAAAqKAACoAAAAAAKCKgCgAKgCggMhFAAAABRFARQBJAE2qAKgAKgCiKCKAqCAKCAAACKAAAICKgAAAgAAKCAgAACACggKAAgAogCiKACAoIAqAKgAqAAqAKAAAAoABuPKbgAUBiKAIqAAgLsQAVAAAAABABRAFEAURQAAFRQAAAQFVAFEAUQBRAFAAEAUQBRAFVAFRQEAAAAEAVUAUQBQAAAUQBRFAQAUAAAFQAURQBAFVAFEUFEAUAARQVBAJQkBRFABAURQNiAoAAACKgAAAIAqAIqAAABKLLH5BkJsBUVADaACoAAgKAACAogCiKAAAAAIAqACiKAACiKArCurlhp38vknuDcruRT8tO/mRTPdoX8/7cvKzaqp1EqO1VxCPKRn/b533FflPXr8g+nozuvdt2cqmrvL5G3lVxPdvWMz7QfUxMT1HIsZ3Tu37ORFcdRWwgmxAAAQAABUVAAABAFEUAAFQAUQBRNgKAAIAoAAAKIAKigAAAgKioCgAoigCKAIAAAqAAoAAgKrFQUQBRAFAAEAVUAAAFQBdiKAIAyQAUAFEUASVAAAAkEAAVAFQAAABIkFURQRRAAQAgAABAAAAAAElJZSxAUAVAASVAYioAIoAAAABtAFEAZIAAAAAAgCggKqKAqMLtzlgHlk3IpiXzvEsmaatRLoZ2TqJ6uBk3fUrUY1Xq6u8vOesi6VE0KuuoMeyxVMLpJgGxYyKoqjq7OJk9IfOxOpb+JeRX1Fu/zUQzpuxV0crFv7mIlvUxqqEVtR2COwICKAJICoAGxAFQAFQBkIAAACKAIAyEAUQBRAFEUFEAURQBFAAAEAVUAUQ2CibAUEAVAFEUFQABAFABRFAEAWAAAAFRQAQFQAURQAAUQBkIAoigHyACiAogAioCiAAGwUE2CAfAqiAKCCKgAIKAACosACKAgswgDFkgAAAAAkmwGLJjIoCCKIAoAAigCKAqAAICiEgogCiAMhAF21cmrpLZa2TTvYPmuJ3Z54paG29xWnVUT9tCFFZMYZKgsIoKk/SyxkGM93pZq1XDymWVqf2gHdxOupdmzT+sbcXB7Q7tr/AK4ZVl8qIACAqAAAAIAKgCiAKhsBRNgKIAqKgKIoKIoAICiKCiAKIoAICibNgoAKggKIAqsVBRNqCAAoACoAKgCiAKAAIbBkgAKgCiAKIAKigBACiAKACiAKIoAAKAAABLFZQASVBRAFEABCAUJBQRRARQQAFCFANE1REbl415FMbB6VVxT3eNeTTHy0MvNiImNuPd4hO56qPo/e077wsZlE/L5Oc2vaxm1mD6+jIoq6ber5K1xCqmYdfD4lFcdZB1leNrIor+XsgIqAkosoABIIjJAQVBRQBFQAAEURQQAAAEBQAQGQgDJ5X43S9ErjdMg+b4pb3RLjQ+m4hZ56KofN3KJt1zTKibXbE2qMmTDa7BdpM7NpIMZZ2I/di98Wiaq+wrtYFPZ27caohy8GjWtutHSGQQQFQAEAFQNgCAKIoAICgAIqAoigAAKgCiKAIAogCqxUFEAUQAVAFEAURQAAAUAAAAFEAFQABQQAFEhQEAFNobBkIAAAAAoigKigAoCAAKgCooCwgChsAVACUVASQkAAAEUAEBQAA2AAAAvwBCoxuV8lOweGZc5KZ0+dyOITFcxEt/iGXE0zES+crq5q5kg9ruTVc+WvNWxNNIsBroAbelu9VR2l56SQdLH4hXTVG5fR8PyvXtx16vi6Z1MOxwvK9OuOvQV9QMaK4uURVHaWTIkpKygIKgAAAACKgAhsFQAFQBRNmwAAFQBUABUAVUAauVb32fO8Txqoq5qYfVV080NLJxoq+AfIK6+Xw7e5pjUudcxrtE/ztR4rtP8AaKjII+nrbsVVz2B5U0zM9HVw7ExrouNhdujrY2Nr4RXvi29Ux0bTGiOWnSoCAAIAAAIAAAAAAAKIAogAAAqKAAAAAAAAAAAAAACiKCoACiAogCmxAUQBQIBQAAARUAUAAAAABFlAVWKgoAAICqxUFBQAAAAAUAAAAAAFEhQEEAEAVFQFRUAE2QCgAAAqAC7EUFhqZ9U02514bcNTiEbs1f6FfJZV6qq5VH21mV2NXav9sYVGWkUmFRNKaOwLphVGmbCqdgj1s1zTVDwelHcH13CL/PaiJnq6MuJwbcRDtylVhM6kWUQAQFEAAAVAASRPgBYRQBDYKgAKgCiAAAAAKrFQWCYiUXYPG5YifhqXcSJ/8XRNRIOBf4bTV15erw/GRE/y+jm3EsZsUg4Vvh1MT/LctYUR8Oj6NMM4piOwPC1jxT3hsRTFMGzYLtEAVAABAUEAAAAAAAEUAQBRAAABUAVUAAAUQAAAVAFEAFRQFRQFQAABFQBkgSAIoKACiAKCAAgKAACgAgAICrtioMoEgABAVUUFABQAUEmqI7yCjCb1NPyx9xRPyD0V5xepl6RO4AFAQVAFQARZQERZAAAAAYqgKqoCCoAqACiAMtvO/Tz25j6ZpPWJFfE8QtTay6o+GvDr8ds8t6mrTkLErKFYMolUUQ2BLCWcywmQY/L2tf1DybOLRzVQD6LhFP6w68udwyjlodCWVSUVAEABABRAFQAEVAAAAAAAAQFEAVABRFAEANrtjtQZbTaAMtm02AqGwBJkSQURQUQAAAAAABAAAABAFQANgAoigAAAAAAoigAAioAoigogCiAKqbAVAAQAVUUEWEUFEAFQBRAAEBQAURQVAABAAUCFQABAZQMWQKqKCkzEd5JmIiZntDk52fFMzESo3r+XRbp6T1cy9xCd93LyM2a56S1OeqZ6yDrV8Q+2EZ2//Jy5mU3Kjt2M2Zq7urZy6ddZfJ27k0VbbdGZr5QfUxkUz8vWmrmh83ZzJmru7eJd5qYQbQAIigJIJIJIkkAyEAVAAEhdgAACABsAFQBVRYBzeLYkX7M6jrD5S5RNuuaZ7w+8qpiqNOFxXhfqVTcojUivnk29bmPctzMTT2eM/bSMtm+rHZIjLaEMotzVPSASI26eDY3qdPDHxZmYmXdwcbXeEVvYlHLbh7ylMajRKACAIqAAAAgAGwVAAEUAAAEABAVABQAAAElUkEABRAGQgCiAAICiAKIAoAAICiAKIoCKgAAAAAACgAKAgqAAgKCAogCiAKIAoAKAAqAAAAAKAAACjHa7BRAFEAAAFYqCgAoigIAAigogAAAyhisAyhUSurkomQanEcmLduaYnq+Yyb011z1bnFMiqquXLmerSCwi9gBaY2SDEiVlAetuuaao6u/gZEaiNvm96buHkamI2lV9fbriqOjNoYNznphvIAigMZZJIMJCQFEAUQBIncbVKeygbAgAJYzOgVKp1G2MVxPyxmZiQZU1xU9HhTRMV7h7Aq7YqC7SaYqjqbNg07+BRc+HLy+ER3ph9ATETHWBXxtfDq6Z11ec4VcT9PsKseiqezznCpn4NR85Zwd94mW9a4f1jo69GLTT8PSKKY+AadnDinXRu26IohY6KCibTYKIAqCAAgKAAjJNAAAAAAAgIAAAAAqAKgAqBIIACKgKqoAKgICAKCAKgCiKAAACAoigAlVUU95BUmqI7te7k00x0aV3M+wdL1qPJ69Hlwq82N92PvfsHf8AXo8souUz8vn4zY8ve1l7+QdtWhazIiOvVlczY1+oNya6ae8vOrJohy72Z9tO5nRvvsHe9zSsZFMvnozvO3pTmRvuD6CmumrtLJx7WXr5btrK5tbBtiU1RVCgBKAKgCiAKqAKJsBVYqCiACoAogDJAAEUFEUARQEVAFhFBUFAEAUQAABRFBBQBYRQZQ8snral6Q88jrbkHy3EP7loulxKjrLmKMqWUsaVVFhNgCmgBhLO1OqoYytH9QD6fhMzNMOs5fCKdWYdNlQAAAGEoyliCiAKbQBKf5hk87c7ohmCibAKp1DUu3tTMS256w1L1nmq2K8IvVRX9N6n9qYl427EabERqNCKqAComwVdsdqCqwUF2u0lNgymWEyssZBdrtgyiQVAAAA2ACCgAKCKiTVEdwUYTdpj5PWo8g9BhTdpq+WewRFQEFQEBQBFAAABAURQRFQARQANgCoAAAAAAAAAIAoAAigVTqNtHJv631bF+vVLjZdyZnUSDzu5NVVWqessKbN27O6uj3xbG+sw6drH6dlHNt4MeHp7KP8AF1abVMMvTp8IOHcwIntGmtOPctTuJfR1WolrXcfcdl0cT3E0f10Iv1XJ/VtZWLExPRr49HJVoGcYld3UzMvWjApj4dDFoiqltxaphNHI9lT/AIvOvAifjq7fp0+EmzEg+ers12u07etjJmJiJ6Olfx+nZy8ixNFXNSo7GNkbjTcidw+fxb/XUuxj3eaIiUGwhMoAqAKIAogDIQAVFAVABUAURQAQFEAZEzpDuCblkmgFSQAhUWAUAAABAAVAFVioKAAAKyY1xumVhZ7COBxK3/Th1RqX0+fa3t87lW5or7dFHlC7Y7ZQqKIsAG0lAJnb0s0zVcp/2829wuxN3Jp8QivpeH0clmP9Nthao5KIhmgAgKShIMZRUAEUAAGFr+IZvO1O6IegCAAgAKgCiACSqSAACqxXYKggLMsdrtjIKsMVgFEUBUUARQAARR5XbnLTILXdppad/K5d9Wpl5XLPSWlNyu9V9KPe7n6+Xh+Rq+3tbwebrrb3jh8a/kGnRxKYr7t2zxTety18jhW43TGpc29j3rEzuJ1BsH1FnOor1EtqJiqNx1h8ZYyq6Ko6u7w/N5tRMmDrhE7jYggACKAioAAACALKKgIqACoAoAAAAAIAAAAAAKAE9IGF3+QaeVc1EuTM+pebebVMRLVxI5q9yo6mJa7N+I1GnjjU6piXuiiKgBMbgUGlk2+kuRdj07u3fvx+suNmUqjbw7u9OlHWNuJhT2dm1/EIrJQBjXTzQ0MqzuJdF436d0iPn66ZtXdx2dPDu9mnl0dXphT0hR2YncDC1O6GaAAAACiEAqoAoAAACooAAAICgAKgDIQBUUBFRKqqae8gzHlN+jyRepn5B6jCLlPllFUSCppQEFARQAAAVAVkrFYEeV+3FUdnFzMXe+j6Du171iKwfIXMeqirt0efZ9HkYe/hzb2FPhdHOhXrXjVUz0jbD0q/8ZEYo9qce5Pw27HDqqp6wK0bVuq5VEUxt9PwrC9CiJnuxw+HUWtTy9XUop5Y0nVZfCAIAgAAJKKkggigKgDC1H/HDN52Kt23oCBIAioAACiGwAARUAUAAQASVJBFQBQAVWKgAAqEAMa64phzsvIiInq2cyrVPSXz+TfqquzRAM43euz4dLGxImI6NfBsb07VqjlpBjbsxTDLUQzSQTliXhexaLkT0bAD5jiPDJtzNduPvTVw700XIiX1d+3FVE9HzfEMeLVznojSwfQ4V/1LcRMtpwuF3+25dymYmIQBUABAAQFQAAACQBAAFQBRAFEADYAAACKAqKAIAMbkbpZJV2Byc2npLWw5iKtN3Mj9Zc2xXFN2YUfQ48/o9dtTEuxMRG20gqCgiiAxu/zLj5vy6t6vVMuNl17nSjLDl2rU/pDj4VE6h2LUapQZSKgqsLv8SzeGTXEU9wcnMlMKXjm3NzqOrYwrcxEKjrWv5ejC1GqWaKACAACQqAqooAAKIoAAAICm0AVYSFFABBQBWFd2ijvU1svKi3TMRPVxsjO6z12o69/PimP1c29xHr1qaG79+dUxOnvb4bXV1qnYMo4ht6UZ32zp4dFMfyxrwfoHpRm7nu3rGV26uNVjTbncLbu10T+wPpLdyK3o5WNkxqOroWrsVoPUAAEBRhzeGQKIbBVhisCslQ2IlVES8LmNE/DZ2CuZXgxPwlPD432dTSiNK3h00/DYos00/D0BSOjLbD5XYjJBAUQBRABCSQYgAAA8caf+KHs8rEfp0eoAAogmxBYQBUFAQUVioAKhsRUABFQAAFEXYAigqAC7EUGjnT+suBRHPkzP27mfExRLhWK9ZM/7WD6DBtxEbbzWw9TbjTZQEAAAGNXWHH4nbiqiqHYlzM+N0yK53DpmJiPEvorE7tvn8Gn9/wD6+gsdKBHoCAqACACgAIAAAAAAGwAAAAAEAAEBFBRFAAAJjoKDSybXNEuLftVWrvNHZ9JcoiqlzsrH5onoo8cO9HR17dcV07fObqsV9ezex8zUR1B1xrUZdE95enuLf+SD1Y1Vah5V5VumO+2nkZm476Bcu/36uTVc57ukycmapmKestS3XVRXuraj6HCiOjpx2cDFyNRHV07eZGo2g3Ua/u6GFebTHYVtV1RTG5ly8y/E71LG/m82+rlX8ia6+WOqozpmbt7zEOziW+kOfg2tdZh2rNOqYko9YjUAIAAoAIgAKqKAAAqACgCAoIACwqAoqLAK871fJRMvRz+IXtRMbByeIZEzVqJ6scLC9Weavq8I3eyfMbd/BtRFMdFqM7GHTRTHRs02qafhmqKnJHhjVZpn4egI07uNHhz8jG1vo7cxtr3rUTHYHz/PVar06mFe5tNfLsRHXTyxLvLVyqPoqZ5qdq1se7HL1l7Rcpn5QZJK80eSAYxDJUFEVBFWGKwKyEBFABV2xUAACSEmdMYriZB6CbAUQAVFBEVARFQFEAeeN/1Q9HliTu09pFQABiqAbVAFEUAQENgbFABBUABABUWAAAAAABVViojwyrfNRL5e/RNjMnxMvrqo5qZiXB4vjf8AlEdiK3+GXd06dB85wrJ5aoiZfQ0VRXTE0ztajKWM1xT3Y11xS0MnJ5d9UG3XkUw8K86I+XHu5ddU6p6vKab9350uDsV8Qjy08jMprpnq0vaXqu9UvK5iX6evWTwbuDdp9Xq+htTE0RMdXxlu7Vbq8S7GFxKY1EyDvDzs3qbtO47vRFEVAAQFQABFBFRQRFAAAAAAAUQAAEAABAGSAAqAK87luKoZqDl5OHFcS51eJctT+kz/AKfSTTEvGuxFXwD53167fSuJhffade5h0zvdO3hPD6P8FHMnOmekblNX7/xMQ6tHD7cT/ENm1ixHxoHMsYUxEbjq9a8CKqezr02aYZzbpmOyD5qvDrtzuiWM3btv+qZfQ148S168SJ7wo4nvavEsZyq57RMuzOFR/iRg0/4wDixTevT2bmNgRTMTVG5dS3ixHxpsUWYj4NHhYscum3EajS60ICAKAAAAACKIoqgoAKCAACgMRdAAAAEAlc6pcPiVc6l27v8AMuHxGJnZEavDrfNc3L6PHo1Q4fD9Rp37M7ogGYqAKigMa6qaY6y88jIps0z5cXJ4lMzP7Lg2s2/RG3IpvxTcmdlVd3In9YmWdvh1dXWrYPejN+3vTn6+XlTw6IjswuYUx2Bu0ZvNPdvWMiJ+XzsW7lqd9W1j5ExMbkH0UTFUbJaWPkdI6tumqKoQUABUAUAFEAZDFdguxAHlenqlqWVynmk1FECvSF2xp38qIq7QBRFAQARFQARRWthT/wAbZ7tXC/62yAACAgKAACAoACKCIAACAoAAiwCiKCAgqgAsKxUFa2XZ9SiejZSY2D5LItXMW/MxTOp8NzD4nNvpMuxfxKLneHHzuGxTE1UdJXUbV3OpuU7iernV3ar1XL8NKia4uckzO3VwrG9dAZY+HvTo28OI+HtZtRTEdHsivGMaiPgqxqJjs9tqDhcR4XFUTXR0lxJ57FzVUamH21VEVR1cfiXD6bkTMRqryI8+GZcxqJl3aaoqp3D5DGqqsXuSrpO30uFd56IjajbRZRFEARUAUQAAAEUBAAUQAVFAQBAABUAVAAAAAAVAVQTYKmo8KAmoUQFENgspKoBo0AKIAqCAqACoAKgoIKAKQoEKxqqimNy0sjO5d66A3q7lNEftLTvZ9NPZysjPmZn9ttC7kV1z36LiO5VxHXywniE/5OD6lXlPUqn5B9BRxCZ+W3ZzIq+XysXqqe0tuxlzGuoPqqa6amTg2s2fLoY+Tza6oN0IncAoACV9aZcjOp6S69XZzsy3NexHKxK+W5p3sW7ExHV89Vbqs3Jl0cS90jqtHa2PK1ciqHqgMLtyLdEyzaPELmqQcriOXNVUxE93jhYdV+qKq+3h500+tleY2+hwrURTHRaJYwqaKY6Q2YsUx8PQQYelSwrsRL2UVzruN9NC7j8kzMO9NMS1MizGpBy7F6aa9S6+Nd3EOLfpmi5uG7h3t66qjrjG3VzUskUA+AAAAAUQEUABJjcqAoAAAKAAigIkrLEUNoA1sH/rltNPh8/o3AAQFQAAlAUQA7KgCiAgCApIAEiABJAKAKIqAAAoigoAK5+bVqJb7m589JBxaaYrypl3MK30jo4mJ/8Aon/b6HEj9VqNnRKoigigrwyY3T1e7yv/AMg+az6OW/FUeXT4fVMRDR4lH7//AFtcPnpCo7UT0gY0z+sMkUQACRAAAQVAAAAAAAAAABEVAFBJAVAFRQVBQEhUBFEUUAARUA2QiguxFAQAAAAABAFEUBQABQFRhdr5KQeGZdimmYfPZt6ZnUS3c/KmNuPXXNdW5VE3IiqgKAgukBnRXMVd3YwbvZxG3jX+WYjaK+ps181Pd6uTi5E9Orp26uanaKyVAFeV23uHoTGwcjKsb204prs1fTvV2oq20sjH3HYR5WMvWolv2sqJ+XErsV01bpIu3LcdVH0M3qdb243Er8TFWpatedVy6207l6bk/QNzh1vmq3L6KxTy0Q4fD9UxDu2p3RCD0BBVVAB53adw9Eq7CONm0aiWpiXNV6dDPjUS5eNP/PP+1H0WLO4bDWw/5bKKACAIKoAgACgAIqAqpACiAKqQoCSqAksZZSxkUNpsQafDv5lvOfwyrcOgoIoCAAgAAAAABIAgAioqAAACAMkVBVQARQAVFAVFBJc/PomaZ06EvG/Rz0yD5ezXyZMxPl9Hg1xVRp8/xC16V/nh0eGZHbqqO0JE7jbJFQVAV45FURS9JnUNLLu9AczP1VU98CmYiGhcqm5e18OvhW9aVHQo/mFIjQigAIqAAAIKgAAAAAAAKCCoAAAkqCMVXSaAVFAAFQVAUQBRFBAAD4ABUAAAEUBBQEFQQVAVQAVUAVq5dX6tpqZcdAfPZ9X7aabdz6eu2k0yuiEWAUFBCTsSCSUzMSgDq4Fc1TDv4/8AD5/h0dn0FjpQy09UVAU2gCsa6IqZQoNarHiWtdxIq+HROWAcaeHR308L+HFEdn0HLDQy7e4nQjlYtXLc5Xdxq+mnArpm1d26OJd3paOsMbdUTSyQFQFVJ7bVq5uTFmiYieoOfxO9ERLnYVM13ejDLvzdr06HCrG9VTHdajs41HLbh7saY1TCoogCAACosAqKgAAKgAoAAAKqAKigMZYyylBWIqIObwx1HM4Z1dTSiAAxFlAAAAAVAAABJFQFQUQQASSJJSBWSwgIqTCgqAAoigAAJMbhQHJ4pi89udR1cXHvTYuamdal9ddtxXTqXDz+E81U12+kkuDew+IUV0RFU9W9Rcpr7VRL4+Yv41X7RMQ2LPEa6NblcR9VMx5YVXKY+XEp4ruOsvK5xLp0kwde/kxET1cnKyeedUy1asyu70h7Y+PVVVueoM8axVNUTLt41HLS8MaxrTfiIiEUNEwgAICoqbABAUQA0KgAAAAKAAICKAKgqAACAAoAIACoACgAgAgAACAoAoKgAAAAIoAAAqoArxv07pezGuN0g4Gfb6VORrUy+hzaO7g3aeWuYWIwVBUZKx2ASSAIQLRG6gdTA+HfsR+jkcOt610dqiNUwy0ynpDDe2U9UiAWAAGTFQURdgPO7biYemzuDjZWPuZ6NeiqbU9Xau2olzcnHmd6VHrZy46dW7bv0zHdwfTuW5WMqu33MH0PqU+T1aY+XA/IT5YV8QqmDB28jOotUTrrLgZmXNyqeryuZFd2fllYwbt6qOaJiF4MMSxVfux06fL6fDsRbojpp44WFTZpjUN+I1DPVUEAFQQIABQAVAAAARQUAAAFIAFABJYyyljIqIog5PC51MOx8OPwyN6l2I7NVEkWUlFRFAAQAAAAAAAABFAQVBElI7qAsACioACoCoAKIAyEAVJpiV2A1b+Hbu0zE0xLl5PBo3uiNf6d0mIkHy34yuJ6s6eGz8xL6ObVM/BFqnwaONa4dEfDfx8bk7w3IpiPhQSKYhQABANBICBIAhsAAAFAQVAAACJFENiAqgCAAoACCoAAAAIAAACoAICoKACKigAAoIogigqACKAKACBrYCtXJtc0T0cPNx+kzp9LXTzQ0r+Jz/Aj5bWh18jh9O5/Xq59eJcpnpHRR4QyKqKqP6jSbVAQAbGJamu5HhLGPXeq1TT08u9g4EW4jcdUtV74Vnlpjo3daSimKY0qAigqAAAAogCwqKBLyqtRU9QGpcxomOzTu4UVfDsaY8keAcKOGxvrDL8dH+Lt8kEURAOZj8Nop68rft2aaI7PYAiNAAG0AUAAARQQFAAAFABFEUACAUAFABJYyyliKiLKIOXwvvDr9nH4XPZ2GqgkwCKiKAgAAAAAAAgIAoh3BUAEkglAZBAKogAoAgAKIoAAAACoABtAUQBUAFQAQVABUBBQEFARQABAABFRTQAAAiwAAACAqAABoUAAAAABABFRUAIFAAAABBQAFFYiggAAIAogKyg1tGQPKu1TV8PC5i0z8NxAce/gxV001J4VMz0jT6KaYn4OSnwDg0cIie+5bNrhFuNbp260UxHwygGtZxKLURqIbERELKAAAgICyigCooIACgAogC7NgAAAACoAGwIBQQBYRYBUVBFAAAABRQgBAAFABQASUlZSRWMoog43C6uzt9NQ4XDJ6w7kdoaqACKiKAgAAAAAAAiAAqCggfIAigIpoFFRYABAUABFARRAVABUkADaAKIoAAAAAICgAgAAAAAgigIACggKAAAAKAgAIKCiKAgqAIoBBJAIgqAoigAAAAAAAAAAAoIACACgEAsKigAkgoigKgIogCoAoAAqAKACKAIqAKIAoAGxFBRFAABFRQUQAVAFABRAFEUAFERYAAAFABRABJWWMgkoSgricM/qHfp/mHzvDZ1L6Gj+IWospIIqSiygAAAKCACIKAIAAAAKCSAApAKigAgAogAACoAAKCKAIKAhIAAoIAIAAAgKIoJIqAAAAACoCKACACgABoAAAAFABEUAQVAAAAAAAABQAQVAA0AAAAAAACAKACKAKogAqJsRkMdrsFBAUQBQ2CgKAAAG02AAAACgAAAAAbEAFRQURQAAUEBQQFVIAUABUUAARRAFEUElJWWMipKLKIPn+Hz+76K3/wBcPnMOdXej6KzO7cNVGUptZ7oigAIAAqKBKAIIAAIChoAA0AACiKAIoqSACKAAKCAoIACoAKJtQEJQFAARUBVQEAAQABQAYyoAAAAABoBDS6BFNKCCoAKAgqAAACgMZSWUoCKigSi6QFQANqgCgAASBKKAIoAAAACIoCKAKEKCIpoVElkaEYLC6NAoukAUARTRoUBQEUBBQEFAQUAAABQQAAUESFDQoLoACFBBQEFARQAF0AgoCLoUEFBAVANJplpJBhKMpYoPnMP/ALX0OP8A9UA1R6JoEDQAq6TQCAAoACACGjQAaNAAABoACDQCml0AIgAoAAAAAGgADQAaAASYAEUBFNAKaNAIaNdQBAAFADSaADRoAAANLoAQAF0mgBU0AAAAAAAAACaADRoADQAnQAF0aAUAAAETSgAAAABo0Apo0AiaNACgAKAqACBAAACqAIIACgAoCiACgAAAgAEKAAAAAKAAAIoACgAgAKAoAAACqAgoAGgAQAYygI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2547256"/>
            <a:ext cx="4674579" cy="259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0" y="1582251"/>
            <a:ext cx="3352800" cy="4401205"/>
          </a:xfrm>
          <a:prstGeom prst="rect">
            <a:avLst/>
          </a:prstGeom>
          <a:noFill/>
        </p:spPr>
        <p:txBody>
          <a:bodyPr wrap="square" rtlCol="0">
            <a:spAutoFit/>
          </a:bodyPr>
          <a:lstStyle/>
          <a:p>
            <a:r>
              <a:rPr lang="en-US" sz="2800" dirty="0">
                <a:latin typeface="Comic Sans MS" panose="030F0702030302020204" pitchFamily="66" charset="0"/>
              </a:rPr>
              <a:t>A= Element</a:t>
            </a:r>
          </a:p>
          <a:p>
            <a:r>
              <a:rPr lang="en-US" sz="2800" dirty="0">
                <a:latin typeface="Comic Sans MS" panose="030F0702030302020204" pitchFamily="66" charset="0"/>
              </a:rPr>
              <a:t>B= Compound</a:t>
            </a:r>
          </a:p>
          <a:p>
            <a:r>
              <a:rPr lang="en-US" sz="2800" dirty="0">
                <a:latin typeface="Comic Sans MS" panose="030F0702030302020204" pitchFamily="66" charset="0"/>
              </a:rPr>
              <a:t>C= Mixture of elements</a:t>
            </a:r>
          </a:p>
          <a:p>
            <a:r>
              <a:rPr lang="en-US" sz="2800" dirty="0">
                <a:latin typeface="Comic Sans MS" panose="030F0702030302020204" pitchFamily="66" charset="0"/>
              </a:rPr>
              <a:t>D=Mixture of compounds</a:t>
            </a:r>
          </a:p>
          <a:p>
            <a:r>
              <a:rPr lang="en-US" sz="2800" dirty="0">
                <a:latin typeface="Comic Sans MS" panose="030F0702030302020204" pitchFamily="66" charset="0"/>
              </a:rPr>
              <a:t>E= Mixture of elements and compounds </a:t>
            </a:r>
          </a:p>
          <a:p>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7500" dirty="0" smtClean="0">
                <a:latin typeface="ZebraDisco" pitchFamily="2" charset="0"/>
              </a:rPr>
              <a:t>Answer 11</a:t>
            </a:r>
            <a:endParaRPr lang="en-US" sz="7500" dirty="0">
              <a:latin typeface="ZebraDisco" pitchFamily="2" charset="0"/>
            </a:endParaRPr>
          </a:p>
        </p:txBody>
      </p:sp>
      <p:sp>
        <p:nvSpPr>
          <p:cNvPr id="3" name="Horizontal Scroll 2">
            <a:hlinkClick r:id="rId2" action="ppaction://hlinksldjump"/>
          </p:cNvPr>
          <p:cNvSpPr/>
          <p:nvPr/>
        </p:nvSpPr>
        <p:spPr>
          <a:xfrm>
            <a:off x="152400" y="5943600"/>
            <a:ext cx="1752600" cy="914400"/>
          </a:xfrm>
          <a:prstGeom prst="horizontalScroll">
            <a:avLst/>
          </a:prstGeom>
          <a:solidFill>
            <a:srgbClr val="0000CC"/>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DickVanDyke" pitchFamily="2" charset="0"/>
              </a:rPr>
              <a:t>SCOREBOARD</a:t>
            </a:r>
            <a:endParaRPr lang="en-US" sz="2000" dirty="0">
              <a:latin typeface="DickVanDyke" pitchFamily="2" charset="0"/>
            </a:endParaRPr>
          </a:p>
        </p:txBody>
      </p:sp>
      <p:pic>
        <p:nvPicPr>
          <p:cNvPr id="5" name="Picture 2">
            <a:hlinkClick r:id="rId3" action="ppaction://hlinksldjump"/>
          </p:cNvPr>
          <p:cNvPicPr>
            <a:picLocks noChangeAspect="1" noChangeArrowheads="1"/>
          </p:cNvPicPr>
          <p:nvPr/>
        </p:nvPicPr>
        <p:blipFill>
          <a:blip r:embed="rId4" cstate="print"/>
          <a:srcRect l="51537" t="67708" r="36750" b="16667"/>
          <a:stretch>
            <a:fillRect/>
          </a:stretch>
        </p:blipFill>
        <p:spPr bwMode="auto">
          <a:xfrm>
            <a:off x="6807200" y="5105400"/>
            <a:ext cx="2336800" cy="1752600"/>
          </a:xfrm>
          <a:prstGeom prst="rect">
            <a:avLst/>
          </a:prstGeom>
          <a:noFill/>
          <a:ln w="9525">
            <a:noFill/>
            <a:miter lim="800000"/>
            <a:headEnd/>
            <a:tailEnd/>
          </a:ln>
        </p:spPr>
      </p:pic>
      <p:sp>
        <p:nvSpPr>
          <p:cNvPr id="2" name="TextBox 1"/>
          <p:cNvSpPr txBox="1"/>
          <p:nvPr/>
        </p:nvSpPr>
        <p:spPr>
          <a:xfrm>
            <a:off x="1600200" y="3276600"/>
            <a:ext cx="6096000" cy="523220"/>
          </a:xfrm>
          <a:prstGeom prst="rect">
            <a:avLst/>
          </a:prstGeom>
          <a:noFill/>
        </p:spPr>
        <p:txBody>
          <a:bodyPr wrap="square" rtlCol="0">
            <a:spAutoFit/>
          </a:bodyPr>
          <a:lstStyle/>
          <a:p>
            <a:r>
              <a:rPr lang="en-US" sz="2800" dirty="0" smtClean="0"/>
              <a:t>C= Mixture of elements </a:t>
            </a: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09600" y="533400"/>
            <a:ext cx="7772400" cy="1470025"/>
          </a:xfrm>
        </p:spPr>
        <p:txBody>
          <a:bodyPr>
            <a:normAutofit/>
          </a:bodyPr>
          <a:lstStyle/>
          <a:p>
            <a:r>
              <a:rPr lang="en-US" sz="7500" dirty="0" smtClean="0">
                <a:latin typeface="ZebraDisco" pitchFamily="2" charset="0"/>
              </a:rPr>
              <a:t>Question 12</a:t>
            </a:r>
            <a:endParaRPr lang="en-US" sz="7500" dirty="0">
              <a:latin typeface="ZebraDisco" pitchFamily="2" charset="0"/>
            </a:endParaRPr>
          </a:p>
        </p:txBody>
      </p:sp>
      <p:sp>
        <p:nvSpPr>
          <p:cNvPr id="2" name="TextBox 1"/>
          <p:cNvSpPr txBox="1"/>
          <p:nvPr/>
        </p:nvSpPr>
        <p:spPr>
          <a:xfrm>
            <a:off x="1066800" y="1828800"/>
            <a:ext cx="6705600" cy="1077218"/>
          </a:xfrm>
          <a:prstGeom prst="rect">
            <a:avLst/>
          </a:prstGeom>
          <a:noFill/>
        </p:spPr>
        <p:txBody>
          <a:bodyPr wrap="square" rtlCol="0">
            <a:spAutoFit/>
          </a:bodyPr>
          <a:lstStyle/>
          <a:p>
            <a:r>
              <a:rPr lang="en-US" sz="3200" dirty="0" smtClean="0"/>
              <a:t>Freezing, melting, and boiling refer to what kind of changes?  </a:t>
            </a:r>
            <a:endParaRPr lang="en-US"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81000"/>
            <a:ext cx="7772400" cy="1470025"/>
          </a:xfrm>
        </p:spPr>
        <p:txBody>
          <a:bodyPr>
            <a:normAutofit/>
          </a:bodyPr>
          <a:lstStyle/>
          <a:p>
            <a:r>
              <a:rPr lang="en-US" sz="7500" dirty="0" smtClean="0">
                <a:latin typeface="ZebraDisco" pitchFamily="2" charset="0"/>
              </a:rPr>
              <a:t>Answer 12</a:t>
            </a:r>
            <a:endParaRPr lang="en-US" sz="7500" dirty="0">
              <a:latin typeface="ZebraDisco" pitchFamily="2" charset="0"/>
            </a:endParaRPr>
          </a:p>
        </p:txBody>
      </p:sp>
      <p:sp>
        <p:nvSpPr>
          <p:cNvPr id="3" name="Horizontal Scroll 2">
            <a:hlinkClick r:id="rId2" action="ppaction://hlinksldjump"/>
          </p:cNvPr>
          <p:cNvSpPr/>
          <p:nvPr/>
        </p:nvSpPr>
        <p:spPr>
          <a:xfrm>
            <a:off x="152400" y="5943600"/>
            <a:ext cx="1752600" cy="914400"/>
          </a:xfrm>
          <a:prstGeom prst="horizontalScroll">
            <a:avLst/>
          </a:prstGeom>
          <a:solidFill>
            <a:srgbClr val="0000CC"/>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DickVanDyke" pitchFamily="2" charset="0"/>
              </a:rPr>
              <a:t>SCOREBOARD</a:t>
            </a:r>
            <a:endParaRPr lang="en-US" sz="2000" dirty="0">
              <a:latin typeface="DickVanDyke" pitchFamily="2" charset="0"/>
            </a:endParaRPr>
          </a:p>
        </p:txBody>
      </p:sp>
      <p:pic>
        <p:nvPicPr>
          <p:cNvPr id="5" name="Picture 2">
            <a:hlinkClick r:id="rId3" action="ppaction://hlinksldjump"/>
          </p:cNvPr>
          <p:cNvPicPr>
            <a:picLocks noChangeAspect="1" noChangeArrowheads="1"/>
          </p:cNvPicPr>
          <p:nvPr/>
        </p:nvPicPr>
        <p:blipFill>
          <a:blip r:embed="rId4" cstate="print"/>
          <a:srcRect l="51537" t="67708" r="36750" b="16667"/>
          <a:stretch>
            <a:fillRect/>
          </a:stretch>
        </p:blipFill>
        <p:spPr bwMode="auto">
          <a:xfrm>
            <a:off x="6807200" y="5105400"/>
            <a:ext cx="2336800" cy="1752600"/>
          </a:xfrm>
          <a:prstGeom prst="rect">
            <a:avLst/>
          </a:prstGeom>
          <a:noFill/>
          <a:ln w="9525">
            <a:noFill/>
            <a:miter lim="800000"/>
            <a:headEnd/>
            <a:tailEnd/>
          </a:ln>
        </p:spPr>
      </p:pic>
      <p:sp>
        <p:nvSpPr>
          <p:cNvPr id="2" name="TextBox 1"/>
          <p:cNvSpPr txBox="1"/>
          <p:nvPr/>
        </p:nvSpPr>
        <p:spPr>
          <a:xfrm>
            <a:off x="762000" y="1752600"/>
            <a:ext cx="7213600" cy="523220"/>
          </a:xfrm>
          <a:prstGeom prst="rect">
            <a:avLst/>
          </a:prstGeom>
          <a:noFill/>
        </p:spPr>
        <p:txBody>
          <a:bodyPr wrap="square" rtlCol="0">
            <a:spAutoFit/>
          </a:bodyPr>
          <a:lstStyle/>
          <a:p>
            <a:r>
              <a:rPr lang="en-US" sz="2800" dirty="0" smtClean="0"/>
              <a:t>Physical changes </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09600"/>
            <a:ext cx="7772400" cy="1470025"/>
          </a:xfrm>
        </p:spPr>
        <p:txBody>
          <a:bodyPr>
            <a:normAutofit/>
          </a:bodyPr>
          <a:lstStyle/>
          <a:p>
            <a:r>
              <a:rPr lang="en-US" sz="7500" dirty="0" smtClean="0">
                <a:latin typeface="ZebraDisco" pitchFamily="2" charset="0"/>
              </a:rPr>
              <a:t>Question 13</a:t>
            </a:r>
            <a:endParaRPr lang="en-US" sz="7500" dirty="0">
              <a:latin typeface="ZebraDisco" pitchFamily="2"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438400"/>
            <a:ext cx="3989173" cy="2767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0" y="1582251"/>
            <a:ext cx="3352800" cy="4401205"/>
          </a:xfrm>
          <a:prstGeom prst="rect">
            <a:avLst/>
          </a:prstGeom>
          <a:noFill/>
        </p:spPr>
        <p:txBody>
          <a:bodyPr wrap="square" rtlCol="0">
            <a:spAutoFit/>
          </a:bodyPr>
          <a:lstStyle/>
          <a:p>
            <a:r>
              <a:rPr lang="en-US" sz="2800" dirty="0">
                <a:latin typeface="Comic Sans MS" panose="030F0702030302020204" pitchFamily="66" charset="0"/>
              </a:rPr>
              <a:t>A= Element</a:t>
            </a:r>
          </a:p>
          <a:p>
            <a:r>
              <a:rPr lang="en-US" sz="2800" dirty="0">
                <a:latin typeface="Comic Sans MS" panose="030F0702030302020204" pitchFamily="66" charset="0"/>
              </a:rPr>
              <a:t>B= Compound</a:t>
            </a:r>
          </a:p>
          <a:p>
            <a:r>
              <a:rPr lang="en-US" sz="2800" dirty="0">
                <a:latin typeface="Comic Sans MS" panose="030F0702030302020204" pitchFamily="66" charset="0"/>
              </a:rPr>
              <a:t>C= Mixture of elements</a:t>
            </a:r>
          </a:p>
          <a:p>
            <a:r>
              <a:rPr lang="en-US" sz="2800" dirty="0">
                <a:latin typeface="Comic Sans MS" panose="030F0702030302020204" pitchFamily="66" charset="0"/>
              </a:rPr>
              <a:t>D=Mixture of compounds</a:t>
            </a:r>
          </a:p>
          <a:p>
            <a:r>
              <a:rPr lang="en-US" sz="2800" dirty="0">
                <a:latin typeface="Comic Sans MS" panose="030F0702030302020204" pitchFamily="66" charset="0"/>
              </a:rPr>
              <a:t>E= Mixture of elements and compounds </a:t>
            </a:r>
          </a:p>
          <a:p>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09600"/>
            <a:ext cx="7772400" cy="1470025"/>
          </a:xfrm>
        </p:spPr>
        <p:txBody>
          <a:bodyPr>
            <a:normAutofit/>
          </a:bodyPr>
          <a:lstStyle/>
          <a:p>
            <a:r>
              <a:rPr lang="en-US" sz="7500" dirty="0" smtClean="0">
                <a:latin typeface="ZebraDisco" pitchFamily="2" charset="0"/>
              </a:rPr>
              <a:t>Answer 13</a:t>
            </a:r>
            <a:endParaRPr lang="en-US" sz="7500" dirty="0">
              <a:latin typeface="ZebraDisco" pitchFamily="2" charset="0"/>
            </a:endParaRPr>
          </a:p>
        </p:txBody>
      </p:sp>
      <p:sp>
        <p:nvSpPr>
          <p:cNvPr id="3" name="Horizontal Scroll 2">
            <a:hlinkClick r:id="rId2" action="ppaction://hlinksldjump"/>
          </p:cNvPr>
          <p:cNvSpPr/>
          <p:nvPr/>
        </p:nvSpPr>
        <p:spPr>
          <a:xfrm>
            <a:off x="152400" y="5943600"/>
            <a:ext cx="1752600" cy="914400"/>
          </a:xfrm>
          <a:prstGeom prst="horizontalScroll">
            <a:avLst/>
          </a:prstGeom>
          <a:solidFill>
            <a:srgbClr val="0000CC"/>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DickVanDyke" pitchFamily="2" charset="0"/>
              </a:rPr>
              <a:t>SCOREBOARD</a:t>
            </a:r>
            <a:endParaRPr lang="en-US" sz="2000" dirty="0">
              <a:latin typeface="DickVanDyke" pitchFamily="2" charset="0"/>
            </a:endParaRPr>
          </a:p>
        </p:txBody>
      </p:sp>
      <p:pic>
        <p:nvPicPr>
          <p:cNvPr id="5" name="Picture 2">
            <a:hlinkClick r:id="rId3" action="ppaction://hlinksldjump"/>
          </p:cNvPr>
          <p:cNvPicPr>
            <a:picLocks noChangeAspect="1" noChangeArrowheads="1"/>
          </p:cNvPicPr>
          <p:nvPr/>
        </p:nvPicPr>
        <p:blipFill>
          <a:blip r:embed="rId4" cstate="print"/>
          <a:srcRect l="51537" t="67708" r="36750" b="16667"/>
          <a:stretch>
            <a:fillRect/>
          </a:stretch>
        </p:blipFill>
        <p:spPr bwMode="auto">
          <a:xfrm>
            <a:off x="6807200" y="5105400"/>
            <a:ext cx="2336800" cy="1752600"/>
          </a:xfrm>
          <a:prstGeom prst="rect">
            <a:avLst/>
          </a:prstGeom>
          <a:noFill/>
          <a:ln w="9525">
            <a:noFill/>
            <a:miter lim="800000"/>
            <a:headEnd/>
            <a:tailEnd/>
          </a:ln>
        </p:spPr>
      </p:pic>
      <p:sp>
        <p:nvSpPr>
          <p:cNvPr id="2" name="TextBox 1"/>
          <p:cNvSpPr txBox="1"/>
          <p:nvPr/>
        </p:nvSpPr>
        <p:spPr>
          <a:xfrm>
            <a:off x="1028700" y="2590800"/>
            <a:ext cx="6210300" cy="584775"/>
          </a:xfrm>
          <a:prstGeom prst="rect">
            <a:avLst/>
          </a:prstGeom>
          <a:noFill/>
        </p:spPr>
        <p:txBody>
          <a:bodyPr wrap="square" rtlCol="0">
            <a:spAutoFit/>
          </a:bodyPr>
          <a:lstStyle/>
          <a:p>
            <a:r>
              <a:rPr lang="en-US" sz="3200" dirty="0" smtClean="0"/>
              <a:t>A= Element </a:t>
            </a: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fontScale="90000"/>
          </a:bodyPr>
          <a:lstStyle/>
          <a:p>
            <a:r>
              <a:rPr lang="en-US" sz="9000" dirty="0" smtClean="0">
                <a:solidFill>
                  <a:srgbClr val="FF3300"/>
                </a:solidFill>
                <a:latin typeface="ZebraDisco" pitchFamily="2" charset="0"/>
              </a:rPr>
              <a:t>Scoreboard</a:t>
            </a:r>
            <a:endParaRPr lang="en-US" sz="9000" dirty="0">
              <a:solidFill>
                <a:srgbClr val="FF3300"/>
              </a:solidFill>
              <a:latin typeface="ZebraDisco" pitchFamily="2" charset="0"/>
            </a:endParaRPr>
          </a:p>
        </p:txBody>
      </p:sp>
      <p:sp>
        <p:nvSpPr>
          <p:cNvPr id="7" name="Lightning Bolt 6"/>
          <p:cNvSpPr/>
          <p:nvPr/>
        </p:nvSpPr>
        <p:spPr>
          <a:xfrm>
            <a:off x="1295400" y="1295400"/>
            <a:ext cx="1676400" cy="152400"/>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14400" y="914400"/>
            <a:ext cx="2514600" cy="609599"/>
          </a:xfrm>
        </p:spPr>
        <p:txBody>
          <a:bodyPr>
            <a:noAutofit/>
          </a:bodyPr>
          <a:lstStyle/>
          <a:p>
            <a:pPr algn="ctr">
              <a:buNone/>
            </a:pPr>
            <a:r>
              <a:rPr lang="en-US" sz="3500" dirty="0" smtClean="0">
                <a:latin typeface="DickVanDyke" pitchFamily="2" charset="0"/>
              </a:rPr>
              <a:t>Team 1</a:t>
            </a:r>
            <a:endParaRPr lang="en-US" sz="3500" dirty="0">
              <a:latin typeface="DickVanDyke" pitchFamily="2" charset="0"/>
            </a:endParaRPr>
          </a:p>
        </p:txBody>
      </p:sp>
      <p:sp>
        <p:nvSpPr>
          <p:cNvPr id="8" name="Lightning Bolt 7"/>
          <p:cNvSpPr/>
          <p:nvPr/>
        </p:nvSpPr>
        <p:spPr>
          <a:xfrm>
            <a:off x="6019800" y="1295400"/>
            <a:ext cx="1676400" cy="152400"/>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ightning Bolt 8"/>
          <p:cNvSpPr/>
          <p:nvPr/>
        </p:nvSpPr>
        <p:spPr>
          <a:xfrm>
            <a:off x="1447800" y="4267200"/>
            <a:ext cx="1676400" cy="152400"/>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ghtning Bolt 9"/>
          <p:cNvSpPr/>
          <p:nvPr/>
        </p:nvSpPr>
        <p:spPr>
          <a:xfrm>
            <a:off x="6096000" y="4267200"/>
            <a:ext cx="1676400" cy="152400"/>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5638800" y="838200"/>
            <a:ext cx="2514600" cy="609599"/>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500" b="0" i="0" u="none" strike="noStrike" kern="1200" cap="none" spc="0" normalizeH="0" baseline="0" noProof="0" dirty="0" smtClean="0">
                <a:ln>
                  <a:noFill/>
                </a:ln>
                <a:solidFill>
                  <a:schemeClr val="tx1"/>
                </a:solidFill>
                <a:effectLst/>
                <a:uLnTx/>
                <a:uFillTx/>
                <a:latin typeface="DickVanDyke" pitchFamily="2" charset="0"/>
                <a:ea typeface="+mn-ea"/>
                <a:cs typeface="+mn-cs"/>
              </a:rPr>
              <a:t>Team 2</a:t>
            </a:r>
            <a:endParaRPr kumimoji="0" lang="en-US" sz="3500" b="0" i="0" u="none" strike="noStrike" kern="1200" cap="none" spc="0" normalizeH="0" baseline="0" noProof="0" dirty="0">
              <a:ln>
                <a:noFill/>
              </a:ln>
              <a:solidFill>
                <a:schemeClr val="tx1"/>
              </a:solidFill>
              <a:effectLst/>
              <a:uLnTx/>
              <a:uFillTx/>
              <a:latin typeface="DickVanDyke" pitchFamily="2" charset="0"/>
              <a:ea typeface="+mn-ea"/>
              <a:cs typeface="+mn-cs"/>
            </a:endParaRPr>
          </a:p>
        </p:txBody>
      </p:sp>
      <p:sp>
        <p:nvSpPr>
          <p:cNvPr id="5" name="Content Placeholder 2"/>
          <p:cNvSpPr txBox="1">
            <a:spLocks/>
          </p:cNvSpPr>
          <p:nvPr/>
        </p:nvSpPr>
        <p:spPr>
          <a:xfrm>
            <a:off x="990600" y="3810000"/>
            <a:ext cx="2514600" cy="609599"/>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500" b="0" i="0" u="none" strike="noStrike" kern="1200" cap="none" spc="0" normalizeH="0" baseline="0" noProof="0" dirty="0" smtClean="0">
                <a:ln>
                  <a:noFill/>
                </a:ln>
                <a:solidFill>
                  <a:schemeClr val="tx1"/>
                </a:solidFill>
                <a:effectLst/>
                <a:uLnTx/>
                <a:uFillTx/>
                <a:latin typeface="DickVanDyke" pitchFamily="2" charset="0"/>
                <a:ea typeface="+mn-ea"/>
                <a:cs typeface="+mn-cs"/>
              </a:rPr>
              <a:t>Team 3</a:t>
            </a:r>
            <a:endParaRPr kumimoji="0" lang="en-US" sz="3500" b="0" i="0" u="none" strike="noStrike" kern="1200" cap="none" spc="0" normalizeH="0" baseline="0" noProof="0" dirty="0">
              <a:ln>
                <a:noFill/>
              </a:ln>
              <a:solidFill>
                <a:schemeClr val="tx1"/>
              </a:solidFill>
              <a:effectLst/>
              <a:uLnTx/>
              <a:uFillTx/>
              <a:latin typeface="DickVanDyke" pitchFamily="2" charset="0"/>
              <a:ea typeface="+mn-ea"/>
              <a:cs typeface="+mn-cs"/>
            </a:endParaRPr>
          </a:p>
        </p:txBody>
      </p:sp>
      <p:sp>
        <p:nvSpPr>
          <p:cNvPr id="6" name="Content Placeholder 2"/>
          <p:cNvSpPr txBox="1">
            <a:spLocks/>
          </p:cNvSpPr>
          <p:nvPr/>
        </p:nvSpPr>
        <p:spPr>
          <a:xfrm>
            <a:off x="5638800" y="3810000"/>
            <a:ext cx="2514600" cy="609599"/>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500" b="0" i="0" u="none" strike="noStrike" kern="1200" cap="none" spc="0" normalizeH="0" baseline="0" noProof="0" dirty="0" smtClean="0">
                <a:ln>
                  <a:noFill/>
                </a:ln>
                <a:solidFill>
                  <a:schemeClr val="tx1"/>
                </a:solidFill>
                <a:effectLst/>
                <a:uLnTx/>
                <a:uFillTx/>
                <a:latin typeface="DickVanDyke" pitchFamily="2" charset="0"/>
                <a:ea typeface="+mn-ea"/>
                <a:cs typeface="+mn-cs"/>
              </a:rPr>
              <a:t>Team 4</a:t>
            </a:r>
            <a:endParaRPr kumimoji="0" lang="en-US" sz="3500" b="0" i="0" u="none" strike="noStrike" kern="1200" cap="none" spc="0" normalizeH="0" baseline="0" noProof="0" dirty="0">
              <a:ln>
                <a:noFill/>
              </a:ln>
              <a:solidFill>
                <a:schemeClr val="tx1"/>
              </a:solidFill>
              <a:effectLst/>
              <a:uLnTx/>
              <a:uFillTx/>
              <a:latin typeface="DickVanDyke" pitchFamily="2" charset="0"/>
              <a:ea typeface="+mn-ea"/>
              <a:cs typeface="+mn-cs"/>
            </a:endParaRPr>
          </a:p>
        </p:txBody>
      </p:sp>
      <p:sp>
        <p:nvSpPr>
          <p:cNvPr id="57" name="Explosion 1 56"/>
          <p:cNvSpPr/>
          <p:nvPr/>
        </p:nvSpPr>
        <p:spPr>
          <a:xfrm>
            <a:off x="0" y="13716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Explosion 1 57"/>
          <p:cNvSpPr/>
          <p:nvPr/>
        </p:nvSpPr>
        <p:spPr>
          <a:xfrm>
            <a:off x="914400" y="13716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Explosion 1 58"/>
          <p:cNvSpPr/>
          <p:nvPr/>
        </p:nvSpPr>
        <p:spPr>
          <a:xfrm>
            <a:off x="1828800" y="13716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Explosion 1 59"/>
          <p:cNvSpPr/>
          <p:nvPr/>
        </p:nvSpPr>
        <p:spPr>
          <a:xfrm>
            <a:off x="2743200" y="13716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Explosion 1 60"/>
          <p:cNvSpPr/>
          <p:nvPr/>
        </p:nvSpPr>
        <p:spPr>
          <a:xfrm>
            <a:off x="3657600" y="13716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a:off x="4572000" y="1066800"/>
            <a:ext cx="0" cy="57912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5" name="Explosion 1 64"/>
          <p:cNvSpPr/>
          <p:nvPr/>
        </p:nvSpPr>
        <p:spPr>
          <a:xfrm>
            <a:off x="0" y="22098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Explosion 1 65"/>
          <p:cNvSpPr/>
          <p:nvPr/>
        </p:nvSpPr>
        <p:spPr>
          <a:xfrm>
            <a:off x="914400" y="22098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Explosion 1 66"/>
          <p:cNvSpPr/>
          <p:nvPr/>
        </p:nvSpPr>
        <p:spPr>
          <a:xfrm>
            <a:off x="1828800" y="22098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Explosion 1 67"/>
          <p:cNvSpPr/>
          <p:nvPr/>
        </p:nvSpPr>
        <p:spPr>
          <a:xfrm>
            <a:off x="2743200" y="22098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Explosion 1 68"/>
          <p:cNvSpPr/>
          <p:nvPr/>
        </p:nvSpPr>
        <p:spPr>
          <a:xfrm>
            <a:off x="3657600" y="22098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Explosion 1 69"/>
          <p:cNvSpPr/>
          <p:nvPr/>
        </p:nvSpPr>
        <p:spPr>
          <a:xfrm>
            <a:off x="0" y="30480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Explosion 1 70"/>
          <p:cNvSpPr/>
          <p:nvPr/>
        </p:nvSpPr>
        <p:spPr>
          <a:xfrm>
            <a:off x="914400" y="30480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Explosion 1 71"/>
          <p:cNvSpPr/>
          <p:nvPr/>
        </p:nvSpPr>
        <p:spPr>
          <a:xfrm>
            <a:off x="1828800" y="30480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Explosion 1 72"/>
          <p:cNvSpPr/>
          <p:nvPr/>
        </p:nvSpPr>
        <p:spPr>
          <a:xfrm>
            <a:off x="2743200" y="30480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Explosion 1 73"/>
          <p:cNvSpPr/>
          <p:nvPr/>
        </p:nvSpPr>
        <p:spPr>
          <a:xfrm>
            <a:off x="3657600" y="30480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Explosion 1 74"/>
          <p:cNvSpPr/>
          <p:nvPr/>
        </p:nvSpPr>
        <p:spPr>
          <a:xfrm>
            <a:off x="4648200" y="13716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Explosion 1 75"/>
          <p:cNvSpPr/>
          <p:nvPr/>
        </p:nvSpPr>
        <p:spPr>
          <a:xfrm>
            <a:off x="5562600" y="13716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Explosion 1 76"/>
          <p:cNvSpPr/>
          <p:nvPr/>
        </p:nvSpPr>
        <p:spPr>
          <a:xfrm>
            <a:off x="6477000" y="13716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Explosion 1 77"/>
          <p:cNvSpPr/>
          <p:nvPr/>
        </p:nvSpPr>
        <p:spPr>
          <a:xfrm>
            <a:off x="7391400" y="13716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Explosion 1 78"/>
          <p:cNvSpPr/>
          <p:nvPr/>
        </p:nvSpPr>
        <p:spPr>
          <a:xfrm>
            <a:off x="8305800" y="13716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Explosion 1 79"/>
          <p:cNvSpPr/>
          <p:nvPr/>
        </p:nvSpPr>
        <p:spPr>
          <a:xfrm>
            <a:off x="4648200" y="22098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Explosion 1 80"/>
          <p:cNvSpPr/>
          <p:nvPr/>
        </p:nvSpPr>
        <p:spPr>
          <a:xfrm>
            <a:off x="5562600" y="22098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Explosion 1 81"/>
          <p:cNvSpPr/>
          <p:nvPr/>
        </p:nvSpPr>
        <p:spPr>
          <a:xfrm>
            <a:off x="6477000" y="22098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Explosion 1 82"/>
          <p:cNvSpPr/>
          <p:nvPr/>
        </p:nvSpPr>
        <p:spPr>
          <a:xfrm>
            <a:off x="7391400" y="22098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Explosion 1 83"/>
          <p:cNvSpPr/>
          <p:nvPr/>
        </p:nvSpPr>
        <p:spPr>
          <a:xfrm>
            <a:off x="8305800" y="22098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Explosion 1 84"/>
          <p:cNvSpPr/>
          <p:nvPr/>
        </p:nvSpPr>
        <p:spPr>
          <a:xfrm>
            <a:off x="4648200" y="30480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Explosion 1 85"/>
          <p:cNvSpPr/>
          <p:nvPr/>
        </p:nvSpPr>
        <p:spPr>
          <a:xfrm>
            <a:off x="5562600" y="30480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Explosion 1 86"/>
          <p:cNvSpPr/>
          <p:nvPr/>
        </p:nvSpPr>
        <p:spPr>
          <a:xfrm>
            <a:off x="6477000" y="30480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Explosion 1 87"/>
          <p:cNvSpPr/>
          <p:nvPr/>
        </p:nvSpPr>
        <p:spPr>
          <a:xfrm>
            <a:off x="7391400" y="30480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Explosion 1 88"/>
          <p:cNvSpPr/>
          <p:nvPr/>
        </p:nvSpPr>
        <p:spPr>
          <a:xfrm>
            <a:off x="8305800" y="30480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Explosion 1 89"/>
          <p:cNvSpPr/>
          <p:nvPr/>
        </p:nvSpPr>
        <p:spPr>
          <a:xfrm>
            <a:off x="4648200" y="44196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Explosion 1 90"/>
          <p:cNvSpPr/>
          <p:nvPr/>
        </p:nvSpPr>
        <p:spPr>
          <a:xfrm>
            <a:off x="5562600" y="44196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Explosion 1 91"/>
          <p:cNvSpPr/>
          <p:nvPr/>
        </p:nvSpPr>
        <p:spPr>
          <a:xfrm>
            <a:off x="6477000" y="44196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Explosion 1 92"/>
          <p:cNvSpPr/>
          <p:nvPr/>
        </p:nvSpPr>
        <p:spPr>
          <a:xfrm>
            <a:off x="7391400" y="44196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Explosion 1 93"/>
          <p:cNvSpPr/>
          <p:nvPr/>
        </p:nvSpPr>
        <p:spPr>
          <a:xfrm>
            <a:off x="8305800" y="44196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Explosion 1 99"/>
          <p:cNvSpPr/>
          <p:nvPr/>
        </p:nvSpPr>
        <p:spPr>
          <a:xfrm>
            <a:off x="4648200" y="52578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Explosion 1 100"/>
          <p:cNvSpPr/>
          <p:nvPr/>
        </p:nvSpPr>
        <p:spPr>
          <a:xfrm>
            <a:off x="5562600" y="52578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Explosion 1 101"/>
          <p:cNvSpPr/>
          <p:nvPr/>
        </p:nvSpPr>
        <p:spPr>
          <a:xfrm>
            <a:off x="6477000" y="52578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Explosion 1 102"/>
          <p:cNvSpPr/>
          <p:nvPr/>
        </p:nvSpPr>
        <p:spPr>
          <a:xfrm>
            <a:off x="7391400" y="52578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Explosion 1 103"/>
          <p:cNvSpPr/>
          <p:nvPr/>
        </p:nvSpPr>
        <p:spPr>
          <a:xfrm>
            <a:off x="8305800" y="52578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Explosion 1 104"/>
          <p:cNvSpPr/>
          <p:nvPr/>
        </p:nvSpPr>
        <p:spPr>
          <a:xfrm>
            <a:off x="4648200" y="60960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Explosion 1 105"/>
          <p:cNvSpPr/>
          <p:nvPr/>
        </p:nvSpPr>
        <p:spPr>
          <a:xfrm>
            <a:off x="5562600" y="60960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Explosion 1 106"/>
          <p:cNvSpPr/>
          <p:nvPr/>
        </p:nvSpPr>
        <p:spPr>
          <a:xfrm>
            <a:off x="6477000" y="60960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Explosion 1 107"/>
          <p:cNvSpPr/>
          <p:nvPr/>
        </p:nvSpPr>
        <p:spPr>
          <a:xfrm>
            <a:off x="7391400" y="60960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Explosion 1 108"/>
          <p:cNvSpPr/>
          <p:nvPr/>
        </p:nvSpPr>
        <p:spPr>
          <a:xfrm>
            <a:off x="8305800" y="60960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Explosion 1 109"/>
          <p:cNvSpPr/>
          <p:nvPr/>
        </p:nvSpPr>
        <p:spPr>
          <a:xfrm>
            <a:off x="0" y="44196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Explosion 1 110"/>
          <p:cNvSpPr/>
          <p:nvPr/>
        </p:nvSpPr>
        <p:spPr>
          <a:xfrm>
            <a:off x="914400" y="44196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Explosion 1 111"/>
          <p:cNvSpPr/>
          <p:nvPr/>
        </p:nvSpPr>
        <p:spPr>
          <a:xfrm>
            <a:off x="1828800" y="44196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Explosion 1 112"/>
          <p:cNvSpPr/>
          <p:nvPr/>
        </p:nvSpPr>
        <p:spPr>
          <a:xfrm>
            <a:off x="2743200" y="44196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Explosion 1 113"/>
          <p:cNvSpPr/>
          <p:nvPr/>
        </p:nvSpPr>
        <p:spPr>
          <a:xfrm>
            <a:off x="3657600" y="44196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Explosion 1 114"/>
          <p:cNvSpPr/>
          <p:nvPr/>
        </p:nvSpPr>
        <p:spPr>
          <a:xfrm>
            <a:off x="0" y="52578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Explosion 1 115"/>
          <p:cNvSpPr/>
          <p:nvPr/>
        </p:nvSpPr>
        <p:spPr>
          <a:xfrm>
            <a:off x="914400" y="52578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Explosion 1 116"/>
          <p:cNvSpPr/>
          <p:nvPr/>
        </p:nvSpPr>
        <p:spPr>
          <a:xfrm>
            <a:off x="1828800" y="52578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Explosion 1 117"/>
          <p:cNvSpPr/>
          <p:nvPr/>
        </p:nvSpPr>
        <p:spPr>
          <a:xfrm>
            <a:off x="2743200" y="52578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Explosion 1 118"/>
          <p:cNvSpPr/>
          <p:nvPr/>
        </p:nvSpPr>
        <p:spPr>
          <a:xfrm>
            <a:off x="3657600" y="52578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Explosion 1 119"/>
          <p:cNvSpPr/>
          <p:nvPr/>
        </p:nvSpPr>
        <p:spPr>
          <a:xfrm>
            <a:off x="0" y="60960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Explosion 1 120"/>
          <p:cNvSpPr/>
          <p:nvPr/>
        </p:nvSpPr>
        <p:spPr>
          <a:xfrm>
            <a:off x="914400" y="60960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Explosion 1 121"/>
          <p:cNvSpPr/>
          <p:nvPr/>
        </p:nvSpPr>
        <p:spPr>
          <a:xfrm>
            <a:off x="1828800" y="60960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Explosion 1 122"/>
          <p:cNvSpPr/>
          <p:nvPr/>
        </p:nvSpPr>
        <p:spPr>
          <a:xfrm>
            <a:off x="2743200" y="60960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Explosion 1 123"/>
          <p:cNvSpPr/>
          <p:nvPr/>
        </p:nvSpPr>
        <p:spPr>
          <a:xfrm>
            <a:off x="3657600" y="6096000"/>
            <a:ext cx="838200" cy="762000"/>
          </a:xfrm>
          <a:prstGeom prst="irregularSeal1">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5" name="MS900074687[1].wav">
            <a:hlinkClick r:id="" action="ppaction://media"/>
          </p:cNvPr>
          <p:cNvPicPr>
            <a:picLocks noRot="1" noChangeAspect="1"/>
          </p:cNvPicPr>
          <p:nvPr>
            <a:wavAudioFile r:embed="rId1" name="MS900074687[1].wav"/>
          </p:nvPr>
        </p:nvPicPr>
        <p:blipFill>
          <a:blip r:embed="rId4" cstate="print"/>
          <a:stretch>
            <a:fillRect/>
          </a:stretch>
        </p:blipFill>
        <p:spPr>
          <a:xfrm>
            <a:off x="4724400" y="3886200"/>
            <a:ext cx="304800" cy="304800"/>
          </a:xfrm>
          <a:prstGeom prst="rect">
            <a:avLst/>
          </a:prstGeom>
        </p:spPr>
      </p:pic>
      <p:sp>
        <p:nvSpPr>
          <p:cNvPr id="126" name="Right Arrow 125">
            <a:hlinkClick r:id="" action="ppaction://hlinkshowjump?jump=lastslideviewed"/>
          </p:cNvPr>
          <p:cNvSpPr/>
          <p:nvPr/>
        </p:nvSpPr>
        <p:spPr>
          <a:xfrm>
            <a:off x="7772400" y="685800"/>
            <a:ext cx="1371600" cy="457200"/>
          </a:xfrm>
          <a:prstGeom prst="rightArrow">
            <a:avLst>
              <a:gd name="adj1" fmla="val 76374"/>
              <a:gd name="adj2" fmla="val 51319"/>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DickVanDyke" pitchFamily="2" charset="0"/>
              </a:rPr>
              <a:t>Game play</a:t>
            </a:r>
            <a:endParaRPr lang="en-US" sz="1600" dirty="0">
              <a:latin typeface="DickVanDyke" pitchFamily="2" charset="0"/>
            </a:endParaRPr>
          </a:p>
        </p:txBody>
      </p:sp>
      <p:pic>
        <p:nvPicPr>
          <p:cNvPr id="127" name="MS900074687[1].wav">
            <a:hlinkClick r:id="" action="ppaction://media"/>
          </p:cNvPr>
          <p:cNvPicPr>
            <a:picLocks noRot="1" noChangeAspect="1"/>
          </p:cNvPicPr>
          <p:nvPr>
            <a:wavAudioFile r:embed="rId1" name="MS900074687[1].wav"/>
          </p:nvPr>
        </p:nvPicPr>
        <p:blipFill>
          <a:blip r:embed="rId5" cstate="print"/>
          <a:stretch>
            <a:fillRect/>
          </a:stretch>
        </p:blipFill>
        <p:spPr>
          <a:xfrm>
            <a:off x="4648200" y="3962400"/>
            <a:ext cx="304800" cy="304800"/>
          </a:xfrm>
          <a:prstGeom prst="rect">
            <a:avLst/>
          </a:prstGeom>
        </p:spPr>
      </p:pic>
      <p:pic>
        <p:nvPicPr>
          <p:cNvPr id="128" name="MS900074687[1].wav">
            <a:hlinkClick r:id="" action="ppaction://media"/>
          </p:cNvPr>
          <p:cNvPicPr>
            <a:picLocks noRot="1" noChangeAspect="1"/>
          </p:cNvPicPr>
          <p:nvPr>
            <a:wavAudioFile r:embed="rId1" name="MS900074687[1].wav"/>
          </p:nvPr>
        </p:nvPicPr>
        <p:blipFill>
          <a:blip r:embed="rId6" cstate="print"/>
          <a:stretch>
            <a:fillRect/>
          </a:stretch>
        </p:blipFill>
        <p:spPr>
          <a:xfrm>
            <a:off x="4724400" y="3962400"/>
            <a:ext cx="304800" cy="304800"/>
          </a:xfrm>
          <a:prstGeom prst="rect">
            <a:avLst/>
          </a:prstGeom>
        </p:spPr>
      </p:pic>
      <p:pic>
        <p:nvPicPr>
          <p:cNvPr id="129" name="MS900074687[1].wav">
            <a:hlinkClick r:id="" action="ppaction://media"/>
          </p:cNvPr>
          <p:cNvPicPr>
            <a:picLocks noRot="1" noChangeAspect="1"/>
          </p:cNvPicPr>
          <p:nvPr>
            <a:wavAudioFile r:embed="rId1" name="MS900074687[1].wav"/>
          </p:nvPr>
        </p:nvPicPr>
        <p:blipFill>
          <a:blip r:embed="rId7" cstate="print"/>
          <a:stretch>
            <a:fillRect/>
          </a:stretch>
        </p:blipFill>
        <p:spPr>
          <a:xfrm>
            <a:off x="4648200" y="3962400"/>
            <a:ext cx="304800" cy="304800"/>
          </a:xfrm>
          <a:prstGeom prst="rect">
            <a:avLst/>
          </a:prstGeom>
        </p:spPr>
      </p:pic>
      <p:pic>
        <p:nvPicPr>
          <p:cNvPr id="130" name="MS900074687[1].wav">
            <a:hlinkClick r:id="" action="ppaction://media"/>
          </p:cNvPr>
          <p:cNvPicPr>
            <a:picLocks noRot="1" noChangeAspect="1"/>
          </p:cNvPicPr>
          <p:nvPr>
            <a:wavAudioFile r:embed="rId1" name="MS900074687[1].wav"/>
          </p:nvPr>
        </p:nvPicPr>
        <p:blipFill>
          <a:blip r:embed="rId8" cstate="print"/>
          <a:stretch>
            <a:fillRect/>
          </a:stretch>
        </p:blipFill>
        <p:spPr>
          <a:xfrm>
            <a:off x="4724400" y="3886200"/>
            <a:ext cx="304800" cy="304800"/>
          </a:xfrm>
          <a:prstGeom prst="rect">
            <a:avLst/>
          </a:prstGeom>
        </p:spPr>
      </p:pic>
      <p:pic>
        <p:nvPicPr>
          <p:cNvPr id="131" name="MS900074687[1].wav">
            <a:hlinkClick r:id="" action="ppaction://media"/>
          </p:cNvPr>
          <p:cNvPicPr>
            <a:picLocks noRot="1" noChangeAspect="1"/>
          </p:cNvPicPr>
          <p:nvPr>
            <a:wavAudioFile r:embed="rId1" name="MS900074687[1].wav"/>
          </p:nvPr>
        </p:nvPicPr>
        <p:blipFill>
          <a:blip r:embed="rId9" cstate="print"/>
          <a:stretch>
            <a:fillRect/>
          </a:stretch>
        </p:blipFill>
        <p:spPr>
          <a:xfrm>
            <a:off x="4648200" y="3886200"/>
            <a:ext cx="304800" cy="304800"/>
          </a:xfrm>
          <a:prstGeom prst="rect">
            <a:avLst/>
          </a:prstGeom>
        </p:spPr>
      </p:pic>
      <p:pic>
        <p:nvPicPr>
          <p:cNvPr id="132" name="MS900074687[1].wav">
            <a:hlinkClick r:id="" action="ppaction://media"/>
          </p:cNvPr>
          <p:cNvPicPr>
            <a:picLocks noRot="1" noChangeAspect="1"/>
          </p:cNvPicPr>
          <p:nvPr>
            <a:wavAudioFile r:embed="rId1" name="MS900074687[1].wav"/>
          </p:nvPr>
        </p:nvPicPr>
        <p:blipFill>
          <a:blip r:embed="rId10" cstate="print"/>
          <a:stretch>
            <a:fillRect/>
          </a:stretch>
        </p:blipFill>
        <p:spPr>
          <a:xfrm>
            <a:off x="4724400" y="3962400"/>
            <a:ext cx="304800" cy="304800"/>
          </a:xfrm>
          <a:prstGeom prst="rect">
            <a:avLst/>
          </a:prstGeom>
        </p:spPr>
      </p:pic>
      <p:pic>
        <p:nvPicPr>
          <p:cNvPr id="133" name="MS900074687[1].wav">
            <a:hlinkClick r:id="" action="ppaction://media"/>
          </p:cNvPr>
          <p:cNvPicPr>
            <a:picLocks noRot="1" noChangeAspect="1"/>
          </p:cNvPicPr>
          <p:nvPr>
            <a:wavAudioFile r:embed="rId1" name="MS900074687[1].wav"/>
          </p:nvPr>
        </p:nvPicPr>
        <p:blipFill>
          <a:blip r:embed="rId11" cstate="print"/>
          <a:stretch>
            <a:fillRect/>
          </a:stretch>
        </p:blipFill>
        <p:spPr>
          <a:xfrm>
            <a:off x="4724400" y="3886200"/>
            <a:ext cx="304800" cy="304800"/>
          </a:xfrm>
          <a:prstGeom prst="rect">
            <a:avLst/>
          </a:prstGeom>
        </p:spPr>
      </p:pic>
      <p:pic>
        <p:nvPicPr>
          <p:cNvPr id="134" name="MS900074687[1].wav">
            <a:hlinkClick r:id="" action="ppaction://media"/>
          </p:cNvPr>
          <p:cNvPicPr>
            <a:picLocks noRot="1" noChangeAspect="1"/>
          </p:cNvPicPr>
          <p:nvPr>
            <a:wavAudioFile r:embed="rId1" name="MS900074687[1].wav"/>
          </p:nvPr>
        </p:nvPicPr>
        <p:blipFill>
          <a:blip r:embed="rId12" cstate="print"/>
          <a:stretch>
            <a:fillRect/>
          </a:stretch>
        </p:blipFill>
        <p:spPr>
          <a:xfrm>
            <a:off x="4648200" y="3886200"/>
            <a:ext cx="304800" cy="304800"/>
          </a:xfrm>
          <a:prstGeom prst="rect">
            <a:avLst/>
          </a:prstGeom>
        </p:spPr>
      </p:pic>
      <p:pic>
        <p:nvPicPr>
          <p:cNvPr id="135" name="MS900074687[1].wav">
            <a:hlinkClick r:id="" action="ppaction://media"/>
          </p:cNvPr>
          <p:cNvPicPr>
            <a:picLocks noRot="1" noChangeAspect="1"/>
          </p:cNvPicPr>
          <p:nvPr>
            <a:wavAudioFile r:embed="rId1" name="MS900074687[1].wav"/>
          </p:nvPr>
        </p:nvPicPr>
        <p:blipFill>
          <a:blip r:embed="rId5" cstate="print"/>
          <a:stretch>
            <a:fillRect/>
          </a:stretch>
        </p:blipFill>
        <p:spPr>
          <a:xfrm>
            <a:off x="4648200" y="3886200"/>
            <a:ext cx="304800" cy="304800"/>
          </a:xfrm>
          <a:prstGeom prst="rect">
            <a:avLst/>
          </a:prstGeom>
        </p:spPr>
      </p:pic>
      <p:pic>
        <p:nvPicPr>
          <p:cNvPr id="136" name="MS900074687[1].wav">
            <a:hlinkClick r:id="" action="ppaction://media"/>
          </p:cNvPr>
          <p:cNvPicPr>
            <a:picLocks noRot="1" noChangeAspect="1"/>
          </p:cNvPicPr>
          <p:nvPr>
            <a:wavAudioFile r:embed="rId1" name="MS900074687[1].wav"/>
          </p:nvPr>
        </p:nvPicPr>
        <p:blipFill>
          <a:blip r:embed="rId5" cstate="print"/>
          <a:stretch>
            <a:fillRect/>
          </a:stretch>
        </p:blipFill>
        <p:spPr>
          <a:xfrm>
            <a:off x="4648200" y="3886200"/>
            <a:ext cx="304800" cy="304800"/>
          </a:xfrm>
          <a:prstGeom prst="rect">
            <a:avLst/>
          </a:prstGeom>
        </p:spPr>
      </p:pic>
      <p:pic>
        <p:nvPicPr>
          <p:cNvPr id="137" name="MS900074687[1].wav">
            <a:hlinkClick r:id="" action="ppaction://media"/>
          </p:cNvPr>
          <p:cNvPicPr>
            <a:picLocks noRot="1" noChangeAspect="1"/>
          </p:cNvPicPr>
          <p:nvPr>
            <a:wavAudioFile r:embed="rId1" name="MS900074687[1].wav"/>
          </p:nvPr>
        </p:nvPicPr>
        <p:blipFill>
          <a:blip r:embed="rId5" cstate="print"/>
          <a:stretch>
            <a:fillRect/>
          </a:stretch>
        </p:blipFill>
        <p:spPr>
          <a:xfrm>
            <a:off x="4724400" y="3886200"/>
            <a:ext cx="304800" cy="304800"/>
          </a:xfrm>
          <a:prstGeom prst="rect">
            <a:avLst/>
          </a:prstGeom>
        </p:spPr>
      </p:pic>
      <p:pic>
        <p:nvPicPr>
          <p:cNvPr id="138" name="MS900074687[1].wav">
            <a:hlinkClick r:id="" action="ppaction://media"/>
          </p:cNvPr>
          <p:cNvPicPr>
            <a:picLocks noRot="1" noChangeAspect="1"/>
          </p:cNvPicPr>
          <p:nvPr>
            <a:wavAudioFile r:embed="rId1" name="MS900074687[1].wav"/>
          </p:nvPr>
        </p:nvPicPr>
        <p:blipFill>
          <a:blip r:embed="rId5" cstate="print"/>
          <a:stretch>
            <a:fillRect/>
          </a:stretch>
        </p:blipFill>
        <p:spPr>
          <a:xfrm>
            <a:off x="4648200" y="3886200"/>
            <a:ext cx="304800" cy="304800"/>
          </a:xfrm>
          <a:prstGeom prst="rect">
            <a:avLst/>
          </a:prstGeom>
        </p:spPr>
      </p:pic>
      <p:pic>
        <p:nvPicPr>
          <p:cNvPr id="139" name="MS900074687[1].wav">
            <a:hlinkClick r:id="" action="ppaction://media"/>
          </p:cNvPr>
          <p:cNvPicPr>
            <a:picLocks noRot="1" noChangeAspect="1"/>
          </p:cNvPicPr>
          <p:nvPr>
            <a:wavAudioFile r:embed="rId1" name="MS900074687[1].wav"/>
          </p:nvPr>
        </p:nvPicPr>
        <p:blipFill>
          <a:blip r:embed="rId5" cstate="print"/>
          <a:stretch>
            <a:fillRect/>
          </a:stretch>
        </p:blipFill>
        <p:spPr>
          <a:xfrm>
            <a:off x="4648200" y="3886200"/>
            <a:ext cx="304800" cy="304800"/>
          </a:xfrm>
          <a:prstGeom prst="rect">
            <a:avLst/>
          </a:prstGeom>
        </p:spPr>
      </p:pic>
      <p:pic>
        <p:nvPicPr>
          <p:cNvPr id="140" name="MS900074687[1].wav">
            <a:hlinkClick r:id="" action="ppaction://media"/>
          </p:cNvPr>
          <p:cNvPicPr>
            <a:picLocks noRot="1" noChangeAspect="1"/>
          </p:cNvPicPr>
          <p:nvPr>
            <a:wavAudioFile r:embed="rId1" name="MS900074687[1].wav"/>
          </p:nvPr>
        </p:nvPicPr>
        <p:blipFill>
          <a:blip r:embed="rId5" cstate="print"/>
          <a:stretch>
            <a:fillRect/>
          </a:stretch>
        </p:blipFill>
        <p:spPr>
          <a:xfrm>
            <a:off x="4724400" y="3886200"/>
            <a:ext cx="304800" cy="304800"/>
          </a:xfrm>
          <a:prstGeom prst="rect">
            <a:avLst/>
          </a:prstGeom>
        </p:spPr>
      </p:pic>
      <p:pic>
        <p:nvPicPr>
          <p:cNvPr id="141" name="MS900074687[1].wav">
            <a:hlinkClick r:id="" action="ppaction://media"/>
          </p:cNvPr>
          <p:cNvPicPr>
            <a:picLocks noRot="1" noChangeAspect="1"/>
          </p:cNvPicPr>
          <p:nvPr>
            <a:wavAudioFile r:embed="rId1" name="MS900074687[1].wav"/>
          </p:nvPr>
        </p:nvPicPr>
        <p:blipFill>
          <a:blip r:embed="rId5" cstate="print"/>
          <a:stretch>
            <a:fillRect/>
          </a:stretch>
        </p:blipFill>
        <p:spPr>
          <a:xfrm>
            <a:off x="4724400" y="3962400"/>
            <a:ext cx="304800" cy="304800"/>
          </a:xfrm>
          <a:prstGeom prst="rect">
            <a:avLst/>
          </a:prstGeom>
        </p:spPr>
      </p:pic>
      <p:pic>
        <p:nvPicPr>
          <p:cNvPr id="142" name="MS900074687[1].wav">
            <a:hlinkClick r:id="" action="ppaction://media"/>
          </p:cNvPr>
          <p:cNvPicPr>
            <a:picLocks noRot="1" noChangeAspect="1"/>
          </p:cNvPicPr>
          <p:nvPr>
            <a:wavAudioFile r:embed="rId1" name="MS900074687[1].wav"/>
          </p:nvPr>
        </p:nvPicPr>
        <p:blipFill>
          <a:blip r:embed="rId5" cstate="print"/>
          <a:stretch>
            <a:fillRect/>
          </a:stretch>
        </p:blipFill>
        <p:spPr>
          <a:xfrm>
            <a:off x="4648200" y="3962400"/>
            <a:ext cx="304800" cy="304800"/>
          </a:xfrm>
          <a:prstGeom prst="rect">
            <a:avLst/>
          </a:prstGeom>
        </p:spPr>
      </p:pic>
      <p:pic>
        <p:nvPicPr>
          <p:cNvPr id="143" name="MS900074687[1].wav">
            <a:hlinkClick r:id="" action="ppaction://media"/>
          </p:cNvPr>
          <p:cNvPicPr>
            <a:picLocks noRot="1" noChangeAspect="1"/>
          </p:cNvPicPr>
          <p:nvPr>
            <a:wavAudioFile r:embed="rId1" name="MS900074687[1].wav"/>
          </p:nvPr>
        </p:nvPicPr>
        <p:blipFill>
          <a:blip r:embed="rId13" cstate="print"/>
          <a:stretch>
            <a:fillRect/>
          </a:stretch>
        </p:blipFill>
        <p:spPr>
          <a:xfrm>
            <a:off x="4648200" y="3886200"/>
            <a:ext cx="304800" cy="304800"/>
          </a:xfrm>
          <a:prstGeom prst="rect">
            <a:avLst/>
          </a:prstGeom>
        </p:spPr>
      </p:pic>
      <p:pic>
        <p:nvPicPr>
          <p:cNvPr id="144" name="MS900074687[1].wav">
            <a:hlinkClick r:id="" action="ppaction://media"/>
          </p:cNvPr>
          <p:cNvPicPr>
            <a:picLocks noRot="1" noChangeAspect="1"/>
          </p:cNvPicPr>
          <p:nvPr>
            <a:wavAudioFile r:embed="rId1" name="MS900074687[1].wav"/>
          </p:nvPr>
        </p:nvPicPr>
        <p:blipFill>
          <a:blip r:embed="rId14" cstate="print"/>
          <a:stretch>
            <a:fillRect/>
          </a:stretch>
        </p:blipFill>
        <p:spPr>
          <a:xfrm>
            <a:off x="4648200" y="3962400"/>
            <a:ext cx="304800" cy="304800"/>
          </a:xfrm>
          <a:prstGeom prst="rect">
            <a:avLst/>
          </a:prstGeom>
        </p:spPr>
      </p:pic>
      <p:pic>
        <p:nvPicPr>
          <p:cNvPr id="145" name="MS900074687[1].wav">
            <a:hlinkClick r:id="" action="ppaction://media"/>
          </p:cNvPr>
          <p:cNvPicPr>
            <a:picLocks noRot="1" noChangeAspect="1"/>
          </p:cNvPicPr>
          <p:nvPr>
            <a:wavAudioFile r:embed="rId1" name="MS900074687[1].wav"/>
          </p:nvPr>
        </p:nvPicPr>
        <p:blipFill>
          <a:blip r:embed="rId15" cstate="print"/>
          <a:stretch>
            <a:fillRect/>
          </a:stretch>
        </p:blipFill>
        <p:spPr>
          <a:xfrm>
            <a:off x="4800600" y="3962400"/>
            <a:ext cx="304800" cy="304800"/>
          </a:xfrm>
          <a:prstGeom prst="rect">
            <a:avLst/>
          </a:prstGeom>
        </p:spPr>
      </p:pic>
      <p:pic>
        <p:nvPicPr>
          <p:cNvPr id="146" name="MS900074687[1].wav">
            <a:hlinkClick r:id="" action="ppaction://media"/>
          </p:cNvPr>
          <p:cNvPicPr>
            <a:picLocks noRot="1" noChangeAspect="1"/>
          </p:cNvPicPr>
          <p:nvPr>
            <a:wavAudioFile r:embed="rId1" name="MS900074687[1].wav"/>
          </p:nvPr>
        </p:nvPicPr>
        <p:blipFill>
          <a:blip r:embed="rId16" cstate="print"/>
          <a:stretch>
            <a:fillRect/>
          </a:stretch>
        </p:blipFill>
        <p:spPr>
          <a:xfrm>
            <a:off x="4724400" y="3886200"/>
            <a:ext cx="304800" cy="304800"/>
          </a:xfrm>
          <a:prstGeom prst="rect">
            <a:avLst/>
          </a:prstGeom>
        </p:spPr>
      </p:pic>
      <p:pic>
        <p:nvPicPr>
          <p:cNvPr id="147" name="MS900074687[1].wav">
            <a:hlinkClick r:id="" action="ppaction://media"/>
          </p:cNvPr>
          <p:cNvPicPr>
            <a:picLocks noRot="1" noChangeAspect="1"/>
          </p:cNvPicPr>
          <p:nvPr>
            <a:wavAudioFile r:embed="rId1" name="MS900074687[1].wav"/>
          </p:nvPr>
        </p:nvPicPr>
        <p:blipFill>
          <a:blip r:embed="rId17" cstate="print"/>
          <a:stretch>
            <a:fillRect/>
          </a:stretch>
        </p:blipFill>
        <p:spPr>
          <a:xfrm>
            <a:off x="4724400" y="3886200"/>
            <a:ext cx="304800" cy="304800"/>
          </a:xfrm>
          <a:prstGeom prst="rect">
            <a:avLst/>
          </a:prstGeom>
        </p:spPr>
      </p:pic>
      <p:pic>
        <p:nvPicPr>
          <p:cNvPr id="148" name="MS900074687[1].wav">
            <a:hlinkClick r:id="" action="ppaction://media"/>
          </p:cNvPr>
          <p:cNvPicPr>
            <a:picLocks noRot="1" noChangeAspect="1"/>
          </p:cNvPicPr>
          <p:nvPr>
            <a:wavAudioFile r:embed="rId1" name="MS900074687[1].wav"/>
          </p:nvPr>
        </p:nvPicPr>
        <p:blipFill>
          <a:blip r:embed="rId5" cstate="print"/>
          <a:stretch>
            <a:fillRect/>
          </a:stretch>
        </p:blipFill>
        <p:spPr>
          <a:xfrm>
            <a:off x="4648200" y="3962400"/>
            <a:ext cx="304800" cy="304800"/>
          </a:xfrm>
          <a:prstGeom prst="rect">
            <a:avLst/>
          </a:prstGeom>
        </p:spPr>
      </p:pic>
      <p:pic>
        <p:nvPicPr>
          <p:cNvPr id="149" name="MS900074687[1].wav">
            <a:hlinkClick r:id="" action="ppaction://media"/>
          </p:cNvPr>
          <p:cNvPicPr>
            <a:picLocks noRot="1" noChangeAspect="1"/>
          </p:cNvPicPr>
          <p:nvPr>
            <a:wavAudioFile r:embed="rId1" name="MS900074687[1].wav"/>
          </p:nvPr>
        </p:nvPicPr>
        <p:blipFill>
          <a:blip r:embed="rId5" cstate="print"/>
          <a:stretch>
            <a:fillRect/>
          </a:stretch>
        </p:blipFill>
        <p:spPr>
          <a:xfrm>
            <a:off x="4724400" y="3962400"/>
            <a:ext cx="304800" cy="304800"/>
          </a:xfrm>
          <a:prstGeom prst="rect">
            <a:avLst/>
          </a:prstGeom>
        </p:spPr>
      </p:pic>
      <p:pic>
        <p:nvPicPr>
          <p:cNvPr id="150" name="MS900074687[1].wav">
            <a:hlinkClick r:id="" action="ppaction://media"/>
          </p:cNvPr>
          <p:cNvPicPr>
            <a:picLocks noRot="1" noChangeAspect="1"/>
          </p:cNvPicPr>
          <p:nvPr>
            <a:wavAudioFile r:embed="rId1" name="MS900074687[1].wav"/>
          </p:nvPr>
        </p:nvPicPr>
        <p:blipFill>
          <a:blip r:embed="rId5" cstate="print"/>
          <a:stretch>
            <a:fillRect/>
          </a:stretch>
        </p:blipFill>
        <p:spPr>
          <a:xfrm>
            <a:off x="4724400" y="3886200"/>
            <a:ext cx="304800" cy="304800"/>
          </a:xfrm>
          <a:prstGeom prst="rect">
            <a:avLst/>
          </a:prstGeom>
        </p:spPr>
      </p:pic>
      <p:pic>
        <p:nvPicPr>
          <p:cNvPr id="151" name="MS900074687[1].wav">
            <a:hlinkClick r:id="" action="ppaction://media"/>
          </p:cNvPr>
          <p:cNvPicPr>
            <a:picLocks noRot="1" noChangeAspect="1"/>
          </p:cNvPicPr>
          <p:nvPr>
            <a:wavAudioFile r:embed="rId1" name="MS900074687[1].wav"/>
          </p:nvPr>
        </p:nvPicPr>
        <p:blipFill>
          <a:blip r:embed="rId5" cstate="print"/>
          <a:stretch>
            <a:fillRect/>
          </a:stretch>
        </p:blipFill>
        <p:spPr>
          <a:xfrm>
            <a:off x="4648200" y="3886200"/>
            <a:ext cx="304800" cy="304800"/>
          </a:xfrm>
          <a:prstGeom prst="rect">
            <a:avLst/>
          </a:prstGeom>
        </p:spPr>
      </p:pic>
      <p:pic>
        <p:nvPicPr>
          <p:cNvPr id="152" name="MS900074687[1].wav">
            <a:hlinkClick r:id="" action="ppaction://media"/>
          </p:cNvPr>
          <p:cNvPicPr>
            <a:picLocks noRot="1" noChangeAspect="1"/>
          </p:cNvPicPr>
          <p:nvPr>
            <a:wavAudioFile r:embed="rId1" name="MS900074687[1].wav"/>
          </p:nvPr>
        </p:nvPicPr>
        <p:blipFill>
          <a:blip r:embed="rId5" cstate="print"/>
          <a:stretch>
            <a:fillRect/>
          </a:stretch>
        </p:blipFill>
        <p:spPr>
          <a:xfrm>
            <a:off x="4648200" y="3962400"/>
            <a:ext cx="304800" cy="304800"/>
          </a:xfrm>
          <a:prstGeom prst="rect">
            <a:avLst/>
          </a:prstGeom>
        </p:spPr>
      </p:pic>
      <p:pic>
        <p:nvPicPr>
          <p:cNvPr id="153" name="MS900074687[1].wav">
            <a:hlinkClick r:id="" action="ppaction://media"/>
          </p:cNvPr>
          <p:cNvPicPr>
            <a:picLocks noRot="1" noChangeAspect="1"/>
          </p:cNvPicPr>
          <p:nvPr>
            <a:wavAudioFile r:embed="rId1" name="MS900074687[1].wav"/>
          </p:nvPr>
        </p:nvPicPr>
        <p:blipFill>
          <a:blip r:embed="rId5" cstate="print"/>
          <a:stretch>
            <a:fillRect/>
          </a:stretch>
        </p:blipFill>
        <p:spPr>
          <a:xfrm>
            <a:off x="4648200" y="3886200"/>
            <a:ext cx="304800" cy="304800"/>
          </a:xfrm>
          <a:prstGeom prst="rect">
            <a:avLst/>
          </a:prstGeom>
        </p:spPr>
      </p:pic>
      <p:pic>
        <p:nvPicPr>
          <p:cNvPr id="154" name="MS900074687[1].wav">
            <a:hlinkClick r:id="" action="ppaction://media"/>
          </p:cNvPr>
          <p:cNvPicPr>
            <a:picLocks noRot="1" noChangeAspect="1"/>
          </p:cNvPicPr>
          <p:nvPr>
            <a:wavAudioFile r:embed="rId1" name="MS900074687[1].wav"/>
          </p:nvPr>
        </p:nvPicPr>
        <p:blipFill>
          <a:blip r:embed="rId5" cstate="print"/>
          <a:stretch>
            <a:fillRect/>
          </a:stretch>
        </p:blipFill>
        <p:spPr>
          <a:xfrm>
            <a:off x="4648200" y="3962400"/>
            <a:ext cx="304800" cy="304800"/>
          </a:xfrm>
          <a:prstGeom prst="rect">
            <a:avLst/>
          </a:prstGeom>
        </p:spPr>
      </p:pic>
      <p:pic>
        <p:nvPicPr>
          <p:cNvPr id="155" name="MS900074687[1].wav">
            <a:hlinkClick r:id="" action="ppaction://media"/>
          </p:cNvPr>
          <p:cNvPicPr>
            <a:picLocks noRot="1" noChangeAspect="1"/>
          </p:cNvPicPr>
          <p:nvPr>
            <a:wavAudioFile r:embed="rId1" name="MS900074687[1].wav"/>
          </p:nvPr>
        </p:nvPicPr>
        <p:blipFill>
          <a:blip r:embed="rId5" cstate="print"/>
          <a:stretch>
            <a:fillRect/>
          </a:stretch>
        </p:blipFill>
        <p:spPr>
          <a:xfrm>
            <a:off x="4724400" y="3886200"/>
            <a:ext cx="304800" cy="304800"/>
          </a:xfrm>
          <a:prstGeom prst="rect">
            <a:avLst/>
          </a:prstGeom>
        </p:spPr>
      </p:pic>
      <p:pic>
        <p:nvPicPr>
          <p:cNvPr id="156" name="MS900074687[1].wav">
            <a:hlinkClick r:id="" action="ppaction://media"/>
          </p:cNvPr>
          <p:cNvPicPr>
            <a:picLocks noRot="1" noChangeAspect="1"/>
          </p:cNvPicPr>
          <p:nvPr>
            <a:wavAudioFile r:embed="rId1" name="MS900074687[1].wav"/>
          </p:nvPr>
        </p:nvPicPr>
        <p:blipFill>
          <a:blip r:embed="rId5" cstate="print"/>
          <a:stretch>
            <a:fillRect/>
          </a:stretch>
        </p:blipFill>
        <p:spPr>
          <a:xfrm>
            <a:off x="4648200" y="3886200"/>
            <a:ext cx="304800" cy="304800"/>
          </a:xfrm>
          <a:prstGeom prst="rect">
            <a:avLst/>
          </a:prstGeom>
        </p:spPr>
      </p:pic>
      <p:pic>
        <p:nvPicPr>
          <p:cNvPr id="157" name="MS900074687[1].wav">
            <a:hlinkClick r:id="" action="ppaction://media"/>
          </p:cNvPr>
          <p:cNvPicPr>
            <a:picLocks noRot="1" noChangeAspect="1"/>
          </p:cNvPicPr>
          <p:nvPr>
            <a:wavAudioFile r:embed="rId1" name="MS900074687[1].wav"/>
          </p:nvPr>
        </p:nvPicPr>
        <p:blipFill>
          <a:blip r:embed="rId5" cstate="print"/>
          <a:stretch>
            <a:fillRect/>
          </a:stretch>
        </p:blipFill>
        <p:spPr>
          <a:xfrm>
            <a:off x="4648200" y="3962400"/>
            <a:ext cx="304800" cy="304800"/>
          </a:xfrm>
          <a:prstGeom prst="rect">
            <a:avLst/>
          </a:prstGeom>
        </p:spPr>
      </p:pic>
      <p:pic>
        <p:nvPicPr>
          <p:cNvPr id="158" name="MS900074687[1].wav">
            <a:hlinkClick r:id="" action="ppaction://media"/>
          </p:cNvPr>
          <p:cNvPicPr>
            <a:picLocks noRot="1" noChangeAspect="1"/>
          </p:cNvPicPr>
          <p:nvPr>
            <a:wavAudioFile r:embed="rId1" name="MS900074687[1].wav"/>
          </p:nvPr>
        </p:nvPicPr>
        <p:blipFill>
          <a:blip r:embed="rId5" cstate="print"/>
          <a:stretch>
            <a:fillRect/>
          </a:stretch>
        </p:blipFill>
        <p:spPr>
          <a:xfrm>
            <a:off x="4648200" y="3962400"/>
            <a:ext cx="304800" cy="304800"/>
          </a:xfrm>
          <a:prstGeom prst="rect">
            <a:avLst/>
          </a:prstGeom>
        </p:spPr>
      </p:pic>
      <p:pic>
        <p:nvPicPr>
          <p:cNvPr id="159" name="MS900074687[1].wav">
            <a:hlinkClick r:id="" action="ppaction://media"/>
          </p:cNvPr>
          <p:cNvPicPr>
            <a:picLocks noRot="1" noChangeAspect="1"/>
          </p:cNvPicPr>
          <p:nvPr>
            <a:wavAudioFile r:embed="rId1" name="MS900074687[1].wav"/>
          </p:nvPr>
        </p:nvPicPr>
        <p:blipFill>
          <a:blip r:embed="rId5" cstate="print"/>
          <a:stretch>
            <a:fillRect/>
          </a:stretch>
        </p:blipFill>
        <p:spPr>
          <a:xfrm>
            <a:off x="4724400" y="3962400"/>
            <a:ext cx="304800" cy="304800"/>
          </a:xfrm>
          <a:prstGeom prst="rect">
            <a:avLst/>
          </a:prstGeom>
        </p:spPr>
      </p:pic>
      <p:pic>
        <p:nvPicPr>
          <p:cNvPr id="160" name="MS900074687[1].wav">
            <a:hlinkClick r:id="" action="ppaction://media"/>
          </p:cNvPr>
          <p:cNvPicPr>
            <a:picLocks noRot="1" noChangeAspect="1"/>
          </p:cNvPicPr>
          <p:nvPr>
            <a:wavAudioFile r:embed="rId1" name="MS900074687[1].wav"/>
          </p:nvPr>
        </p:nvPicPr>
        <p:blipFill>
          <a:blip r:embed="rId5" cstate="print"/>
          <a:stretch>
            <a:fillRect/>
          </a:stretch>
        </p:blipFill>
        <p:spPr>
          <a:xfrm>
            <a:off x="4724400" y="3962400"/>
            <a:ext cx="304800" cy="304800"/>
          </a:xfrm>
          <a:prstGeom prst="rect">
            <a:avLst/>
          </a:prstGeom>
        </p:spPr>
      </p:pic>
      <p:pic>
        <p:nvPicPr>
          <p:cNvPr id="161" name="MS900074687[1].wav">
            <a:hlinkClick r:id="" action="ppaction://media"/>
          </p:cNvPr>
          <p:cNvPicPr>
            <a:picLocks noRot="1" noChangeAspect="1"/>
          </p:cNvPicPr>
          <p:nvPr>
            <a:wavAudioFile r:embed="rId1" name="MS900074687[1].wav"/>
          </p:nvPr>
        </p:nvPicPr>
        <p:blipFill>
          <a:blip r:embed="rId5" cstate="print"/>
          <a:stretch>
            <a:fillRect/>
          </a:stretch>
        </p:blipFill>
        <p:spPr>
          <a:xfrm>
            <a:off x="4648200" y="3962400"/>
            <a:ext cx="304800" cy="304800"/>
          </a:xfrm>
          <a:prstGeom prst="rect">
            <a:avLst/>
          </a:prstGeom>
        </p:spPr>
      </p:pic>
      <p:pic>
        <p:nvPicPr>
          <p:cNvPr id="162" name="MS900074687[1].wav">
            <a:hlinkClick r:id="" action="ppaction://media"/>
          </p:cNvPr>
          <p:cNvPicPr>
            <a:picLocks noRot="1" noChangeAspect="1"/>
          </p:cNvPicPr>
          <p:nvPr>
            <a:wavAudioFile r:embed="rId1" name="MS900074687[1].wav"/>
          </p:nvPr>
        </p:nvPicPr>
        <p:blipFill>
          <a:blip r:embed="rId5" cstate="print"/>
          <a:stretch>
            <a:fillRect/>
          </a:stretch>
        </p:blipFill>
        <p:spPr>
          <a:xfrm>
            <a:off x="4648200" y="3962400"/>
            <a:ext cx="304800" cy="304800"/>
          </a:xfrm>
          <a:prstGeom prst="rect">
            <a:avLst/>
          </a:prstGeom>
        </p:spPr>
      </p:pic>
      <p:pic>
        <p:nvPicPr>
          <p:cNvPr id="163" name="MS900074687[1].wav">
            <a:hlinkClick r:id="" action="ppaction://media"/>
          </p:cNvPr>
          <p:cNvPicPr>
            <a:picLocks noRot="1" noChangeAspect="1"/>
          </p:cNvPicPr>
          <p:nvPr>
            <a:wavAudioFile r:embed="rId1" name="MS900074687[1].wav"/>
          </p:nvPr>
        </p:nvPicPr>
        <p:blipFill>
          <a:blip r:embed="rId5" cstate="print"/>
          <a:stretch>
            <a:fillRect/>
          </a:stretch>
        </p:blipFill>
        <p:spPr>
          <a:xfrm>
            <a:off x="4648200" y="3962400"/>
            <a:ext cx="304800" cy="304800"/>
          </a:xfrm>
          <a:prstGeom prst="rect">
            <a:avLst/>
          </a:prstGeom>
        </p:spPr>
      </p:pic>
      <p:pic>
        <p:nvPicPr>
          <p:cNvPr id="164" name="MS900074687[1].wav">
            <a:hlinkClick r:id="" action="ppaction://media"/>
          </p:cNvPr>
          <p:cNvPicPr>
            <a:picLocks noRot="1" noChangeAspect="1"/>
          </p:cNvPicPr>
          <p:nvPr>
            <a:wavAudioFile r:embed="rId1" name="MS900074687[1].wav"/>
          </p:nvPr>
        </p:nvPicPr>
        <p:blipFill>
          <a:blip r:embed="rId5" cstate="print"/>
          <a:stretch>
            <a:fillRect/>
          </a:stretch>
        </p:blipFill>
        <p:spPr>
          <a:xfrm>
            <a:off x="4724400" y="3962400"/>
            <a:ext cx="304800" cy="304800"/>
          </a:xfrm>
          <a:prstGeom prst="rect">
            <a:avLst/>
          </a:prstGeom>
        </p:spPr>
      </p:pic>
      <p:pic>
        <p:nvPicPr>
          <p:cNvPr id="165" name="MS900074687[1].wav">
            <a:hlinkClick r:id="" action="ppaction://media"/>
          </p:cNvPr>
          <p:cNvPicPr>
            <a:picLocks noRot="1" noChangeAspect="1"/>
          </p:cNvPicPr>
          <p:nvPr>
            <a:wavAudioFile r:embed="rId1" name="MS900074687[1].wav"/>
          </p:nvPr>
        </p:nvPicPr>
        <p:blipFill>
          <a:blip r:embed="rId5" cstate="print"/>
          <a:stretch>
            <a:fillRect/>
          </a:stretch>
        </p:blipFill>
        <p:spPr>
          <a:xfrm>
            <a:off x="4648200" y="3886200"/>
            <a:ext cx="304800" cy="304800"/>
          </a:xfrm>
          <a:prstGeom prst="rect">
            <a:avLst/>
          </a:prstGeom>
        </p:spPr>
      </p:pic>
      <p:pic>
        <p:nvPicPr>
          <p:cNvPr id="166" name="MS900074687[1].wav">
            <a:hlinkClick r:id="" action="ppaction://media"/>
          </p:cNvPr>
          <p:cNvPicPr>
            <a:picLocks noRot="1" noChangeAspect="1"/>
          </p:cNvPicPr>
          <p:nvPr>
            <a:wavAudioFile r:embed="rId1" name="MS900074687[1].wav"/>
          </p:nvPr>
        </p:nvPicPr>
        <p:blipFill>
          <a:blip r:embed="rId5" cstate="print"/>
          <a:stretch>
            <a:fillRect/>
          </a:stretch>
        </p:blipFill>
        <p:spPr>
          <a:xfrm>
            <a:off x="4648200" y="3886200"/>
            <a:ext cx="304800" cy="304800"/>
          </a:xfrm>
          <a:prstGeom prst="rect">
            <a:avLst/>
          </a:prstGeom>
        </p:spPr>
      </p:pic>
      <p:pic>
        <p:nvPicPr>
          <p:cNvPr id="167" name="MS900074687[1].wav">
            <a:hlinkClick r:id="" action="ppaction://media"/>
          </p:cNvPr>
          <p:cNvPicPr>
            <a:picLocks noRot="1" noChangeAspect="1"/>
          </p:cNvPicPr>
          <p:nvPr>
            <a:wavAudioFile r:embed="rId1" name="MS900074687[1].wav"/>
          </p:nvPr>
        </p:nvPicPr>
        <p:blipFill>
          <a:blip r:embed="rId5" cstate="print"/>
          <a:stretch>
            <a:fillRect/>
          </a:stretch>
        </p:blipFill>
        <p:spPr>
          <a:xfrm>
            <a:off x="4648200" y="3962400"/>
            <a:ext cx="304800" cy="304800"/>
          </a:xfrm>
          <a:prstGeom prst="rect">
            <a:avLst/>
          </a:prstGeom>
        </p:spPr>
      </p:pic>
      <p:pic>
        <p:nvPicPr>
          <p:cNvPr id="168" name="MS900074687[1].wav">
            <a:hlinkClick r:id="" action="ppaction://media"/>
          </p:cNvPr>
          <p:cNvPicPr>
            <a:picLocks noRot="1" noChangeAspect="1"/>
          </p:cNvPicPr>
          <p:nvPr>
            <a:wavAudioFile r:embed="rId1" name="MS900074687[1].wav"/>
          </p:nvPr>
        </p:nvPicPr>
        <p:blipFill>
          <a:blip r:embed="rId5" cstate="print"/>
          <a:stretch>
            <a:fillRect/>
          </a:stretch>
        </p:blipFill>
        <p:spPr>
          <a:xfrm>
            <a:off x="4724400" y="3962400"/>
            <a:ext cx="304800" cy="304800"/>
          </a:xfrm>
          <a:prstGeom prst="rect">
            <a:avLst/>
          </a:prstGeom>
        </p:spPr>
      </p:pic>
      <p:pic>
        <p:nvPicPr>
          <p:cNvPr id="169" name="MS900074687[1].wav">
            <a:hlinkClick r:id="" action="ppaction://media"/>
          </p:cNvPr>
          <p:cNvPicPr>
            <a:picLocks noRot="1" noChangeAspect="1"/>
          </p:cNvPicPr>
          <p:nvPr>
            <a:wavAudioFile r:embed="rId1" name="MS900074687[1].wav"/>
          </p:nvPr>
        </p:nvPicPr>
        <p:blipFill>
          <a:blip r:embed="rId5" cstate="print"/>
          <a:stretch>
            <a:fillRect/>
          </a:stretch>
        </p:blipFill>
        <p:spPr>
          <a:xfrm>
            <a:off x="4724400" y="3962400"/>
            <a:ext cx="304800" cy="304800"/>
          </a:xfrm>
          <a:prstGeom prst="rect">
            <a:avLst/>
          </a:prstGeom>
        </p:spPr>
      </p:pic>
      <p:pic>
        <p:nvPicPr>
          <p:cNvPr id="170" name="MS900074687[1].wav">
            <a:hlinkClick r:id="" action="ppaction://media"/>
          </p:cNvPr>
          <p:cNvPicPr>
            <a:picLocks noRot="1" noChangeAspect="1"/>
          </p:cNvPicPr>
          <p:nvPr>
            <a:wavAudioFile r:embed="rId1" name="MS900074687[1].wav"/>
          </p:nvPr>
        </p:nvPicPr>
        <p:blipFill>
          <a:blip r:embed="rId5" cstate="print"/>
          <a:stretch>
            <a:fillRect/>
          </a:stretch>
        </p:blipFill>
        <p:spPr>
          <a:xfrm>
            <a:off x="4648200" y="3962400"/>
            <a:ext cx="304800" cy="304800"/>
          </a:xfrm>
          <a:prstGeom prst="rect">
            <a:avLst/>
          </a:prstGeom>
        </p:spPr>
      </p:pic>
      <p:pic>
        <p:nvPicPr>
          <p:cNvPr id="171" name="MS900074687[1].wav">
            <a:hlinkClick r:id="" action="ppaction://media"/>
          </p:cNvPr>
          <p:cNvPicPr>
            <a:picLocks noRot="1" noChangeAspect="1"/>
          </p:cNvPicPr>
          <p:nvPr>
            <a:wavAudioFile r:embed="rId1" name="MS900074687[1].wav"/>
          </p:nvPr>
        </p:nvPicPr>
        <p:blipFill>
          <a:blip r:embed="rId5" cstate="print"/>
          <a:stretch>
            <a:fillRect/>
          </a:stretch>
        </p:blipFill>
        <p:spPr>
          <a:xfrm>
            <a:off x="4648200" y="3886200"/>
            <a:ext cx="304800" cy="304800"/>
          </a:xfrm>
          <a:prstGeom prst="rect">
            <a:avLst/>
          </a:prstGeom>
        </p:spPr>
      </p:pic>
      <p:pic>
        <p:nvPicPr>
          <p:cNvPr id="172" name="MS900074687[1].wav">
            <a:hlinkClick r:id="" action="ppaction://media"/>
          </p:cNvPr>
          <p:cNvPicPr>
            <a:picLocks noRot="1" noChangeAspect="1"/>
          </p:cNvPicPr>
          <p:nvPr>
            <a:wavAudioFile r:embed="rId1" name="MS900074687[1].wav"/>
          </p:nvPr>
        </p:nvPicPr>
        <p:blipFill>
          <a:blip r:embed="rId5" cstate="print"/>
          <a:stretch>
            <a:fillRect/>
          </a:stretch>
        </p:blipFill>
        <p:spPr>
          <a:xfrm>
            <a:off x="4648200" y="3886200"/>
            <a:ext cx="304800" cy="304800"/>
          </a:xfrm>
          <a:prstGeom prst="rect">
            <a:avLst/>
          </a:prstGeom>
        </p:spPr>
      </p:pic>
      <p:pic>
        <p:nvPicPr>
          <p:cNvPr id="173" name="MS900074687[1].wav">
            <a:hlinkClick r:id="" action="ppaction://media"/>
          </p:cNvPr>
          <p:cNvPicPr>
            <a:picLocks noRot="1" noChangeAspect="1"/>
          </p:cNvPicPr>
          <p:nvPr>
            <a:wavAudioFile r:embed="rId1" name="MS900074687[1].wav"/>
          </p:nvPr>
        </p:nvPicPr>
        <p:blipFill>
          <a:blip r:embed="rId18" cstate="print"/>
          <a:stretch>
            <a:fillRect/>
          </a:stretch>
        </p:blipFill>
        <p:spPr>
          <a:xfrm>
            <a:off x="4724400" y="4038600"/>
            <a:ext cx="304800" cy="304800"/>
          </a:xfrm>
          <a:prstGeom prst="rect">
            <a:avLst/>
          </a:prstGeom>
        </p:spPr>
      </p:pic>
      <p:pic>
        <p:nvPicPr>
          <p:cNvPr id="174" name="MS900074687[1].wav">
            <a:hlinkClick r:id="" action="ppaction://media"/>
          </p:cNvPr>
          <p:cNvPicPr>
            <a:picLocks noRot="1" noChangeAspect="1"/>
          </p:cNvPicPr>
          <p:nvPr>
            <a:wavAudioFile r:embed="rId1" name="MS900074687[1].wav"/>
          </p:nvPr>
        </p:nvPicPr>
        <p:blipFill>
          <a:blip r:embed="rId19" cstate="print"/>
          <a:stretch>
            <a:fillRect/>
          </a:stretch>
        </p:blipFill>
        <p:spPr>
          <a:xfrm>
            <a:off x="4724400" y="3962400"/>
            <a:ext cx="304800" cy="304800"/>
          </a:xfrm>
          <a:prstGeom prst="rect">
            <a:avLst/>
          </a:prstGeom>
        </p:spPr>
      </p:pic>
      <p:pic>
        <p:nvPicPr>
          <p:cNvPr id="175" name="MS900074687[1].wav">
            <a:hlinkClick r:id="" action="ppaction://media"/>
          </p:cNvPr>
          <p:cNvPicPr>
            <a:picLocks noRot="1" noChangeAspect="1"/>
          </p:cNvPicPr>
          <p:nvPr>
            <a:wavAudioFile r:embed="rId1" name="MS900074687[1].wav"/>
          </p:nvPr>
        </p:nvPicPr>
        <p:blipFill>
          <a:blip r:embed="rId20" cstate="print"/>
          <a:stretch>
            <a:fillRect/>
          </a:stretch>
        </p:blipFill>
        <p:spPr>
          <a:xfrm>
            <a:off x="4724400" y="3886200"/>
            <a:ext cx="304800" cy="304800"/>
          </a:xfrm>
          <a:prstGeom prst="rect">
            <a:avLst/>
          </a:prstGeom>
        </p:spPr>
      </p:pic>
      <p:pic>
        <p:nvPicPr>
          <p:cNvPr id="176" name="MS900074687[1].wav">
            <a:hlinkClick r:id="" action="ppaction://media"/>
          </p:cNvPr>
          <p:cNvPicPr>
            <a:picLocks noRot="1" noChangeAspect="1"/>
          </p:cNvPicPr>
          <p:nvPr>
            <a:wavAudioFile r:embed="rId1" name="MS900074687[1].wav"/>
          </p:nvPr>
        </p:nvPicPr>
        <p:blipFill>
          <a:blip r:embed="rId21" cstate="print"/>
          <a:stretch>
            <a:fillRect/>
          </a:stretch>
        </p:blipFill>
        <p:spPr>
          <a:xfrm>
            <a:off x="4724400" y="4038600"/>
            <a:ext cx="304800" cy="304800"/>
          </a:xfrm>
          <a:prstGeom prst="rect">
            <a:avLst/>
          </a:prstGeom>
        </p:spPr>
      </p:pic>
      <p:pic>
        <p:nvPicPr>
          <p:cNvPr id="177" name="MS900074687[1].wav">
            <a:hlinkClick r:id="" action="ppaction://media"/>
          </p:cNvPr>
          <p:cNvPicPr>
            <a:picLocks noRot="1" noChangeAspect="1"/>
          </p:cNvPicPr>
          <p:nvPr>
            <a:wavAudioFile r:embed="rId1" name="MS900074687[1].wav"/>
          </p:nvPr>
        </p:nvPicPr>
        <p:blipFill>
          <a:blip r:embed="rId21" cstate="print"/>
          <a:stretch>
            <a:fillRect/>
          </a:stretch>
        </p:blipFill>
        <p:spPr>
          <a:xfrm>
            <a:off x="4724400" y="3886200"/>
            <a:ext cx="304800" cy="304800"/>
          </a:xfrm>
          <a:prstGeom prst="rect">
            <a:avLst/>
          </a:prstGeom>
        </p:spPr>
      </p:pic>
      <p:pic>
        <p:nvPicPr>
          <p:cNvPr id="178" name="MS900074687[1].wav">
            <a:hlinkClick r:id="" action="ppaction://media"/>
          </p:cNvPr>
          <p:cNvPicPr>
            <a:picLocks noRot="1" noChangeAspect="1"/>
          </p:cNvPicPr>
          <p:nvPr>
            <a:wavAudioFile r:embed="rId1" name="MS900074687[1].wav"/>
          </p:nvPr>
        </p:nvPicPr>
        <p:blipFill>
          <a:blip r:embed="rId21" cstate="print"/>
          <a:stretch>
            <a:fillRect/>
          </a:stretch>
        </p:blipFill>
        <p:spPr>
          <a:xfrm>
            <a:off x="4724400" y="3886200"/>
            <a:ext cx="304800" cy="304800"/>
          </a:xfrm>
          <a:prstGeom prst="rect">
            <a:avLst/>
          </a:prstGeom>
        </p:spPr>
      </p:pic>
      <p:pic>
        <p:nvPicPr>
          <p:cNvPr id="179" name="MS900074687[1].wav">
            <a:hlinkClick r:id="" action="ppaction://media"/>
          </p:cNvPr>
          <p:cNvPicPr>
            <a:picLocks noRot="1" noChangeAspect="1"/>
          </p:cNvPicPr>
          <p:nvPr>
            <a:wavAudioFile r:embed="rId1" name="MS900074687[1].wav"/>
          </p:nvPr>
        </p:nvPicPr>
        <p:blipFill>
          <a:blip r:embed="rId21" cstate="print"/>
          <a:stretch>
            <a:fillRect/>
          </a:stretch>
        </p:blipFill>
        <p:spPr>
          <a:xfrm>
            <a:off x="4724400" y="3886200"/>
            <a:ext cx="304800" cy="304800"/>
          </a:xfrm>
          <a:prstGeom prst="rect">
            <a:avLst/>
          </a:prstGeom>
        </p:spPr>
      </p:pic>
      <p:pic>
        <p:nvPicPr>
          <p:cNvPr id="180" name="MS900074687[1].wav">
            <a:hlinkClick r:id="" action="ppaction://media"/>
          </p:cNvPr>
          <p:cNvPicPr>
            <a:picLocks noRot="1" noChangeAspect="1"/>
          </p:cNvPicPr>
          <p:nvPr>
            <a:wavAudioFile r:embed="rId1" name="MS900074687[1].wav"/>
          </p:nvPr>
        </p:nvPicPr>
        <p:blipFill>
          <a:blip r:embed="rId21" cstate="print"/>
          <a:stretch>
            <a:fillRect/>
          </a:stretch>
        </p:blipFill>
        <p:spPr>
          <a:xfrm>
            <a:off x="4648200" y="3886200"/>
            <a:ext cx="304800" cy="304800"/>
          </a:xfrm>
          <a:prstGeom prst="rect">
            <a:avLst/>
          </a:prstGeom>
        </p:spPr>
      </p:pic>
      <p:pic>
        <p:nvPicPr>
          <p:cNvPr id="181" name="MS900074687[1].wav">
            <a:hlinkClick r:id="" action="ppaction://media"/>
          </p:cNvPr>
          <p:cNvPicPr>
            <a:picLocks noRot="1" noChangeAspect="1"/>
          </p:cNvPicPr>
          <p:nvPr>
            <a:wavAudioFile r:embed="rId1" name="MS900074687[1].wav"/>
          </p:nvPr>
        </p:nvPicPr>
        <p:blipFill>
          <a:blip r:embed="rId21" cstate="print"/>
          <a:stretch>
            <a:fillRect/>
          </a:stretch>
        </p:blipFill>
        <p:spPr>
          <a:xfrm>
            <a:off x="4648200" y="3886200"/>
            <a:ext cx="304800" cy="304800"/>
          </a:xfrm>
          <a:prstGeom prst="rect">
            <a:avLst/>
          </a:prstGeom>
        </p:spPr>
      </p:pic>
      <p:pic>
        <p:nvPicPr>
          <p:cNvPr id="182" name="MS900074687[1].wav">
            <a:hlinkClick r:id="" action="ppaction://media"/>
          </p:cNvPr>
          <p:cNvPicPr>
            <a:picLocks noRot="1" noChangeAspect="1"/>
          </p:cNvPicPr>
          <p:nvPr>
            <a:wavAudioFile r:embed="rId1" name="MS900074687[1].wav"/>
          </p:nvPr>
        </p:nvPicPr>
        <p:blipFill>
          <a:blip r:embed="rId21" cstate="print"/>
          <a:stretch>
            <a:fillRect/>
          </a:stretch>
        </p:blipFill>
        <p:spPr>
          <a:xfrm>
            <a:off x="4724400" y="3886200"/>
            <a:ext cx="304800" cy="304800"/>
          </a:xfrm>
          <a:prstGeom prst="rect">
            <a:avLst/>
          </a:prstGeom>
        </p:spPr>
      </p:pic>
      <p:pic>
        <p:nvPicPr>
          <p:cNvPr id="183" name="MS900074687[1].wav">
            <a:hlinkClick r:id="" action="ppaction://media"/>
          </p:cNvPr>
          <p:cNvPicPr>
            <a:picLocks noRot="1" noChangeAspect="1"/>
          </p:cNvPicPr>
          <p:nvPr>
            <a:wavAudioFile r:embed="rId1" name="MS900074687[1].wav"/>
          </p:nvPr>
        </p:nvPicPr>
        <p:blipFill>
          <a:blip r:embed="rId21" cstate="print"/>
          <a:stretch>
            <a:fillRect/>
          </a:stretch>
        </p:blipFill>
        <p:spPr>
          <a:xfrm>
            <a:off x="4724400" y="3886200"/>
            <a:ext cx="304800" cy="304800"/>
          </a:xfrm>
          <a:prstGeom prst="rect">
            <a:avLst/>
          </a:prstGeom>
        </p:spPr>
      </p:pic>
      <p:pic>
        <p:nvPicPr>
          <p:cNvPr id="184" name="MS900074687[1].wav">
            <a:hlinkClick r:id="" action="ppaction://media"/>
          </p:cNvPr>
          <p:cNvPicPr>
            <a:picLocks noRot="1" noChangeAspect="1"/>
          </p:cNvPicPr>
          <p:nvPr>
            <a:wavAudioFile r:embed="rId1" name="MS900074687[1].wav"/>
          </p:nvPr>
        </p:nvPicPr>
        <p:blipFill>
          <a:blip r:embed="rId21" cstate="print"/>
          <a:stretch>
            <a:fillRect/>
          </a:stretch>
        </p:blipFill>
        <p:spPr>
          <a:xfrm>
            <a:off x="4724400" y="3962400"/>
            <a:ext cx="304800" cy="304800"/>
          </a:xfrm>
          <a:prstGeom prst="rect">
            <a:avLst/>
          </a:prstGeom>
        </p:spPr>
      </p:pic>
      <p:pic>
        <p:nvPicPr>
          <p:cNvPr id="185" name="MS900074687[1].wav">
            <a:hlinkClick r:id="" action="ppaction://media"/>
          </p:cNvPr>
          <p:cNvPicPr>
            <a:picLocks noRot="1" noChangeAspect="1"/>
          </p:cNvPicPr>
          <p:nvPr>
            <a:wavAudioFile r:embed="rId1" name="MS900074687[1].wav"/>
          </p:nvPr>
        </p:nvPicPr>
        <p:blipFill>
          <a:blip r:embed="rId21" cstate="print"/>
          <a:stretch>
            <a:fillRect/>
          </a:stretch>
        </p:blipFill>
        <p:spPr>
          <a:xfrm>
            <a:off x="4724400" y="3962400"/>
            <a:ext cx="304800" cy="304800"/>
          </a:xfrm>
          <a:prstGeom prst="rect">
            <a:avLst/>
          </a:prstGeom>
        </p:spPr>
      </p:pic>
      <p:pic>
        <p:nvPicPr>
          <p:cNvPr id="187" name="MS900388512[1].wav">
            <a:hlinkClick r:id="" action="ppaction://media"/>
          </p:cNvPr>
          <p:cNvPicPr>
            <a:picLocks noRot="1" noChangeAspect="1"/>
          </p:cNvPicPr>
          <p:nvPr>
            <a:wavAudioFile r:embed="rId2" name="MS900388512[1].wav"/>
          </p:nvPr>
        </p:nvPicPr>
        <p:blipFill>
          <a:blip r:embed="rId22" cstate="print"/>
          <a:stretch>
            <a:fillRect/>
          </a:stretch>
        </p:blipFill>
        <p:spPr>
          <a:xfrm>
            <a:off x="4724400" y="3962400"/>
            <a:ext cx="304800" cy="304800"/>
          </a:xfrm>
          <a:prstGeom prst="rect">
            <a:avLst/>
          </a:prstGeom>
        </p:spPr>
      </p:pic>
      <p:pic>
        <p:nvPicPr>
          <p:cNvPr id="188" name="MS900388512[1].wav">
            <a:hlinkClick r:id="" action="ppaction://media"/>
          </p:cNvPr>
          <p:cNvPicPr>
            <a:picLocks noRot="1" noChangeAspect="1"/>
          </p:cNvPicPr>
          <p:nvPr>
            <a:wavAudioFile r:embed="rId2" name="MS900388512[1].wav"/>
          </p:nvPr>
        </p:nvPicPr>
        <p:blipFill>
          <a:blip r:embed="rId23" cstate="print"/>
          <a:stretch>
            <a:fillRect/>
          </a:stretch>
        </p:blipFill>
        <p:spPr>
          <a:xfrm>
            <a:off x="4724400" y="3962400"/>
            <a:ext cx="304800" cy="304800"/>
          </a:xfrm>
          <a:prstGeom prst="rect">
            <a:avLst/>
          </a:prstGeom>
        </p:spPr>
      </p:pic>
      <p:pic>
        <p:nvPicPr>
          <p:cNvPr id="189" name="MS900388512[1].wav">
            <a:hlinkClick r:id="" action="ppaction://media"/>
          </p:cNvPr>
          <p:cNvPicPr>
            <a:picLocks noRot="1" noChangeAspect="1"/>
          </p:cNvPicPr>
          <p:nvPr>
            <a:wavAudioFile r:embed="rId2" name="MS900388512[1].wav"/>
          </p:nvPr>
        </p:nvPicPr>
        <p:blipFill>
          <a:blip r:embed="rId24" cstate="print"/>
          <a:stretch>
            <a:fillRect/>
          </a:stretch>
        </p:blipFill>
        <p:spPr>
          <a:xfrm>
            <a:off x="4724400" y="3886200"/>
            <a:ext cx="304800" cy="304800"/>
          </a:xfrm>
          <a:prstGeom prst="rect">
            <a:avLst/>
          </a:prstGeom>
        </p:spPr>
      </p:pic>
      <p:pic>
        <p:nvPicPr>
          <p:cNvPr id="190" name="MS900388512[1].wav">
            <a:hlinkClick r:id="" action="ppaction://media"/>
          </p:cNvPr>
          <p:cNvPicPr>
            <a:picLocks noRot="1" noChangeAspect="1"/>
          </p:cNvPicPr>
          <p:nvPr>
            <a:wavAudioFile r:embed="rId2" name="MS900388512[1].wav"/>
          </p:nvPr>
        </p:nvPicPr>
        <p:blipFill>
          <a:blip r:embed="rId25" cstate="print"/>
          <a:stretch>
            <a:fillRect/>
          </a:stretch>
        </p:blipFill>
        <p:spPr>
          <a:xfrm>
            <a:off x="4648200" y="3962400"/>
            <a:ext cx="304800" cy="304800"/>
          </a:xfrm>
          <a:prstGeom prst="rect">
            <a:avLst/>
          </a:prstGeom>
        </p:spPr>
      </p:pic>
      <p:pic>
        <p:nvPicPr>
          <p:cNvPr id="191" name="MS900388512[1].wav">
            <a:hlinkClick r:id="" action="ppaction://media"/>
          </p:cNvPr>
          <p:cNvPicPr>
            <a:picLocks noRot="1" noChangeAspect="1"/>
          </p:cNvPicPr>
          <p:nvPr>
            <a:wavAudioFile r:embed="rId2" name="MS900388512[1].wav"/>
          </p:nvPr>
        </p:nvPicPr>
        <p:blipFill>
          <a:blip r:embed="rId26" cstate="print"/>
          <a:stretch>
            <a:fillRect/>
          </a:stretch>
        </p:blipFill>
        <p:spPr>
          <a:xfrm>
            <a:off x="4724400" y="3962400"/>
            <a:ext cx="304800" cy="304800"/>
          </a:xfrm>
          <a:prstGeom prst="rect">
            <a:avLst/>
          </a:prstGeom>
        </p:spPr>
      </p:pic>
      <p:pic>
        <p:nvPicPr>
          <p:cNvPr id="192" name="MS900388512[1].wav">
            <a:hlinkClick r:id="" action="ppaction://media"/>
          </p:cNvPr>
          <p:cNvPicPr>
            <a:picLocks noRot="1" noChangeAspect="1"/>
          </p:cNvPicPr>
          <p:nvPr>
            <a:wavAudioFile r:embed="rId2" name="MS900388512[1].wav"/>
          </p:nvPr>
        </p:nvPicPr>
        <p:blipFill>
          <a:blip r:embed="rId27" cstate="print"/>
          <a:stretch>
            <a:fillRect/>
          </a:stretch>
        </p:blipFill>
        <p:spPr>
          <a:xfrm>
            <a:off x="4724400" y="3962400"/>
            <a:ext cx="304800" cy="304800"/>
          </a:xfrm>
          <a:prstGeom prst="rect">
            <a:avLst/>
          </a:prstGeom>
        </p:spPr>
      </p:pic>
      <p:pic>
        <p:nvPicPr>
          <p:cNvPr id="193" name="MS900388512[1].wav">
            <a:hlinkClick r:id="" action="ppaction://media"/>
          </p:cNvPr>
          <p:cNvPicPr>
            <a:picLocks noRot="1" noChangeAspect="1"/>
          </p:cNvPicPr>
          <p:nvPr>
            <a:wavAudioFile r:embed="rId2" name="MS900388512[1].wav"/>
          </p:nvPr>
        </p:nvPicPr>
        <p:blipFill>
          <a:blip r:embed="rId28" cstate="print"/>
          <a:stretch>
            <a:fillRect/>
          </a:stretch>
        </p:blipFill>
        <p:spPr>
          <a:xfrm>
            <a:off x="4724400" y="3962400"/>
            <a:ext cx="304800" cy="304800"/>
          </a:xfrm>
          <a:prstGeom prst="rect">
            <a:avLst/>
          </a:prstGeom>
        </p:spPr>
      </p:pic>
      <p:pic>
        <p:nvPicPr>
          <p:cNvPr id="194" name="MS900388512[1].wav">
            <a:hlinkClick r:id="" action="ppaction://media"/>
          </p:cNvPr>
          <p:cNvPicPr>
            <a:picLocks noRot="1" noChangeAspect="1"/>
          </p:cNvPicPr>
          <p:nvPr>
            <a:wavAudioFile r:embed="rId2" name="MS900388512[1].wav"/>
          </p:nvPr>
        </p:nvPicPr>
        <p:blipFill>
          <a:blip r:embed="rId29" cstate="print"/>
          <a:stretch>
            <a:fillRect/>
          </a:stretch>
        </p:blipFill>
        <p:spPr>
          <a:xfrm>
            <a:off x="4724400" y="3962400"/>
            <a:ext cx="304800" cy="304800"/>
          </a:xfrm>
          <a:prstGeom prst="rect">
            <a:avLst/>
          </a:prstGeom>
        </p:spPr>
      </p:pic>
      <p:pic>
        <p:nvPicPr>
          <p:cNvPr id="195" name="MS900388512[1].wav">
            <a:hlinkClick r:id="" action="ppaction://media"/>
          </p:cNvPr>
          <p:cNvPicPr>
            <a:picLocks noRot="1" noChangeAspect="1"/>
          </p:cNvPicPr>
          <p:nvPr>
            <a:wavAudioFile r:embed="rId2" name="MS900388512[1].wav"/>
          </p:nvPr>
        </p:nvPicPr>
        <p:blipFill>
          <a:blip r:embed="rId30" cstate="print"/>
          <a:stretch>
            <a:fillRect/>
          </a:stretch>
        </p:blipFill>
        <p:spPr>
          <a:xfrm>
            <a:off x="4724400" y="3962400"/>
            <a:ext cx="304800" cy="304800"/>
          </a:xfrm>
          <a:prstGeom prst="rect">
            <a:avLst/>
          </a:prstGeom>
        </p:spPr>
      </p:pic>
      <p:pic>
        <p:nvPicPr>
          <p:cNvPr id="196" name="MS900388512[1].wav">
            <a:hlinkClick r:id="" action="ppaction://media"/>
          </p:cNvPr>
          <p:cNvPicPr>
            <a:picLocks noRot="1" noChangeAspect="1"/>
          </p:cNvPicPr>
          <p:nvPr>
            <a:wavAudioFile r:embed="rId2" name="MS900388512[1].wav"/>
          </p:nvPr>
        </p:nvPicPr>
        <p:blipFill>
          <a:blip r:embed="rId31" cstate="print"/>
          <a:stretch>
            <a:fillRect/>
          </a:stretch>
        </p:blipFill>
        <p:spPr>
          <a:xfrm>
            <a:off x="4648200" y="3962400"/>
            <a:ext cx="304800" cy="304800"/>
          </a:xfrm>
          <a:prstGeom prst="rect">
            <a:avLst/>
          </a:prstGeom>
        </p:spPr>
      </p:pic>
      <p:pic>
        <p:nvPicPr>
          <p:cNvPr id="197" name="MS900388512[1].wav">
            <a:hlinkClick r:id="" action="ppaction://media"/>
          </p:cNvPr>
          <p:cNvPicPr>
            <a:picLocks noRot="1" noChangeAspect="1"/>
          </p:cNvPicPr>
          <p:nvPr>
            <a:wavAudioFile r:embed="rId2" name="MS900388512[1].wav"/>
          </p:nvPr>
        </p:nvPicPr>
        <p:blipFill>
          <a:blip r:embed="rId32" cstate="print"/>
          <a:stretch>
            <a:fillRect/>
          </a:stretch>
        </p:blipFill>
        <p:spPr>
          <a:xfrm>
            <a:off x="4724400" y="3962400"/>
            <a:ext cx="304800" cy="304800"/>
          </a:xfrm>
          <a:prstGeom prst="rect">
            <a:avLst/>
          </a:prstGeom>
        </p:spPr>
      </p:pic>
      <p:pic>
        <p:nvPicPr>
          <p:cNvPr id="198" name="MS900388512[1].wav">
            <a:hlinkClick r:id="" action="ppaction://media"/>
          </p:cNvPr>
          <p:cNvPicPr>
            <a:picLocks noRot="1" noChangeAspect="1"/>
          </p:cNvPicPr>
          <p:nvPr>
            <a:wavAudioFile r:embed="rId2" name="MS900388512[1].wav"/>
          </p:nvPr>
        </p:nvPicPr>
        <p:blipFill>
          <a:blip r:embed="rId33" cstate="print"/>
          <a:stretch>
            <a:fillRect/>
          </a:stretch>
        </p:blipFill>
        <p:spPr>
          <a:xfrm>
            <a:off x="4724400" y="3962400"/>
            <a:ext cx="304800" cy="304800"/>
          </a:xfrm>
          <a:prstGeom prst="rect">
            <a:avLst/>
          </a:prstGeom>
        </p:spPr>
      </p:pic>
      <p:pic>
        <p:nvPicPr>
          <p:cNvPr id="199" name="MS900388512[1].wav">
            <a:hlinkClick r:id="" action="ppaction://media"/>
          </p:cNvPr>
          <p:cNvPicPr>
            <a:picLocks noRot="1" noChangeAspect="1"/>
          </p:cNvPicPr>
          <p:nvPr>
            <a:wavAudioFile r:embed="rId2" name="MS900388512[1].wav"/>
          </p:nvPr>
        </p:nvPicPr>
        <p:blipFill>
          <a:blip r:embed="rId34" cstate="print"/>
          <a:stretch>
            <a:fillRect/>
          </a:stretch>
        </p:blipFill>
        <p:spPr>
          <a:xfrm>
            <a:off x="4724400" y="3886200"/>
            <a:ext cx="304800" cy="304800"/>
          </a:xfrm>
          <a:prstGeom prst="rect">
            <a:avLst/>
          </a:prstGeom>
        </p:spPr>
      </p:pic>
      <p:pic>
        <p:nvPicPr>
          <p:cNvPr id="200" name="MS900388512[1].wav">
            <a:hlinkClick r:id="" action="ppaction://media"/>
          </p:cNvPr>
          <p:cNvPicPr>
            <a:picLocks noRot="1" noChangeAspect="1"/>
          </p:cNvPicPr>
          <p:nvPr>
            <a:wavAudioFile r:embed="rId2" name="MS900388512[1].wav"/>
          </p:nvPr>
        </p:nvPicPr>
        <p:blipFill>
          <a:blip r:embed="rId35" cstate="print"/>
          <a:stretch>
            <a:fillRect/>
          </a:stretch>
        </p:blipFill>
        <p:spPr>
          <a:xfrm>
            <a:off x="4724400" y="3886200"/>
            <a:ext cx="304800" cy="304800"/>
          </a:xfrm>
          <a:prstGeom prst="rect">
            <a:avLst/>
          </a:prstGeom>
        </p:spPr>
      </p:pic>
      <p:pic>
        <p:nvPicPr>
          <p:cNvPr id="201" name="MS900388512[1].wav">
            <a:hlinkClick r:id="" action="ppaction://media"/>
          </p:cNvPr>
          <p:cNvPicPr>
            <a:picLocks noRot="1" noChangeAspect="1"/>
          </p:cNvPicPr>
          <p:nvPr>
            <a:wavAudioFile r:embed="rId2" name="MS900388512[1].wav"/>
          </p:nvPr>
        </p:nvPicPr>
        <p:blipFill>
          <a:blip r:embed="rId36" cstate="print"/>
          <a:stretch>
            <a:fillRect/>
          </a:stretch>
        </p:blipFill>
        <p:spPr>
          <a:xfrm>
            <a:off x="4724400" y="3962400"/>
            <a:ext cx="304800" cy="304800"/>
          </a:xfrm>
          <a:prstGeom prst="rect">
            <a:avLst/>
          </a:prstGeom>
        </p:spPr>
      </p:pic>
      <p:pic>
        <p:nvPicPr>
          <p:cNvPr id="202" name="MS900388512[1].wav">
            <a:hlinkClick r:id="" action="ppaction://media"/>
          </p:cNvPr>
          <p:cNvPicPr>
            <a:picLocks noRot="1" noChangeAspect="1"/>
          </p:cNvPicPr>
          <p:nvPr>
            <a:wavAudioFile r:embed="rId2" name="MS900388512[1].wav"/>
          </p:nvPr>
        </p:nvPicPr>
        <p:blipFill>
          <a:blip r:embed="rId37" cstate="print"/>
          <a:stretch>
            <a:fillRect/>
          </a:stretch>
        </p:blipFill>
        <p:spPr>
          <a:xfrm>
            <a:off x="4724400" y="3962400"/>
            <a:ext cx="304800" cy="304800"/>
          </a:xfrm>
          <a:prstGeom prst="rect">
            <a:avLst/>
          </a:prstGeom>
        </p:spPr>
      </p:pic>
      <p:pic>
        <p:nvPicPr>
          <p:cNvPr id="203" name="MS900388512[1].wav">
            <a:hlinkClick r:id="" action="ppaction://media"/>
          </p:cNvPr>
          <p:cNvPicPr>
            <a:picLocks noRot="1" noChangeAspect="1"/>
          </p:cNvPicPr>
          <p:nvPr>
            <a:wavAudioFile r:embed="rId2" name="MS900388512[1].wav"/>
          </p:nvPr>
        </p:nvPicPr>
        <p:blipFill>
          <a:blip r:embed="rId38" cstate="print"/>
          <a:stretch>
            <a:fillRect/>
          </a:stretch>
        </p:blipFill>
        <p:spPr>
          <a:xfrm>
            <a:off x="4648200" y="3962400"/>
            <a:ext cx="304800" cy="304800"/>
          </a:xfrm>
          <a:prstGeom prst="rect">
            <a:avLst/>
          </a:prstGeom>
        </p:spPr>
      </p:pic>
      <p:pic>
        <p:nvPicPr>
          <p:cNvPr id="204" name="MS900388512[1].wav">
            <a:hlinkClick r:id="" action="ppaction://media"/>
          </p:cNvPr>
          <p:cNvPicPr>
            <a:picLocks noRot="1" noChangeAspect="1"/>
          </p:cNvPicPr>
          <p:nvPr>
            <a:wavAudioFile r:embed="rId2" name="MS900388512[1].wav"/>
          </p:nvPr>
        </p:nvPicPr>
        <p:blipFill>
          <a:blip r:embed="rId39" cstate="print"/>
          <a:stretch>
            <a:fillRect/>
          </a:stretch>
        </p:blipFill>
        <p:spPr>
          <a:xfrm>
            <a:off x="4724400" y="3886200"/>
            <a:ext cx="304800" cy="304800"/>
          </a:xfrm>
          <a:prstGeom prst="rect">
            <a:avLst/>
          </a:prstGeom>
        </p:spPr>
      </p:pic>
      <p:pic>
        <p:nvPicPr>
          <p:cNvPr id="205" name="MS900388512[1].wav">
            <a:hlinkClick r:id="" action="ppaction://media"/>
          </p:cNvPr>
          <p:cNvPicPr>
            <a:picLocks noRot="1" noChangeAspect="1"/>
          </p:cNvPicPr>
          <p:nvPr>
            <a:wavAudioFile r:embed="rId2" name="MS900388512[1].wav"/>
          </p:nvPr>
        </p:nvPicPr>
        <p:blipFill>
          <a:blip r:embed="rId40" cstate="print"/>
          <a:stretch>
            <a:fillRect/>
          </a:stretch>
        </p:blipFill>
        <p:spPr>
          <a:xfrm>
            <a:off x="4648200" y="3886200"/>
            <a:ext cx="304800" cy="304800"/>
          </a:xfrm>
          <a:prstGeom prst="rect">
            <a:avLst/>
          </a:prstGeom>
        </p:spPr>
      </p:pic>
      <p:pic>
        <p:nvPicPr>
          <p:cNvPr id="206" name="MS900388512[1].wav">
            <a:hlinkClick r:id="" action="ppaction://media"/>
          </p:cNvPr>
          <p:cNvPicPr>
            <a:picLocks noRot="1" noChangeAspect="1"/>
          </p:cNvPicPr>
          <p:nvPr>
            <a:wavAudioFile r:embed="rId2" name="MS900388512[1].wav"/>
          </p:nvPr>
        </p:nvPicPr>
        <p:blipFill>
          <a:blip r:embed="rId41" cstate="print"/>
          <a:stretch>
            <a:fillRect/>
          </a:stretch>
        </p:blipFill>
        <p:spPr>
          <a:xfrm>
            <a:off x="4724400" y="3962400"/>
            <a:ext cx="304800" cy="304800"/>
          </a:xfrm>
          <a:prstGeom prst="rect">
            <a:avLst/>
          </a:prstGeom>
        </p:spPr>
      </p:pic>
      <p:pic>
        <p:nvPicPr>
          <p:cNvPr id="207" name="MS900388512[1].wav">
            <a:hlinkClick r:id="" action="ppaction://media"/>
          </p:cNvPr>
          <p:cNvPicPr>
            <a:picLocks noRot="1" noChangeAspect="1"/>
          </p:cNvPicPr>
          <p:nvPr>
            <a:wavAudioFile r:embed="rId2" name="MS900388512[1].wav"/>
          </p:nvPr>
        </p:nvPicPr>
        <p:blipFill>
          <a:blip r:embed="rId42" cstate="print"/>
          <a:stretch>
            <a:fillRect/>
          </a:stretch>
        </p:blipFill>
        <p:spPr>
          <a:xfrm>
            <a:off x="4724400" y="3886200"/>
            <a:ext cx="304800" cy="304800"/>
          </a:xfrm>
          <a:prstGeom prst="rect">
            <a:avLst/>
          </a:prstGeom>
        </p:spPr>
      </p:pic>
      <p:pic>
        <p:nvPicPr>
          <p:cNvPr id="208" name="MS900388512[1].wav">
            <a:hlinkClick r:id="" action="ppaction://media"/>
          </p:cNvPr>
          <p:cNvPicPr>
            <a:picLocks noRot="1" noChangeAspect="1"/>
          </p:cNvPicPr>
          <p:nvPr>
            <a:wavAudioFile r:embed="rId2" name="MS900388512[1].wav"/>
          </p:nvPr>
        </p:nvPicPr>
        <p:blipFill>
          <a:blip r:embed="rId43" cstate="print"/>
          <a:stretch>
            <a:fillRect/>
          </a:stretch>
        </p:blipFill>
        <p:spPr>
          <a:xfrm>
            <a:off x="4648200" y="3962400"/>
            <a:ext cx="304800" cy="304800"/>
          </a:xfrm>
          <a:prstGeom prst="rect">
            <a:avLst/>
          </a:prstGeom>
        </p:spPr>
      </p:pic>
      <p:pic>
        <p:nvPicPr>
          <p:cNvPr id="209" name="MS900388512[1].wav">
            <a:hlinkClick r:id="" action="ppaction://media"/>
          </p:cNvPr>
          <p:cNvPicPr>
            <a:picLocks noRot="1" noChangeAspect="1"/>
          </p:cNvPicPr>
          <p:nvPr>
            <a:wavAudioFile r:embed="rId2" name="MS900388512[1].wav"/>
          </p:nvPr>
        </p:nvPicPr>
        <p:blipFill>
          <a:blip r:embed="rId44" cstate="print"/>
          <a:stretch>
            <a:fillRect/>
          </a:stretch>
        </p:blipFill>
        <p:spPr>
          <a:xfrm>
            <a:off x="4724400" y="3962400"/>
            <a:ext cx="304800" cy="304800"/>
          </a:xfrm>
          <a:prstGeom prst="rect">
            <a:avLst/>
          </a:prstGeom>
        </p:spPr>
      </p:pic>
      <p:pic>
        <p:nvPicPr>
          <p:cNvPr id="210" name="MS900388512[1].wav">
            <a:hlinkClick r:id="" action="ppaction://media"/>
          </p:cNvPr>
          <p:cNvPicPr>
            <a:picLocks noRot="1" noChangeAspect="1"/>
          </p:cNvPicPr>
          <p:nvPr>
            <a:wavAudioFile r:embed="rId2" name="MS900388512[1].wav"/>
          </p:nvPr>
        </p:nvPicPr>
        <p:blipFill>
          <a:blip r:embed="rId45" cstate="print"/>
          <a:stretch>
            <a:fillRect/>
          </a:stretch>
        </p:blipFill>
        <p:spPr>
          <a:xfrm>
            <a:off x="4724400" y="3962400"/>
            <a:ext cx="304800" cy="304800"/>
          </a:xfrm>
          <a:prstGeom prst="rect">
            <a:avLst/>
          </a:prstGeom>
        </p:spPr>
      </p:pic>
      <p:pic>
        <p:nvPicPr>
          <p:cNvPr id="211" name="MS900388512[1].wav">
            <a:hlinkClick r:id="" action="ppaction://media"/>
          </p:cNvPr>
          <p:cNvPicPr>
            <a:picLocks noRot="1" noChangeAspect="1"/>
          </p:cNvPicPr>
          <p:nvPr>
            <a:wavAudioFile r:embed="rId2" name="MS900388512[1].wav"/>
          </p:nvPr>
        </p:nvPicPr>
        <p:blipFill>
          <a:blip r:embed="rId46" cstate="print"/>
          <a:stretch>
            <a:fillRect/>
          </a:stretch>
        </p:blipFill>
        <p:spPr>
          <a:xfrm>
            <a:off x="4724400" y="3886200"/>
            <a:ext cx="304800" cy="304800"/>
          </a:xfrm>
          <a:prstGeom prst="rect">
            <a:avLst/>
          </a:prstGeom>
        </p:spPr>
      </p:pic>
      <p:pic>
        <p:nvPicPr>
          <p:cNvPr id="212" name="MS900388512[1].wav">
            <a:hlinkClick r:id="" action="ppaction://media"/>
          </p:cNvPr>
          <p:cNvPicPr>
            <a:picLocks noRot="1" noChangeAspect="1"/>
          </p:cNvPicPr>
          <p:nvPr>
            <a:wavAudioFile r:embed="rId2" name="MS900388512[1].wav"/>
          </p:nvPr>
        </p:nvPicPr>
        <p:blipFill>
          <a:blip r:embed="rId47" cstate="print"/>
          <a:stretch>
            <a:fillRect/>
          </a:stretch>
        </p:blipFill>
        <p:spPr>
          <a:xfrm>
            <a:off x="4724400" y="3962400"/>
            <a:ext cx="304800" cy="304800"/>
          </a:xfrm>
          <a:prstGeom prst="rect">
            <a:avLst/>
          </a:prstGeom>
        </p:spPr>
      </p:pic>
      <p:pic>
        <p:nvPicPr>
          <p:cNvPr id="213" name="MS900388512[1].wav">
            <a:hlinkClick r:id="" action="ppaction://media"/>
          </p:cNvPr>
          <p:cNvPicPr>
            <a:picLocks noRot="1" noChangeAspect="1"/>
          </p:cNvPicPr>
          <p:nvPr>
            <a:wavAudioFile r:embed="rId2" name="MS900388512[1].wav"/>
          </p:nvPr>
        </p:nvPicPr>
        <p:blipFill>
          <a:blip r:embed="rId48" cstate="print"/>
          <a:stretch>
            <a:fillRect/>
          </a:stretch>
        </p:blipFill>
        <p:spPr>
          <a:xfrm>
            <a:off x="4724400" y="3962400"/>
            <a:ext cx="304800" cy="304800"/>
          </a:xfrm>
          <a:prstGeom prst="rect">
            <a:avLst/>
          </a:prstGeom>
        </p:spPr>
      </p:pic>
      <p:pic>
        <p:nvPicPr>
          <p:cNvPr id="214" name="MS900388512[1].wav">
            <a:hlinkClick r:id="" action="ppaction://media"/>
          </p:cNvPr>
          <p:cNvPicPr>
            <a:picLocks noRot="1" noChangeAspect="1"/>
          </p:cNvPicPr>
          <p:nvPr>
            <a:wavAudioFile r:embed="rId2" name="MS900388512[1].wav"/>
          </p:nvPr>
        </p:nvPicPr>
        <p:blipFill>
          <a:blip r:embed="rId49" cstate="print"/>
          <a:stretch>
            <a:fillRect/>
          </a:stretch>
        </p:blipFill>
        <p:spPr>
          <a:xfrm>
            <a:off x="4724400" y="3962400"/>
            <a:ext cx="304800" cy="304800"/>
          </a:xfrm>
          <a:prstGeom prst="rect">
            <a:avLst/>
          </a:prstGeom>
        </p:spPr>
      </p:pic>
      <p:pic>
        <p:nvPicPr>
          <p:cNvPr id="215" name="MS900388512[1].wav">
            <a:hlinkClick r:id="" action="ppaction://media"/>
          </p:cNvPr>
          <p:cNvPicPr>
            <a:picLocks noRot="1" noChangeAspect="1"/>
          </p:cNvPicPr>
          <p:nvPr>
            <a:wavAudioFile r:embed="rId2" name="MS900388512[1].wav"/>
          </p:nvPr>
        </p:nvPicPr>
        <p:blipFill>
          <a:blip r:embed="rId50" cstate="print"/>
          <a:stretch>
            <a:fillRect/>
          </a:stretch>
        </p:blipFill>
        <p:spPr>
          <a:xfrm>
            <a:off x="4648200" y="3962400"/>
            <a:ext cx="304800" cy="304800"/>
          </a:xfrm>
          <a:prstGeom prst="rect">
            <a:avLst/>
          </a:prstGeom>
        </p:spPr>
      </p:pic>
      <p:pic>
        <p:nvPicPr>
          <p:cNvPr id="216" name="MS900388512[1].wav">
            <a:hlinkClick r:id="" action="ppaction://media"/>
          </p:cNvPr>
          <p:cNvPicPr>
            <a:picLocks noRot="1" noChangeAspect="1"/>
          </p:cNvPicPr>
          <p:nvPr>
            <a:wavAudioFile r:embed="rId2" name="MS900388512[1].wav"/>
          </p:nvPr>
        </p:nvPicPr>
        <p:blipFill>
          <a:blip r:embed="rId51" cstate="print"/>
          <a:stretch>
            <a:fillRect/>
          </a:stretch>
        </p:blipFill>
        <p:spPr>
          <a:xfrm>
            <a:off x="4724400" y="3962400"/>
            <a:ext cx="304800" cy="304800"/>
          </a:xfrm>
          <a:prstGeom prst="rect">
            <a:avLst/>
          </a:prstGeom>
        </p:spPr>
      </p:pic>
      <p:pic>
        <p:nvPicPr>
          <p:cNvPr id="217" name="MS900388512[1].wav">
            <a:hlinkClick r:id="" action="ppaction://media"/>
          </p:cNvPr>
          <p:cNvPicPr>
            <a:picLocks noRot="1" noChangeAspect="1"/>
          </p:cNvPicPr>
          <p:nvPr>
            <a:wavAudioFile r:embed="rId2" name="MS900388512[1].wav"/>
          </p:nvPr>
        </p:nvPicPr>
        <p:blipFill>
          <a:blip r:embed="rId52" cstate="print"/>
          <a:stretch>
            <a:fillRect/>
          </a:stretch>
        </p:blipFill>
        <p:spPr>
          <a:xfrm>
            <a:off x="4724400" y="3962400"/>
            <a:ext cx="304800" cy="304800"/>
          </a:xfrm>
          <a:prstGeom prst="rect">
            <a:avLst/>
          </a:prstGeom>
        </p:spPr>
      </p:pic>
      <p:pic>
        <p:nvPicPr>
          <p:cNvPr id="218" name="MS900388512[1].wav">
            <a:hlinkClick r:id="" action="ppaction://media"/>
          </p:cNvPr>
          <p:cNvPicPr>
            <a:picLocks noRot="1" noChangeAspect="1"/>
          </p:cNvPicPr>
          <p:nvPr>
            <a:wavAudioFile r:embed="rId2" name="MS900388512[1].wav"/>
          </p:nvPr>
        </p:nvPicPr>
        <p:blipFill>
          <a:blip r:embed="rId53" cstate="print"/>
          <a:stretch>
            <a:fillRect/>
          </a:stretch>
        </p:blipFill>
        <p:spPr>
          <a:xfrm>
            <a:off x="4724400" y="3962400"/>
            <a:ext cx="304800" cy="304800"/>
          </a:xfrm>
          <a:prstGeom prst="rect">
            <a:avLst/>
          </a:prstGeom>
        </p:spPr>
      </p:pic>
      <p:pic>
        <p:nvPicPr>
          <p:cNvPr id="219" name="MS900388512[1].wav">
            <a:hlinkClick r:id="" action="ppaction://media"/>
          </p:cNvPr>
          <p:cNvPicPr>
            <a:picLocks noRot="1" noChangeAspect="1"/>
          </p:cNvPicPr>
          <p:nvPr>
            <a:wavAudioFile r:embed="rId2" name="MS900388512[1].wav"/>
          </p:nvPr>
        </p:nvPicPr>
        <p:blipFill>
          <a:blip r:embed="rId54" cstate="print"/>
          <a:stretch>
            <a:fillRect/>
          </a:stretch>
        </p:blipFill>
        <p:spPr>
          <a:xfrm>
            <a:off x="4648200" y="3962400"/>
            <a:ext cx="304800" cy="304800"/>
          </a:xfrm>
          <a:prstGeom prst="rect">
            <a:avLst/>
          </a:prstGeom>
        </p:spPr>
      </p:pic>
      <p:pic>
        <p:nvPicPr>
          <p:cNvPr id="220" name="MS900388512[1].wav">
            <a:hlinkClick r:id="" action="ppaction://media"/>
          </p:cNvPr>
          <p:cNvPicPr>
            <a:picLocks noRot="1" noChangeAspect="1"/>
          </p:cNvPicPr>
          <p:nvPr>
            <a:wavAudioFile r:embed="rId2" name="MS900388512[1].wav"/>
          </p:nvPr>
        </p:nvPicPr>
        <p:blipFill>
          <a:blip r:embed="rId55" cstate="print"/>
          <a:stretch>
            <a:fillRect/>
          </a:stretch>
        </p:blipFill>
        <p:spPr>
          <a:xfrm>
            <a:off x="4648200" y="3886200"/>
            <a:ext cx="304800" cy="304800"/>
          </a:xfrm>
          <a:prstGeom prst="rect">
            <a:avLst/>
          </a:prstGeom>
        </p:spPr>
      </p:pic>
      <p:pic>
        <p:nvPicPr>
          <p:cNvPr id="221" name="MS900388512[1].wav">
            <a:hlinkClick r:id="" action="ppaction://media"/>
          </p:cNvPr>
          <p:cNvPicPr>
            <a:picLocks noRot="1" noChangeAspect="1"/>
          </p:cNvPicPr>
          <p:nvPr>
            <a:wavAudioFile r:embed="rId2" name="MS900388512[1].wav"/>
          </p:nvPr>
        </p:nvPicPr>
        <p:blipFill>
          <a:blip r:embed="rId56" cstate="print"/>
          <a:stretch>
            <a:fillRect/>
          </a:stretch>
        </p:blipFill>
        <p:spPr>
          <a:xfrm>
            <a:off x="4800600" y="3962400"/>
            <a:ext cx="304800" cy="304800"/>
          </a:xfrm>
          <a:prstGeom prst="rect">
            <a:avLst/>
          </a:prstGeom>
        </p:spPr>
      </p:pic>
      <p:pic>
        <p:nvPicPr>
          <p:cNvPr id="222" name="MS900388512[1].wav">
            <a:hlinkClick r:id="" action="ppaction://media"/>
          </p:cNvPr>
          <p:cNvPicPr>
            <a:picLocks noRot="1" noChangeAspect="1"/>
          </p:cNvPicPr>
          <p:nvPr>
            <a:wavAudioFile r:embed="rId2" name="MS900388512[1].wav"/>
          </p:nvPr>
        </p:nvPicPr>
        <p:blipFill>
          <a:blip r:embed="rId57" cstate="print"/>
          <a:stretch>
            <a:fillRect/>
          </a:stretch>
        </p:blipFill>
        <p:spPr>
          <a:xfrm>
            <a:off x="4648200" y="3886200"/>
            <a:ext cx="304800" cy="304800"/>
          </a:xfrm>
          <a:prstGeom prst="rect">
            <a:avLst/>
          </a:prstGeom>
        </p:spPr>
      </p:pic>
      <p:pic>
        <p:nvPicPr>
          <p:cNvPr id="223" name="MS900388512[1].wav">
            <a:hlinkClick r:id="" action="ppaction://media"/>
          </p:cNvPr>
          <p:cNvPicPr>
            <a:picLocks noRot="1" noChangeAspect="1"/>
          </p:cNvPicPr>
          <p:nvPr>
            <a:wavAudioFile r:embed="rId2" name="MS900388512[1].wav"/>
          </p:nvPr>
        </p:nvPicPr>
        <p:blipFill>
          <a:blip r:embed="rId58" cstate="print"/>
          <a:stretch>
            <a:fillRect/>
          </a:stretch>
        </p:blipFill>
        <p:spPr>
          <a:xfrm>
            <a:off x="4724400" y="3886200"/>
            <a:ext cx="304800" cy="304800"/>
          </a:xfrm>
          <a:prstGeom prst="rect">
            <a:avLst/>
          </a:prstGeom>
        </p:spPr>
      </p:pic>
      <p:pic>
        <p:nvPicPr>
          <p:cNvPr id="224" name="MS900388512[1].wav">
            <a:hlinkClick r:id="" action="ppaction://media"/>
          </p:cNvPr>
          <p:cNvPicPr>
            <a:picLocks noRot="1" noChangeAspect="1"/>
          </p:cNvPicPr>
          <p:nvPr>
            <a:wavAudioFile r:embed="rId2" name="MS900388512[1].wav"/>
          </p:nvPr>
        </p:nvPicPr>
        <p:blipFill>
          <a:blip r:embed="rId59" cstate="print"/>
          <a:stretch>
            <a:fillRect/>
          </a:stretch>
        </p:blipFill>
        <p:spPr>
          <a:xfrm>
            <a:off x="4724400" y="3962400"/>
            <a:ext cx="304800" cy="304800"/>
          </a:xfrm>
          <a:prstGeom prst="rect">
            <a:avLst/>
          </a:prstGeom>
        </p:spPr>
      </p:pic>
      <p:pic>
        <p:nvPicPr>
          <p:cNvPr id="225" name="MS900388512[1].wav">
            <a:hlinkClick r:id="" action="ppaction://media"/>
          </p:cNvPr>
          <p:cNvPicPr>
            <a:picLocks noRot="1" noChangeAspect="1"/>
          </p:cNvPicPr>
          <p:nvPr>
            <a:wavAudioFile r:embed="rId2" name="MS900388512[1].wav"/>
          </p:nvPr>
        </p:nvPicPr>
        <p:blipFill>
          <a:blip r:embed="rId60" cstate="print"/>
          <a:stretch>
            <a:fillRect/>
          </a:stretch>
        </p:blipFill>
        <p:spPr>
          <a:xfrm>
            <a:off x="4724400" y="3886200"/>
            <a:ext cx="304800" cy="304800"/>
          </a:xfrm>
          <a:prstGeom prst="rect">
            <a:avLst/>
          </a:prstGeom>
        </p:spPr>
      </p:pic>
      <p:pic>
        <p:nvPicPr>
          <p:cNvPr id="226" name="MS900388512[1].wav">
            <a:hlinkClick r:id="" action="ppaction://media"/>
          </p:cNvPr>
          <p:cNvPicPr>
            <a:picLocks noRot="1" noChangeAspect="1"/>
          </p:cNvPicPr>
          <p:nvPr>
            <a:wavAudioFile r:embed="rId2" name="MS900388512[1].wav"/>
          </p:nvPr>
        </p:nvPicPr>
        <p:blipFill>
          <a:blip r:embed="rId61" cstate="print"/>
          <a:stretch>
            <a:fillRect/>
          </a:stretch>
        </p:blipFill>
        <p:spPr>
          <a:xfrm>
            <a:off x="4724400" y="3886200"/>
            <a:ext cx="304800" cy="304800"/>
          </a:xfrm>
          <a:prstGeom prst="rect">
            <a:avLst/>
          </a:prstGeom>
        </p:spPr>
      </p:pic>
      <p:pic>
        <p:nvPicPr>
          <p:cNvPr id="227" name="MS900388512[1].wav">
            <a:hlinkClick r:id="" action="ppaction://media"/>
          </p:cNvPr>
          <p:cNvPicPr>
            <a:picLocks noRot="1" noChangeAspect="1"/>
          </p:cNvPicPr>
          <p:nvPr>
            <a:wavAudioFile r:embed="rId2" name="MS900388512[1].wav"/>
          </p:nvPr>
        </p:nvPicPr>
        <p:blipFill>
          <a:blip r:embed="rId62" cstate="print"/>
          <a:stretch>
            <a:fillRect/>
          </a:stretch>
        </p:blipFill>
        <p:spPr>
          <a:xfrm>
            <a:off x="4724400" y="3962400"/>
            <a:ext cx="304800" cy="304800"/>
          </a:xfrm>
          <a:prstGeom prst="rect">
            <a:avLst/>
          </a:prstGeom>
        </p:spPr>
      </p:pic>
      <p:pic>
        <p:nvPicPr>
          <p:cNvPr id="228" name="MS900388512[1].wav">
            <a:hlinkClick r:id="" action="ppaction://media"/>
          </p:cNvPr>
          <p:cNvPicPr>
            <a:picLocks noRot="1" noChangeAspect="1"/>
          </p:cNvPicPr>
          <p:nvPr>
            <a:wavAudioFile r:embed="rId2" name="MS900388512[1].wav"/>
          </p:nvPr>
        </p:nvPicPr>
        <p:blipFill>
          <a:blip r:embed="rId63" cstate="print"/>
          <a:stretch>
            <a:fillRect/>
          </a:stretch>
        </p:blipFill>
        <p:spPr>
          <a:xfrm>
            <a:off x="4648200" y="3962400"/>
            <a:ext cx="304800" cy="304800"/>
          </a:xfrm>
          <a:prstGeom prst="rect">
            <a:avLst/>
          </a:prstGeom>
        </p:spPr>
      </p:pic>
      <p:pic>
        <p:nvPicPr>
          <p:cNvPr id="229" name="MS900388512[1].wav">
            <a:hlinkClick r:id="" action="ppaction://media"/>
          </p:cNvPr>
          <p:cNvPicPr>
            <a:picLocks noRot="1" noChangeAspect="1"/>
          </p:cNvPicPr>
          <p:nvPr>
            <a:wavAudioFile r:embed="rId2" name="MS900388512[1].wav"/>
          </p:nvPr>
        </p:nvPicPr>
        <p:blipFill>
          <a:blip r:embed="rId64" cstate="print"/>
          <a:stretch>
            <a:fillRect/>
          </a:stretch>
        </p:blipFill>
        <p:spPr>
          <a:xfrm>
            <a:off x="4724400" y="3962400"/>
            <a:ext cx="304800" cy="304800"/>
          </a:xfrm>
          <a:prstGeom prst="rect">
            <a:avLst/>
          </a:prstGeom>
        </p:spPr>
      </p:pic>
      <p:pic>
        <p:nvPicPr>
          <p:cNvPr id="230" name="MS900388512[1].wav">
            <a:hlinkClick r:id="" action="ppaction://media"/>
          </p:cNvPr>
          <p:cNvPicPr>
            <a:picLocks noRot="1" noChangeAspect="1"/>
          </p:cNvPicPr>
          <p:nvPr>
            <a:wavAudioFile r:embed="rId2" name="MS900388512[1].wav"/>
          </p:nvPr>
        </p:nvPicPr>
        <p:blipFill>
          <a:blip r:embed="rId65" cstate="print"/>
          <a:stretch>
            <a:fillRect/>
          </a:stretch>
        </p:blipFill>
        <p:spPr>
          <a:xfrm>
            <a:off x="4724400" y="3962400"/>
            <a:ext cx="304800" cy="304800"/>
          </a:xfrm>
          <a:prstGeom prst="rect">
            <a:avLst/>
          </a:prstGeom>
        </p:spPr>
      </p:pic>
      <p:pic>
        <p:nvPicPr>
          <p:cNvPr id="231" name="MS900388512[1].wav">
            <a:hlinkClick r:id="" action="ppaction://media"/>
          </p:cNvPr>
          <p:cNvPicPr>
            <a:picLocks noRot="1" noChangeAspect="1"/>
          </p:cNvPicPr>
          <p:nvPr>
            <a:wavAudioFile r:embed="rId2" name="MS900388512[1].wav"/>
          </p:nvPr>
        </p:nvPicPr>
        <p:blipFill>
          <a:blip r:embed="rId66" cstate="print"/>
          <a:stretch>
            <a:fillRect/>
          </a:stretch>
        </p:blipFill>
        <p:spPr>
          <a:xfrm>
            <a:off x="4724400" y="3962400"/>
            <a:ext cx="304800" cy="304800"/>
          </a:xfrm>
          <a:prstGeom prst="rect">
            <a:avLst/>
          </a:prstGeom>
        </p:spPr>
      </p:pic>
      <p:pic>
        <p:nvPicPr>
          <p:cNvPr id="232" name="MS900388512[1].wav">
            <a:hlinkClick r:id="" action="ppaction://media"/>
          </p:cNvPr>
          <p:cNvPicPr>
            <a:picLocks noRot="1" noChangeAspect="1"/>
          </p:cNvPicPr>
          <p:nvPr>
            <a:wavAudioFile r:embed="rId2" name="MS900388512[1].wav"/>
          </p:nvPr>
        </p:nvPicPr>
        <p:blipFill>
          <a:blip r:embed="rId67" cstate="print"/>
          <a:stretch>
            <a:fillRect/>
          </a:stretch>
        </p:blipFill>
        <p:spPr>
          <a:xfrm>
            <a:off x="4724400" y="3962400"/>
            <a:ext cx="304800" cy="304800"/>
          </a:xfrm>
          <a:prstGeom prst="rect">
            <a:avLst/>
          </a:prstGeom>
        </p:spPr>
      </p:pic>
      <p:pic>
        <p:nvPicPr>
          <p:cNvPr id="233" name="MS900388512[1].wav">
            <a:hlinkClick r:id="" action="ppaction://media"/>
          </p:cNvPr>
          <p:cNvPicPr>
            <a:picLocks noRot="1" noChangeAspect="1"/>
          </p:cNvPicPr>
          <p:nvPr>
            <a:wavAudioFile r:embed="rId2" name="MS900388512[1].wav"/>
          </p:nvPr>
        </p:nvPicPr>
        <p:blipFill>
          <a:blip r:embed="rId68" cstate="print"/>
          <a:stretch>
            <a:fillRect/>
          </a:stretch>
        </p:blipFill>
        <p:spPr>
          <a:xfrm>
            <a:off x="4724400" y="3962400"/>
            <a:ext cx="304800" cy="304800"/>
          </a:xfrm>
          <a:prstGeom prst="rect">
            <a:avLst/>
          </a:prstGeom>
        </p:spPr>
      </p:pic>
      <p:pic>
        <p:nvPicPr>
          <p:cNvPr id="234" name="MS900388512[1].wav">
            <a:hlinkClick r:id="" action="ppaction://media"/>
          </p:cNvPr>
          <p:cNvPicPr>
            <a:picLocks noRot="1" noChangeAspect="1"/>
          </p:cNvPicPr>
          <p:nvPr>
            <a:wavAudioFile r:embed="rId2" name="MS900388512[1].wav"/>
          </p:nvPr>
        </p:nvPicPr>
        <p:blipFill>
          <a:blip r:embed="rId69" cstate="print"/>
          <a:stretch>
            <a:fillRect/>
          </a:stretch>
        </p:blipFill>
        <p:spPr>
          <a:xfrm>
            <a:off x="4724400" y="3886200"/>
            <a:ext cx="304800" cy="304800"/>
          </a:xfrm>
          <a:prstGeom prst="rect">
            <a:avLst/>
          </a:prstGeom>
        </p:spPr>
      </p:pic>
      <p:pic>
        <p:nvPicPr>
          <p:cNvPr id="235" name="MS900388512[1].wav">
            <a:hlinkClick r:id="" action="ppaction://media"/>
          </p:cNvPr>
          <p:cNvPicPr>
            <a:picLocks noRot="1" noChangeAspect="1"/>
          </p:cNvPicPr>
          <p:nvPr>
            <a:wavAudioFile r:embed="rId2" name="MS900388512[1].wav"/>
          </p:nvPr>
        </p:nvPicPr>
        <p:blipFill>
          <a:blip r:embed="rId70" cstate="print"/>
          <a:stretch>
            <a:fillRect/>
          </a:stretch>
        </p:blipFill>
        <p:spPr>
          <a:xfrm>
            <a:off x="4648200" y="3886200"/>
            <a:ext cx="304800" cy="304800"/>
          </a:xfrm>
          <a:prstGeom prst="rect">
            <a:avLst/>
          </a:prstGeom>
        </p:spPr>
      </p:pic>
      <p:pic>
        <p:nvPicPr>
          <p:cNvPr id="236" name="MS900388512[1].wav">
            <a:hlinkClick r:id="" action="ppaction://media"/>
          </p:cNvPr>
          <p:cNvPicPr>
            <a:picLocks noRot="1" noChangeAspect="1"/>
          </p:cNvPicPr>
          <p:nvPr>
            <a:wavAudioFile r:embed="rId2" name="MS900388512[1].wav"/>
          </p:nvPr>
        </p:nvPicPr>
        <p:blipFill>
          <a:blip r:embed="rId71" cstate="print"/>
          <a:stretch>
            <a:fillRect/>
          </a:stretch>
        </p:blipFill>
        <p:spPr>
          <a:xfrm>
            <a:off x="4724400" y="3886200"/>
            <a:ext cx="304800" cy="304800"/>
          </a:xfrm>
          <a:prstGeom prst="rect">
            <a:avLst/>
          </a:prstGeom>
        </p:spPr>
      </p:pic>
      <p:pic>
        <p:nvPicPr>
          <p:cNvPr id="237" name="MS900388512[1].wav">
            <a:hlinkClick r:id="" action="ppaction://media"/>
          </p:cNvPr>
          <p:cNvPicPr>
            <a:picLocks noRot="1" noChangeAspect="1"/>
          </p:cNvPicPr>
          <p:nvPr>
            <a:wavAudioFile r:embed="rId2" name="MS900388512[1].wav"/>
          </p:nvPr>
        </p:nvPicPr>
        <p:blipFill>
          <a:blip r:embed="rId72" cstate="print"/>
          <a:stretch>
            <a:fillRect/>
          </a:stretch>
        </p:blipFill>
        <p:spPr>
          <a:xfrm>
            <a:off x="4648200" y="3962400"/>
            <a:ext cx="304800" cy="304800"/>
          </a:xfrm>
          <a:prstGeom prst="rect">
            <a:avLst/>
          </a:prstGeom>
        </p:spPr>
      </p:pic>
      <p:pic>
        <p:nvPicPr>
          <p:cNvPr id="238" name="MS900388512[1].wav">
            <a:hlinkClick r:id="" action="ppaction://media"/>
          </p:cNvPr>
          <p:cNvPicPr>
            <a:picLocks noRot="1" noChangeAspect="1"/>
          </p:cNvPicPr>
          <p:nvPr>
            <a:wavAudioFile r:embed="rId2" name="MS900388512[1].wav"/>
          </p:nvPr>
        </p:nvPicPr>
        <p:blipFill>
          <a:blip r:embed="rId73" cstate="print"/>
          <a:stretch>
            <a:fillRect/>
          </a:stretch>
        </p:blipFill>
        <p:spPr>
          <a:xfrm>
            <a:off x="4648200" y="3886200"/>
            <a:ext cx="304800" cy="304800"/>
          </a:xfrm>
          <a:prstGeom prst="rect">
            <a:avLst/>
          </a:prstGeom>
        </p:spPr>
      </p:pic>
      <p:pic>
        <p:nvPicPr>
          <p:cNvPr id="239" name="MS900388512[1].wav">
            <a:hlinkClick r:id="" action="ppaction://media"/>
          </p:cNvPr>
          <p:cNvPicPr>
            <a:picLocks noRot="1" noChangeAspect="1"/>
          </p:cNvPicPr>
          <p:nvPr>
            <a:wavAudioFile r:embed="rId2" name="MS900388512[1].wav"/>
          </p:nvPr>
        </p:nvPicPr>
        <p:blipFill>
          <a:blip r:embed="rId74" cstate="print"/>
          <a:stretch>
            <a:fillRect/>
          </a:stretch>
        </p:blipFill>
        <p:spPr>
          <a:xfrm>
            <a:off x="4648200" y="3962400"/>
            <a:ext cx="304800" cy="304800"/>
          </a:xfrm>
          <a:prstGeom prst="rect">
            <a:avLst/>
          </a:prstGeom>
        </p:spPr>
      </p:pic>
      <p:pic>
        <p:nvPicPr>
          <p:cNvPr id="240" name="MS900388512[1].wav">
            <a:hlinkClick r:id="" action="ppaction://media"/>
          </p:cNvPr>
          <p:cNvPicPr>
            <a:picLocks noRot="1" noChangeAspect="1"/>
          </p:cNvPicPr>
          <p:nvPr>
            <a:wavAudioFile r:embed="rId2" name="MS900388512[1].wav"/>
          </p:nvPr>
        </p:nvPicPr>
        <p:blipFill>
          <a:blip r:embed="rId75" cstate="print"/>
          <a:stretch>
            <a:fillRect/>
          </a:stretch>
        </p:blipFill>
        <p:spPr>
          <a:xfrm>
            <a:off x="4724400" y="3962400"/>
            <a:ext cx="304800" cy="304800"/>
          </a:xfrm>
          <a:prstGeom prst="rect">
            <a:avLst/>
          </a:prstGeom>
        </p:spPr>
      </p:pic>
      <p:pic>
        <p:nvPicPr>
          <p:cNvPr id="241" name="MS900388512[1].wav">
            <a:hlinkClick r:id="" action="ppaction://media"/>
          </p:cNvPr>
          <p:cNvPicPr>
            <a:picLocks noRot="1" noChangeAspect="1"/>
          </p:cNvPicPr>
          <p:nvPr>
            <a:wavAudioFile r:embed="rId2" name="MS900388512[1].wav"/>
          </p:nvPr>
        </p:nvPicPr>
        <p:blipFill>
          <a:blip r:embed="rId76" cstate="print"/>
          <a:stretch>
            <a:fillRect/>
          </a:stretch>
        </p:blipFill>
        <p:spPr>
          <a:xfrm>
            <a:off x="4724400" y="3886200"/>
            <a:ext cx="304800" cy="304800"/>
          </a:xfrm>
          <a:prstGeom prst="rect">
            <a:avLst/>
          </a:prstGeom>
        </p:spPr>
      </p:pic>
      <p:pic>
        <p:nvPicPr>
          <p:cNvPr id="242" name="MS900388512[1].wav">
            <a:hlinkClick r:id="" action="ppaction://media"/>
          </p:cNvPr>
          <p:cNvPicPr>
            <a:picLocks noRot="1" noChangeAspect="1"/>
          </p:cNvPicPr>
          <p:nvPr>
            <a:wavAudioFile r:embed="rId2" name="MS900388512[1].wav"/>
          </p:nvPr>
        </p:nvPicPr>
        <p:blipFill>
          <a:blip r:embed="rId77" cstate="print"/>
          <a:stretch>
            <a:fillRect/>
          </a:stretch>
        </p:blipFill>
        <p:spPr>
          <a:xfrm>
            <a:off x="4648200" y="3886200"/>
            <a:ext cx="304800" cy="304800"/>
          </a:xfrm>
          <a:prstGeom prst="rect">
            <a:avLst/>
          </a:prstGeom>
        </p:spPr>
      </p:pic>
      <p:pic>
        <p:nvPicPr>
          <p:cNvPr id="243" name="MS900388512[1].wav">
            <a:hlinkClick r:id="" action="ppaction://media"/>
          </p:cNvPr>
          <p:cNvPicPr>
            <a:picLocks noRot="1" noChangeAspect="1"/>
          </p:cNvPicPr>
          <p:nvPr>
            <a:wavAudioFile r:embed="rId2" name="MS900388512[1].wav"/>
          </p:nvPr>
        </p:nvPicPr>
        <p:blipFill>
          <a:blip r:embed="rId78" cstate="print"/>
          <a:stretch>
            <a:fillRect/>
          </a:stretch>
        </p:blipFill>
        <p:spPr>
          <a:xfrm>
            <a:off x="4724400" y="3886200"/>
            <a:ext cx="304800" cy="304800"/>
          </a:xfrm>
          <a:prstGeom prst="rect">
            <a:avLst/>
          </a:prstGeom>
        </p:spPr>
      </p:pic>
      <p:pic>
        <p:nvPicPr>
          <p:cNvPr id="244" name="MS900388512[1].wav">
            <a:hlinkClick r:id="" action="ppaction://media"/>
          </p:cNvPr>
          <p:cNvPicPr>
            <a:picLocks noRot="1" noChangeAspect="1"/>
          </p:cNvPicPr>
          <p:nvPr>
            <a:wavAudioFile r:embed="rId2" name="MS900388512[1].wav"/>
          </p:nvPr>
        </p:nvPicPr>
        <p:blipFill>
          <a:blip r:embed="rId79" cstate="print"/>
          <a:stretch>
            <a:fillRect/>
          </a:stretch>
        </p:blipFill>
        <p:spPr>
          <a:xfrm>
            <a:off x="4648200" y="3886200"/>
            <a:ext cx="304800" cy="304800"/>
          </a:xfrm>
          <a:prstGeom prst="rect">
            <a:avLst/>
          </a:prstGeom>
        </p:spPr>
      </p:pic>
      <p:pic>
        <p:nvPicPr>
          <p:cNvPr id="245" name="MS900388512[1].wav">
            <a:hlinkClick r:id="" action="ppaction://media"/>
          </p:cNvPr>
          <p:cNvPicPr>
            <a:picLocks noRot="1" noChangeAspect="1"/>
          </p:cNvPicPr>
          <p:nvPr>
            <a:wavAudioFile r:embed="rId2" name="MS900388512[1].wav"/>
          </p:nvPr>
        </p:nvPicPr>
        <p:blipFill>
          <a:blip r:embed="rId80" cstate="print"/>
          <a:stretch>
            <a:fillRect/>
          </a:stretch>
        </p:blipFill>
        <p:spPr>
          <a:xfrm>
            <a:off x="4648200" y="3886200"/>
            <a:ext cx="304800" cy="304800"/>
          </a:xfrm>
          <a:prstGeom prst="rect">
            <a:avLst/>
          </a:prstGeom>
        </p:spPr>
      </p:pic>
      <p:pic>
        <p:nvPicPr>
          <p:cNvPr id="246" name="MS900388512[1].wav">
            <a:hlinkClick r:id="" action="ppaction://media"/>
          </p:cNvPr>
          <p:cNvPicPr>
            <a:picLocks noRot="1" noChangeAspect="1"/>
          </p:cNvPicPr>
          <p:nvPr>
            <a:wavAudioFile r:embed="rId2" name="MS900388512[1].wav"/>
          </p:nvPr>
        </p:nvPicPr>
        <p:blipFill>
          <a:blip r:embed="rId81" cstate="print"/>
          <a:stretch>
            <a:fillRect/>
          </a:stretch>
        </p:blipFill>
        <p:spPr>
          <a:xfrm>
            <a:off x="4724400" y="3962400"/>
            <a:ext cx="304800" cy="304800"/>
          </a:xfrm>
          <a:prstGeom prst="rect">
            <a:avLst/>
          </a:prstGeom>
        </p:spPr>
      </p:pic>
      <p:sp>
        <p:nvSpPr>
          <p:cNvPr id="186" name="Rectangle 185"/>
          <p:cNvSpPr/>
          <p:nvPr/>
        </p:nvSpPr>
        <p:spPr>
          <a:xfrm>
            <a:off x="4648200" y="3886200"/>
            <a:ext cx="457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7"/>
                                        </p:tgtEl>
                                        <p:attrNameLst>
                                          <p:attrName>fillcolor</p:attrName>
                                        </p:attrNameLst>
                                      </p:cBhvr>
                                      <p:to>
                                        <a:srgbClr val="FF6600"/>
                                      </p:to>
                                    </p:animClr>
                                    <p:set>
                                      <p:cBhvr>
                                        <p:cTn id="7" dur="2000" fill="hold"/>
                                        <p:tgtEl>
                                          <p:spTgt spid="57"/>
                                        </p:tgtEl>
                                        <p:attrNameLst>
                                          <p:attrName>fill.type</p:attrName>
                                        </p:attrNameLst>
                                      </p:cBhvr>
                                      <p:to>
                                        <p:strVal val="solid"/>
                                      </p:to>
                                    </p:set>
                                    <p:set>
                                      <p:cBhvr>
                                        <p:cTn id="8" dur="2000" fill="hold"/>
                                        <p:tgtEl>
                                          <p:spTgt spid="57"/>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6850" fill="hold"/>
                                        <p:tgtEl>
                                          <p:spTgt spid="185"/>
                                        </p:tgtEl>
                                      </p:cBhvr>
                                    </p:cmd>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57"/>
                                        </p:tgtEl>
                                        <p:attrNameLst>
                                          <p:attrName>fillcolor</p:attrName>
                                        </p:attrNameLst>
                                      </p:cBhvr>
                                      <p:to>
                                        <a:srgbClr val="969696"/>
                                      </p:to>
                                    </p:animClr>
                                    <p:set>
                                      <p:cBhvr>
                                        <p:cTn id="15" dur="2000" fill="hold"/>
                                        <p:tgtEl>
                                          <p:spTgt spid="57"/>
                                        </p:tgtEl>
                                        <p:attrNameLst>
                                          <p:attrName>fill.type</p:attrName>
                                        </p:attrNameLst>
                                      </p:cBhvr>
                                      <p:to>
                                        <p:strVal val="solid"/>
                                      </p:to>
                                    </p:set>
                                    <p:set>
                                      <p:cBhvr>
                                        <p:cTn id="16" dur="2000" fill="hold"/>
                                        <p:tgtEl>
                                          <p:spTgt spid="57"/>
                                        </p:tgtEl>
                                        <p:attrNameLst>
                                          <p:attrName>fill.on</p:attrName>
                                        </p:attrNameLst>
                                      </p:cBhvr>
                                      <p:to>
                                        <p:strVal val="true"/>
                                      </p:to>
                                    </p:set>
                                  </p:childTnLst>
                                </p:cTn>
                              </p:par>
                              <p:par>
                                <p:cTn id="17" presetID="1" presetClass="mediacall" presetSubtype="0" fill="hold" nodeType="withEffect">
                                  <p:stCondLst>
                                    <p:cond delay="0"/>
                                  </p:stCondLst>
                                  <p:childTnLst>
                                    <p:cmd type="call" cmd="playFrom(0.0)">
                                      <p:cBhvr>
                                        <p:cTn id="18" dur="2169" fill="hold"/>
                                        <p:tgtEl>
                                          <p:spTgt spid="246"/>
                                        </p:tgtEl>
                                      </p:cBhvr>
                                    </p:cmd>
                                  </p:childTnLst>
                                </p:cTn>
                              </p:par>
                            </p:childTnLst>
                          </p:cTn>
                        </p:par>
                      </p:childTnLst>
                    </p:cTn>
                  </p:par>
                </p:childTnLst>
              </p:cTn>
              <p:nextCondLst>
                <p:cond evt="onClick" delay="0">
                  <p:tgtEl>
                    <p:spTgt spid="57"/>
                  </p:tgtEl>
                </p:cond>
              </p:nextCondLst>
            </p:seq>
            <p:seq concurrent="1" nextAc="seek">
              <p:cTn id="19" restart="whenNotActive" fill="hold" evtFilter="cancelBubble" nodeType="interactiveSeq">
                <p:stCondLst>
                  <p:cond evt="onClick" delay="0">
                    <p:tgtEl>
                      <p:spTgt spid="58"/>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58"/>
                                        </p:tgtEl>
                                        <p:attrNameLst>
                                          <p:attrName>fillcolor</p:attrName>
                                        </p:attrNameLst>
                                      </p:cBhvr>
                                      <p:to>
                                        <a:srgbClr val="FF6600"/>
                                      </p:to>
                                    </p:animClr>
                                    <p:set>
                                      <p:cBhvr>
                                        <p:cTn id="24" dur="2000" fill="hold"/>
                                        <p:tgtEl>
                                          <p:spTgt spid="58"/>
                                        </p:tgtEl>
                                        <p:attrNameLst>
                                          <p:attrName>fill.type</p:attrName>
                                        </p:attrNameLst>
                                      </p:cBhvr>
                                      <p:to>
                                        <p:strVal val="solid"/>
                                      </p:to>
                                    </p:set>
                                    <p:set>
                                      <p:cBhvr>
                                        <p:cTn id="25" dur="2000" fill="hold"/>
                                        <p:tgtEl>
                                          <p:spTgt spid="58"/>
                                        </p:tgtEl>
                                        <p:attrNameLst>
                                          <p:attrName>fill.on</p:attrName>
                                        </p:attrNameLst>
                                      </p:cBhvr>
                                      <p:to>
                                        <p:strVal val="true"/>
                                      </p:to>
                                    </p:set>
                                  </p:childTnLst>
                                </p:cTn>
                              </p:par>
                              <p:par>
                                <p:cTn id="26" presetID="1" presetClass="mediacall" presetSubtype="0" fill="hold" nodeType="withEffect">
                                  <p:stCondLst>
                                    <p:cond delay="0"/>
                                  </p:stCondLst>
                                  <p:childTnLst>
                                    <p:cmd type="call" cmd="playFrom(0.0)">
                                      <p:cBhvr>
                                        <p:cTn id="27" dur="6850" fill="hold"/>
                                        <p:tgtEl>
                                          <p:spTgt spid="184"/>
                                        </p:tgtEl>
                                      </p:cBhvr>
                                    </p:cmd>
                                  </p:childTnLst>
                                </p:cTn>
                              </p:par>
                            </p:childTnLst>
                          </p:cTn>
                        </p:par>
                      </p:childTnLst>
                    </p:cTn>
                  </p:par>
                  <p:par>
                    <p:cTn id="28" fill="hold">
                      <p:stCondLst>
                        <p:cond delay="indefinite"/>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58"/>
                                        </p:tgtEl>
                                        <p:attrNameLst>
                                          <p:attrName>fillcolor</p:attrName>
                                        </p:attrNameLst>
                                      </p:cBhvr>
                                      <p:to>
                                        <a:srgbClr val="969696"/>
                                      </p:to>
                                    </p:animClr>
                                    <p:set>
                                      <p:cBhvr>
                                        <p:cTn id="32" dur="2000" fill="hold"/>
                                        <p:tgtEl>
                                          <p:spTgt spid="58"/>
                                        </p:tgtEl>
                                        <p:attrNameLst>
                                          <p:attrName>fill.type</p:attrName>
                                        </p:attrNameLst>
                                      </p:cBhvr>
                                      <p:to>
                                        <p:strVal val="solid"/>
                                      </p:to>
                                    </p:set>
                                    <p:set>
                                      <p:cBhvr>
                                        <p:cTn id="33" dur="2000" fill="hold"/>
                                        <p:tgtEl>
                                          <p:spTgt spid="58"/>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2169" fill="hold"/>
                                        <p:tgtEl>
                                          <p:spTgt spid="245"/>
                                        </p:tgtEl>
                                      </p:cBhvr>
                                    </p:cmd>
                                  </p:childTnLst>
                                </p:cTn>
                              </p:par>
                            </p:childTnLst>
                          </p:cTn>
                        </p:par>
                      </p:childTnLst>
                    </p:cTn>
                  </p:par>
                </p:childTnLst>
              </p:cTn>
              <p:nextCondLst>
                <p:cond evt="onClick" delay="0">
                  <p:tgtEl>
                    <p:spTgt spid="58"/>
                  </p:tgtEl>
                </p:cond>
              </p:nextCondLst>
            </p:seq>
            <p:seq concurrent="1" nextAc="seek">
              <p:cTn id="36" restart="whenNotActive" fill="hold" evtFilter="cancelBubble" nodeType="interactiveSeq">
                <p:stCondLst>
                  <p:cond evt="onClick" delay="0">
                    <p:tgtEl>
                      <p:spTgt spid="59"/>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2000" fill="hold"/>
                                        <p:tgtEl>
                                          <p:spTgt spid="59"/>
                                        </p:tgtEl>
                                        <p:attrNameLst>
                                          <p:attrName>fillcolor</p:attrName>
                                        </p:attrNameLst>
                                      </p:cBhvr>
                                      <p:to>
                                        <a:srgbClr val="FF6600"/>
                                      </p:to>
                                    </p:animClr>
                                    <p:set>
                                      <p:cBhvr>
                                        <p:cTn id="41" dur="2000" fill="hold"/>
                                        <p:tgtEl>
                                          <p:spTgt spid="59"/>
                                        </p:tgtEl>
                                        <p:attrNameLst>
                                          <p:attrName>fill.type</p:attrName>
                                        </p:attrNameLst>
                                      </p:cBhvr>
                                      <p:to>
                                        <p:strVal val="solid"/>
                                      </p:to>
                                    </p:set>
                                    <p:set>
                                      <p:cBhvr>
                                        <p:cTn id="42" dur="2000" fill="hold"/>
                                        <p:tgtEl>
                                          <p:spTgt spid="59"/>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6850" fill="hold"/>
                                        <p:tgtEl>
                                          <p:spTgt spid="183"/>
                                        </p:tgtEl>
                                      </p:cBhvr>
                                    </p:cmd>
                                  </p:childTnLst>
                                </p:cTn>
                              </p:par>
                            </p:childTnLst>
                          </p:cTn>
                        </p:par>
                      </p:childTnLst>
                    </p:cTn>
                  </p:par>
                  <p:par>
                    <p:cTn id="45" fill="hold">
                      <p:stCondLst>
                        <p:cond delay="indefinite"/>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59"/>
                                        </p:tgtEl>
                                        <p:attrNameLst>
                                          <p:attrName>fillcolor</p:attrName>
                                        </p:attrNameLst>
                                      </p:cBhvr>
                                      <p:to>
                                        <a:srgbClr val="969696"/>
                                      </p:to>
                                    </p:animClr>
                                    <p:set>
                                      <p:cBhvr>
                                        <p:cTn id="49" dur="2000" fill="hold"/>
                                        <p:tgtEl>
                                          <p:spTgt spid="59"/>
                                        </p:tgtEl>
                                        <p:attrNameLst>
                                          <p:attrName>fill.type</p:attrName>
                                        </p:attrNameLst>
                                      </p:cBhvr>
                                      <p:to>
                                        <p:strVal val="solid"/>
                                      </p:to>
                                    </p:set>
                                    <p:set>
                                      <p:cBhvr>
                                        <p:cTn id="50" dur="2000" fill="hold"/>
                                        <p:tgtEl>
                                          <p:spTgt spid="59"/>
                                        </p:tgtEl>
                                        <p:attrNameLst>
                                          <p:attrName>fill.on</p:attrName>
                                        </p:attrNameLst>
                                      </p:cBhvr>
                                      <p:to>
                                        <p:strVal val="true"/>
                                      </p:to>
                                    </p:set>
                                  </p:childTnLst>
                                </p:cTn>
                              </p:par>
                              <p:par>
                                <p:cTn id="51" presetID="1" presetClass="mediacall" presetSubtype="0" fill="hold" nodeType="withEffect">
                                  <p:stCondLst>
                                    <p:cond delay="0"/>
                                  </p:stCondLst>
                                  <p:childTnLst>
                                    <p:cmd type="call" cmd="playFrom(0.0)">
                                      <p:cBhvr>
                                        <p:cTn id="52" dur="2169" fill="hold"/>
                                        <p:tgtEl>
                                          <p:spTgt spid="244"/>
                                        </p:tgtEl>
                                      </p:cBhvr>
                                    </p:cmd>
                                  </p:childTnLst>
                                </p:cTn>
                              </p:par>
                            </p:childTnLst>
                          </p:cTn>
                        </p:par>
                      </p:childTnLst>
                    </p:cTn>
                  </p:par>
                </p:childTnLst>
              </p:cTn>
              <p:nextCondLst>
                <p:cond evt="onClick" delay="0">
                  <p:tgtEl>
                    <p:spTgt spid="59"/>
                  </p:tgtEl>
                </p:cond>
              </p:nextCondLst>
            </p:seq>
            <p:seq concurrent="1" nextAc="seek">
              <p:cTn id="53" restart="whenNotActive" fill="hold" evtFilter="cancelBubble" nodeType="interactiveSeq">
                <p:stCondLst>
                  <p:cond evt="onClick" delay="0">
                    <p:tgtEl>
                      <p:spTgt spid="60"/>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2000" fill="hold"/>
                                        <p:tgtEl>
                                          <p:spTgt spid="60"/>
                                        </p:tgtEl>
                                        <p:attrNameLst>
                                          <p:attrName>fillcolor</p:attrName>
                                        </p:attrNameLst>
                                      </p:cBhvr>
                                      <p:to>
                                        <a:srgbClr val="FF6600"/>
                                      </p:to>
                                    </p:animClr>
                                    <p:set>
                                      <p:cBhvr>
                                        <p:cTn id="58" dur="2000" fill="hold"/>
                                        <p:tgtEl>
                                          <p:spTgt spid="60"/>
                                        </p:tgtEl>
                                        <p:attrNameLst>
                                          <p:attrName>fill.type</p:attrName>
                                        </p:attrNameLst>
                                      </p:cBhvr>
                                      <p:to>
                                        <p:strVal val="solid"/>
                                      </p:to>
                                    </p:set>
                                    <p:set>
                                      <p:cBhvr>
                                        <p:cTn id="59" dur="2000" fill="hold"/>
                                        <p:tgtEl>
                                          <p:spTgt spid="60"/>
                                        </p:tgtEl>
                                        <p:attrNameLst>
                                          <p:attrName>fill.on</p:attrName>
                                        </p:attrNameLst>
                                      </p:cBhvr>
                                      <p:to>
                                        <p:strVal val="true"/>
                                      </p:to>
                                    </p:set>
                                  </p:childTnLst>
                                </p:cTn>
                              </p:par>
                              <p:par>
                                <p:cTn id="60" presetID="1" presetClass="mediacall" presetSubtype="0" fill="hold" nodeType="withEffect">
                                  <p:stCondLst>
                                    <p:cond delay="0"/>
                                  </p:stCondLst>
                                  <p:childTnLst>
                                    <p:cmd type="call" cmd="playFrom(0.0)">
                                      <p:cBhvr>
                                        <p:cTn id="61" dur="6850" fill="hold"/>
                                        <p:tgtEl>
                                          <p:spTgt spid="182"/>
                                        </p:tgtEl>
                                      </p:cBhvr>
                                    </p:cmd>
                                  </p:childTnLst>
                                </p:cTn>
                              </p:par>
                            </p:childTnLst>
                          </p:cTn>
                        </p:par>
                      </p:childTnLst>
                    </p:cTn>
                  </p:par>
                  <p:par>
                    <p:cTn id="62" fill="hold">
                      <p:stCondLst>
                        <p:cond delay="indefinite"/>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60"/>
                                        </p:tgtEl>
                                        <p:attrNameLst>
                                          <p:attrName>fillcolor</p:attrName>
                                        </p:attrNameLst>
                                      </p:cBhvr>
                                      <p:to>
                                        <a:srgbClr val="969696"/>
                                      </p:to>
                                    </p:animClr>
                                    <p:set>
                                      <p:cBhvr>
                                        <p:cTn id="66" dur="2000" fill="hold"/>
                                        <p:tgtEl>
                                          <p:spTgt spid="60"/>
                                        </p:tgtEl>
                                        <p:attrNameLst>
                                          <p:attrName>fill.type</p:attrName>
                                        </p:attrNameLst>
                                      </p:cBhvr>
                                      <p:to>
                                        <p:strVal val="solid"/>
                                      </p:to>
                                    </p:set>
                                    <p:set>
                                      <p:cBhvr>
                                        <p:cTn id="67" dur="2000" fill="hold"/>
                                        <p:tgtEl>
                                          <p:spTgt spid="60"/>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169" fill="hold"/>
                                        <p:tgtEl>
                                          <p:spTgt spid="243"/>
                                        </p:tgtEl>
                                      </p:cBhvr>
                                    </p:cmd>
                                  </p:childTnLst>
                                </p:cTn>
                              </p:par>
                            </p:childTnLst>
                          </p:cTn>
                        </p:par>
                      </p:childTnLst>
                    </p:cTn>
                  </p:par>
                </p:childTnLst>
              </p:cTn>
              <p:nextCondLst>
                <p:cond evt="onClick" delay="0">
                  <p:tgtEl>
                    <p:spTgt spid="60"/>
                  </p:tgtEl>
                </p:cond>
              </p:nextCondLst>
            </p:seq>
            <p:seq concurrent="1" nextAc="seek">
              <p:cTn id="70" restart="whenNotActive" fill="hold" evtFilter="cancelBubble" nodeType="interactiveSeq">
                <p:stCondLst>
                  <p:cond evt="onClick" delay="0">
                    <p:tgtEl>
                      <p:spTgt spid="61"/>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61"/>
                                        </p:tgtEl>
                                        <p:attrNameLst>
                                          <p:attrName>fillcolor</p:attrName>
                                        </p:attrNameLst>
                                      </p:cBhvr>
                                      <p:to>
                                        <a:srgbClr val="FF6600"/>
                                      </p:to>
                                    </p:animClr>
                                    <p:set>
                                      <p:cBhvr>
                                        <p:cTn id="75" dur="2000" fill="hold"/>
                                        <p:tgtEl>
                                          <p:spTgt spid="61"/>
                                        </p:tgtEl>
                                        <p:attrNameLst>
                                          <p:attrName>fill.type</p:attrName>
                                        </p:attrNameLst>
                                      </p:cBhvr>
                                      <p:to>
                                        <p:strVal val="solid"/>
                                      </p:to>
                                    </p:set>
                                    <p:set>
                                      <p:cBhvr>
                                        <p:cTn id="76" dur="2000" fill="hold"/>
                                        <p:tgtEl>
                                          <p:spTgt spid="61"/>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6850" fill="hold"/>
                                        <p:tgtEl>
                                          <p:spTgt spid="181"/>
                                        </p:tgtEl>
                                      </p:cBhvr>
                                    </p:cmd>
                                  </p:childTnLst>
                                </p:cTn>
                              </p:par>
                            </p:childTnLst>
                          </p:cTn>
                        </p:par>
                      </p:childTnLst>
                    </p:cTn>
                  </p:par>
                  <p:par>
                    <p:cTn id="79" fill="hold">
                      <p:stCondLst>
                        <p:cond delay="indefinite"/>
                      </p:stCondLst>
                      <p:childTnLst>
                        <p:par>
                          <p:cTn id="80" fill="hold">
                            <p:stCondLst>
                              <p:cond delay="0"/>
                            </p:stCondLst>
                            <p:childTnLst>
                              <p:par>
                                <p:cTn id="81" presetID="1" presetClass="emph" presetSubtype="2" fill="hold" nodeType="clickEffect">
                                  <p:stCondLst>
                                    <p:cond delay="0"/>
                                  </p:stCondLst>
                                  <p:childTnLst>
                                    <p:animClr clrSpc="rgb" dir="cw">
                                      <p:cBhvr>
                                        <p:cTn id="82" dur="2000" fill="hold"/>
                                        <p:tgtEl>
                                          <p:spTgt spid="61"/>
                                        </p:tgtEl>
                                        <p:attrNameLst>
                                          <p:attrName>fillcolor</p:attrName>
                                        </p:attrNameLst>
                                      </p:cBhvr>
                                      <p:to>
                                        <a:srgbClr val="969696"/>
                                      </p:to>
                                    </p:animClr>
                                    <p:set>
                                      <p:cBhvr>
                                        <p:cTn id="83" dur="2000" fill="hold"/>
                                        <p:tgtEl>
                                          <p:spTgt spid="61"/>
                                        </p:tgtEl>
                                        <p:attrNameLst>
                                          <p:attrName>fill.type</p:attrName>
                                        </p:attrNameLst>
                                      </p:cBhvr>
                                      <p:to>
                                        <p:strVal val="solid"/>
                                      </p:to>
                                    </p:set>
                                    <p:set>
                                      <p:cBhvr>
                                        <p:cTn id="84" dur="2000" fill="hold"/>
                                        <p:tgtEl>
                                          <p:spTgt spid="61"/>
                                        </p:tgtEl>
                                        <p:attrNameLst>
                                          <p:attrName>fill.on</p:attrName>
                                        </p:attrNameLst>
                                      </p:cBhvr>
                                      <p:to>
                                        <p:strVal val="true"/>
                                      </p:to>
                                    </p:set>
                                  </p:childTnLst>
                                </p:cTn>
                              </p:par>
                              <p:par>
                                <p:cTn id="85" presetID="1" presetClass="mediacall" presetSubtype="0" fill="hold" nodeType="withEffect">
                                  <p:stCondLst>
                                    <p:cond delay="0"/>
                                  </p:stCondLst>
                                  <p:childTnLst>
                                    <p:cmd type="call" cmd="playFrom(0.0)">
                                      <p:cBhvr>
                                        <p:cTn id="86" dur="2169" fill="hold"/>
                                        <p:tgtEl>
                                          <p:spTgt spid="242"/>
                                        </p:tgtEl>
                                      </p:cBhvr>
                                    </p:cmd>
                                  </p:childTnLst>
                                </p:cTn>
                              </p:par>
                            </p:childTnLst>
                          </p:cTn>
                        </p:par>
                      </p:childTnLst>
                    </p:cTn>
                  </p:par>
                </p:childTnLst>
              </p:cTn>
              <p:nextCondLst>
                <p:cond evt="onClick" delay="0">
                  <p:tgtEl>
                    <p:spTgt spid="61"/>
                  </p:tgtEl>
                </p:cond>
              </p:nextCondLst>
            </p:seq>
            <p:seq concurrent="1" nextAc="seek">
              <p:cTn id="87" restart="whenNotActive" fill="hold" evtFilter="cancelBubble" nodeType="interactiveSeq">
                <p:stCondLst>
                  <p:cond evt="onClick" delay="0">
                    <p:tgtEl>
                      <p:spTgt spid="65"/>
                    </p:tgtEl>
                  </p:cond>
                </p:stCondLst>
                <p:endSync evt="end" delay="0">
                  <p:rtn val="all"/>
                </p:endSync>
                <p:childTnLst>
                  <p:par>
                    <p:cTn id="88" fill="hold">
                      <p:stCondLst>
                        <p:cond delay="0"/>
                      </p:stCondLst>
                      <p:childTnLst>
                        <p:par>
                          <p:cTn id="89" fill="hold">
                            <p:stCondLst>
                              <p:cond delay="0"/>
                            </p:stCondLst>
                            <p:childTnLst>
                              <p:par>
                                <p:cTn id="90" presetID="1" presetClass="emph" presetSubtype="2" fill="hold" nodeType="clickEffect">
                                  <p:stCondLst>
                                    <p:cond delay="0"/>
                                  </p:stCondLst>
                                  <p:childTnLst>
                                    <p:animClr clrSpc="rgb" dir="cw">
                                      <p:cBhvr>
                                        <p:cTn id="91" dur="2000" fill="hold"/>
                                        <p:tgtEl>
                                          <p:spTgt spid="65"/>
                                        </p:tgtEl>
                                        <p:attrNameLst>
                                          <p:attrName>fillcolor</p:attrName>
                                        </p:attrNameLst>
                                      </p:cBhvr>
                                      <p:to>
                                        <a:srgbClr val="FF6600"/>
                                      </p:to>
                                    </p:animClr>
                                    <p:set>
                                      <p:cBhvr>
                                        <p:cTn id="92" dur="2000" fill="hold"/>
                                        <p:tgtEl>
                                          <p:spTgt spid="65"/>
                                        </p:tgtEl>
                                        <p:attrNameLst>
                                          <p:attrName>fill.type</p:attrName>
                                        </p:attrNameLst>
                                      </p:cBhvr>
                                      <p:to>
                                        <p:strVal val="solid"/>
                                      </p:to>
                                    </p:set>
                                    <p:set>
                                      <p:cBhvr>
                                        <p:cTn id="93" dur="2000" fill="hold"/>
                                        <p:tgtEl>
                                          <p:spTgt spid="65"/>
                                        </p:tgtEl>
                                        <p:attrNameLst>
                                          <p:attrName>fill.on</p:attrName>
                                        </p:attrNameLst>
                                      </p:cBhvr>
                                      <p:to>
                                        <p:strVal val="true"/>
                                      </p:to>
                                    </p:set>
                                  </p:childTnLst>
                                </p:cTn>
                              </p:par>
                              <p:par>
                                <p:cTn id="94" presetID="1" presetClass="mediacall" presetSubtype="0" fill="hold" nodeType="withEffect">
                                  <p:stCondLst>
                                    <p:cond delay="0"/>
                                  </p:stCondLst>
                                  <p:childTnLst>
                                    <p:cmd type="call" cmd="playFrom(0.0)">
                                      <p:cBhvr>
                                        <p:cTn id="95" dur="6850" fill="hold"/>
                                        <p:tgtEl>
                                          <p:spTgt spid="180"/>
                                        </p:tgtEl>
                                      </p:cBhvr>
                                    </p:cmd>
                                  </p:childTnLst>
                                </p:cTn>
                              </p:par>
                            </p:childTnLst>
                          </p:cTn>
                        </p:par>
                      </p:childTnLst>
                    </p:cTn>
                  </p:par>
                  <p:par>
                    <p:cTn id="96" fill="hold">
                      <p:stCondLst>
                        <p:cond delay="indefinite"/>
                      </p:stCondLst>
                      <p:childTnLst>
                        <p:par>
                          <p:cTn id="97" fill="hold">
                            <p:stCondLst>
                              <p:cond delay="0"/>
                            </p:stCondLst>
                            <p:childTnLst>
                              <p:par>
                                <p:cTn id="98" presetID="1" presetClass="emph" presetSubtype="2" fill="hold" nodeType="clickEffect">
                                  <p:stCondLst>
                                    <p:cond delay="0"/>
                                  </p:stCondLst>
                                  <p:childTnLst>
                                    <p:animClr clrSpc="rgb" dir="cw">
                                      <p:cBhvr>
                                        <p:cTn id="99" dur="2000" fill="hold"/>
                                        <p:tgtEl>
                                          <p:spTgt spid="65"/>
                                        </p:tgtEl>
                                        <p:attrNameLst>
                                          <p:attrName>fillcolor</p:attrName>
                                        </p:attrNameLst>
                                      </p:cBhvr>
                                      <p:to>
                                        <a:srgbClr val="969696"/>
                                      </p:to>
                                    </p:animClr>
                                    <p:set>
                                      <p:cBhvr>
                                        <p:cTn id="100" dur="2000" fill="hold"/>
                                        <p:tgtEl>
                                          <p:spTgt spid="65"/>
                                        </p:tgtEl>
                                        <p:attrNameLst>
                                          <p:attrName>fill.type</p:attrName>
                                        </p:attrNameLst>
                                      </p:cBhvr>
                                      <p:to>
                                        <p:strVal val="solid"/>
                                      </p:to>
                                    </p:set>
                                    <p:set>
                                      <p:cBhvr>
                                        <p:cTn id="101" dur="2000" fill="hold"/>
                                        <p:tgtEl>
                                          <p:spTgt spid="65"/>
                                        </p:tgtEl>
                                        <p:attrNameLst>
                                          <p:attrName>fill.on</p:attrName>
                                        </p:attrNameLst>
                                      </p:cBhvr>
                                      <p:to>
                                        <p:strVal val="true"/>
                                      </p:to>
                                    </p:set>
                                  </p:childTnLst>
                                </p:cTn>
                              </p:par>
                              <p:par>
                                <p:cTn id="102" presetID="1" presetClass="mediacall" presetSubtype="0" fill="hold" nodeType="withEffect">
                                  <p:stCondLst>
                                    <p:cond delay="0"/>
                                  </p:stCondLst>
                                  <p:childTnLst>
                                    <p:cmd type="call" cmd="playFrom(0.0)">
                                      <p:cBhvr>
                                        <p:cTn id="103" dur="2169" fill="hold"/>
                                        <p:tgtEl>
                                          <p:spTgt spid="241"/>
                                        </p:tgtEl>
                                      </p:cBhvr>
                                    </p:cmd>
                                  </p:childTnLst>
                                </p:cTn>
                              </p:par>
                            </p:childTnLst>
                          </p:cTn>
                        </p:par>
                      </p:childTnLst>
                    </p:cTn>
                  </p:par>
                </p:childTnLst>
              </p:cTn>
              <p:nextCondLst>
                <p:cond evt="onClick" delay="0">
                  <p:tgtEl>
                    <p:spTgt spid="65"/>
                  </p:tgtEl>
                </p:cond>
              </p:nextCondLst>
            </p:seq>
            <p:seq concurrent="1" nextAc="seek">
              <p:cTn id="104" restart="whenNotActive" fill="hold" evtFilter="cancelBubble" nodeType="interactiveSeq">
                <p:stCondLst>
                  <p:cond evt="onClick" delay="0">
                    <p:tgtEl>
                      <p:spTgt spid="66"/>
                    </p:tgtEl>
                  </p:cond>
                </p:stCondLst>
                <p:endSync evt="end" delay="0">
                  <p:rtn val="all"/>
                </p:endSync>
                <p:childTnLst>
                  <p:par>
                    <p:cTn id="105" fill="hold">
                      <p:stCondLst>
                        <p:cond delay="0"/>
                      </p:stCondLst>
                      <p:childTnLst>
                        <p:par>
                          <p:cTn id="106" fill="hold">
                            <p:stCondLst>
                              <p:cond delay="0"/>
                            </p:stCondLst>
                            <p:childTnLst>
                              <p:par>
                                <p:cTn id="107" presetID="1" presetClass="emph" presetSubtype="2" fill="hold" nodeType="clickEffect">
                                  <p:stCondLst>
                                    <p:cond delay="0"/>
                                  </p:stCondLst>
                                  <p:childTnLst>
                                    <p:animClr clrSpc="rgb" dir="cw">
                                      <p:cBhvr>
                                        <p:cTn id="108" dur="2000" fill="hold"/>
                                        <p:tgtEl>
                                          <p:spTgt spid="66"/>
                                        </p:tgtEl>
                                        <p:attrNameLst>
                                          <p:attrName>fillcolor</p:attrName>
                                        </p:attrNameLst>
                                      </p:cBhvr>
                                      <p:to>
                                        <a:srgbClr val="FF6600"/>
                                      </p:to>
                                    </p:animClr>
                                    <p:set>
                                      <p:cBhvr>
                                        <p:cTn id="109" dur="2000" fill="hold"/>
                                        <p:tgtEl>
                                          <p:spTgt spid="66"/>
                                        </p:tgtEl>
                                        <p:attrNameLst>
                                          <p:attrName>fill.type</p:attrName>
                                        </p:attrNameLst>
                                      </p:cBhvr>
                                      <p:to>
                                        <p:strVal val="solid"/>
                                      </p:to>
                                    </p:set>
                                    <p:set>
                                      <p:cBhvr>
                                        <p:cTn id="110" dur="2000" fill="hold"/>
                                        <p:tgtEl>
                                          <p:spTgt spid="66"/>
                                        </p:tgtEl>
                                        <p:attrNameLst>
                                          <p:attrName>fill.on</p:attrName>
                                        </p:attrNameLst>
                                      </p:cBhvr>
                                      <p:to>
                                        <p:strVal val="true"/>
                                      </p:to>
                                    </p:set>
                                  </p:childTnLst>
                                </p:cTn>
                              </p:par>
                              <p:par>
                                <p:cTn id="111" presetID="1" presetClass="mediacall" presetSubtype="0" fill="hold" nodeType="withEffect">
                                  <p:stCondLst>
                                    <p:cond delay="0"/>
                                  </p:stCondLst>
                                  <p:childTnLst>
                                    <p:cmd type="call" cmd="playFrom(0.0)">
                                      <p:cBhvr>
                                        <p:cTn id="112" dur="6850" fill="hold"/>
                                        <p:tgtEl>
                                          <p:spTgt spid="179"/>
                                        </p:tgtEl>
                                      </p:cBhvr>
                                    </p:cmd>
                                  </p:childTnLst>
                                </p:cTn>
                              </p:par>
                            </p:childTnLst>
                          </p:cTn>
                        </p:par>
                      </p:childTnLst>
                    </p:cTn>
                  </p:par>
                  <p:par>
                    <p:cTn id="113" fill="hold">
                      <p:stCondLst>
                        <p:cond delay="indefinite"/>
                      </p:stCondLst>
                      <p:childTnLst>
                        <p:par>
                          <p:cTn id="114" fill="hold">
                            <p:stCondLst>
                              <p:cond delay="0"/>
                            </p:stCondLst>
                            <p:childTnLst>
                              <p:par>
                                <p:cTn id="115" presetID="1" presetClass="emph" presetSubtype="2" fill="hold" nodeType="clickEffect">
                                  <p:stCondLst>
                                    <p:cond delay="0"/>
                                  </p:stCondLst>
                                  <p:childTnLst>
                                    <p:animClr clrSpc="rgb" dir="cw">
                                      <p:cBhvr>
                                        <p:cTn id="116" dur="2000" fill="hold"/>
                                        <p:tgtEl>
                                          <p:spTgt spid="66"/>
                                        </p:tgtEl>
                                        <p:attrNameLst>
                                          <p:attrName>fillcolor</p:attrName>
                                        </p:attrNameLst>
                                      </p:cBhvr>
                                      <p:to>
                                        <a:srgbClr val="969696"/>
                                      </p:to>
                                    </p:animClr>
                                    <p:set>
                                      <p:cBhvr>
                                        <p:cTn id="117" dur="2000" fill="hold"/>
                                        <p:tgtEl>
                                          <p:spTgt spid="66"/>
                                        </p:tgtEl>
                                        <p:attrNameLst>
                                          <p:attrName>fill.type</p:attrName>
                                        </p:attrNameLst>
                                      </p:cBhvr>
                                      <p:to>
                                        <p:strVal val="solid"/>
                                      </p:to>
                                    </p:set>
                                    <p:set>
                                      <p:cBhvr>
                                        <p:cTn id="118" dur="2000" fill="hold"/>
                                        <p:tgtEl>
                                          <p:spTgt spid="66"/>
                                        </p:tgtEl>
                                        <p:attrNameLst>
                                          <p:attrName>fill.on</p:attrName>
                                        </p:attrNameLst>
                                      </p:cBhvr>
                                      <p:to>
                                        <p:strVal val="true"/>
                                      </p:to>
                                    </p:set>
                                  </p:childTnLst>
                                </p:cTn>
                              </p:par>
                              <p:par>
                                <p:cTn id="119" presetID="1" presetClass="mediacall" presetSubtype="0" fill="hold" nodeType="withEffect">
                                  <p:stCondLst>
                                    <p:cond delay="0"/>
                                  </p:stCondLst>
                                  <p:childTnLst>
                                    <p:cmd type="call" cmd="playFrom(0.0)">
                                      <p:cBhvr>
                                        <p:cTn id="120" dur="2169" fill="hold"/>
                                        <p:tgtEl>
                                          <p:spTgt spid="240"/>
                                        </p:tgtEl>
                                      </p:cBhvr>
                                    </p:cmd>
                                  </p:childTnLst>
                                </p:cTn>
                              </p:par>
                            </p:childTnLst>
                          </p:cTn>
                        </p:par>
                      </p:childTnLst>
                    </p:cTn>
                  </p:par>
                </p:childTnLst>
              </p:cTn>
              <p:nextCondLst>
                <p:cond evt="onClick" delay="0">
                  <p:tgtEl>
                    <p:spTgt spid="66"/>
                  </p:tgtEl>
                </p:cond>
              </p:nextCondLst>
            </p:seq>
            <p:seq concurrent="1" nextAc="seek">
              <p:cTn id="121" restart="whenNotActive" fill="hold" evtFilter="cancelBubble" nodeType="interactiveSeq">
                <p:stCondLst>
                  <p:cond evt="onClick" delay="0">
                    <p:tgtEl>
                      <p:spTgt spid="67"/>
                    </p:tgtEl>
                  </p:cond>
                </p:stCondLst>
                <p:endSync evt="end" delay="0">
                  <p:rtn val="all"/>
                </p:endSync>
                <p:childTnLst>
                  <p:par>
                    <p:cTn id="122" fill="hold">
                      <p:stCondLst>
                        <p:cond delay="0"/>
                      </p:stCondLst>
                      <p:childTnLst>
                        <p:par>
                          <p:cTn id="123" fill="hold">
                            <p:stCondLst>
                              <p:cond delay="0"/>
                            </p:stCondLst>
                            <p:childTnLst>
                              <p:par>
                                <p:cTn id="124" presetID="1" presetClass="emph" presetSubtype="2" fill="hold" nodeType="clickEffect">
                                  <p:stCondLst>
                                    <p:cond delay="0"/>
                                  </p:stCondLst>
                                  <p:childTnLst>
                                    <p:animClr clrSpc="rgb" dir="cw">
                                      <p:cBhvr>
                                        <p:cTn id="125" dur="2000" fill="hold"/>
                                        <p:tgtEl>
                                          <p:spTgt spid="67"/>
                                        </p:tgtEl>
                                        <p:attrNameLst>
                                          <p:attrName>fillcolor</p:attrName>
                                        </p:attrNameLst>
                                      </p:cBhvr>
                                      <p:to>
                                        <a:srgbClr val="FF6600"/>
                                      </p:to>
                                    </p:animClr>
                                    <p:set>
                                      <p:cBhvr>
                                        <p:cTn id="126" dur="2000" fill="hold"/>
                                        <p:tgtEl>
                                          <p:spTgt spid="67"/>
                                        </p:tgtEl>
                                        <p:attrNameLst>
                                          <p:attrName>fill.type</p:attrName>
                                        </p:attrNameLst>
                                      </p:cBhvr>
                                      <p:to>
                                        <p:strVal val="solid"/>
                                      </p:to>
                                    </p:set>
                                    <p:set>
                                      <p:cBhvr>
                                        <p:cTn id="127" dur="2000" fill="hold"/>
                                        <p:tgtEl>
                                          <p:spTgt spid="67"/>
                                        </p:tgtEl>
                                        <p:attrNameLst>
                                          <p:attrName>fill.on</p:attrName>
                                        </p:attrNameLst>
                                      </p:cBhvr>
                                      <p:to>
                                        <p:strVal val="true"/>
                                      </p:to>
                                    </p:set>
                                  </p:childTnLst>
                                </p:cTn>
                              </p:par>
                              <p:par>
                                <p:cTn id="128" presetID="1" presetClass="mediacall" presetSubtype="0" fill="hold" nodeType="withEffect">
                                  <p:stCondLst>
                                    <p:cond delay="0"/>
                                  </p:stCondLst>
                                  <p:childTnLst>
                                    <p:cmd type="call" cmd="playFrom(0.0)">
                                      <p:cBhvr>
                                        <p:cTn id="129" dur="6850" fill="hold"/>
                                        <p:tgtEl>
                                          <p:spTgt spid="178"/>
                                        </p:tgtEl>
                                      </p:cBhvr>
                                    </p:cmd>
                                  </p:childTnLst>
                                </p:cTn>
                              </p:par>
                            </p:childTnLst>
                          </p:cTn>
                        </p:par>
                      </p:childTnLst>
                    </p:cTn>
                  </p:par>
                  <p:par>
                    <p:cTn id="130" fill="hold">
                      <p:stCondLst>
                        <p:cond delay="indefinite"/>
                      </p:stCondLst>
                      <p:childTnLst>
                        <p:par>
                          <p:cTn id="131" fill="hold">
                            <p:stCondLst>
                              <p:cond delay="0"/>
                            </p:stCondLst>
                            <p:childTnLst>
                              <p:par>
                                <p:cTn id="132" presetID="1" presetClass="emph" presetSubtype="2" fill="hold" nodeType="clickEffect">
                                  <p:stCondLst>
                                    <p:cond delay="0"/>
                                  </p:stCondLst>
                                  <p:childTnLst>
                                    <p:animClr clrSpc="rgb" dir="cw">
                                      <p:cBhvr>
                                        <p:cTn id="133" dur="2000" fill="hold"/>
                                        <p:tgtEl>
                                          <p:spTgt spid="67"/>
                                        </p:tgtEl>
                                        <p:attrNameLst>
                                          <p:attrName>fillcolor</p:attrName>
                                        </p:attrNameLst>
                                      </p:cBhvr>
                                      <p:to>
                                        <a:srgbClr val="969696"/>
                                      </p:to>
                                    </p:animClr>
                                    <p:set>
                                      <p:cBhvr>
                                        <p:cTn id="134" dur="2000" fill="hold"/>
                                        <p:tgtEl>
                                          <p:spTgt spid="67"/>
                                        </p:tgtEl>
                                        <p:attrNameLst>
                                          <p:attrName>fill.type</p:attrName>
                                        </p:attrNameLst>
                                      </p:cBhvr>
                                      <p:to>
                                        <p:strVal val="solid"/>
                                      </p:to>
                                    </p:set>
                                    <p:set>
                                      <p:cBhvr>
                                        <p:cTn id="135" dur="2000" fill="hold"/>
                                        <p:tgtEl>
                                          <p:spTgt spid="67"/>
                                        </p:tgtEl>
                                        <p:attrNameLst>
                                          <p:attrName>fill.on</p:attrName>
                                        </p:attrNameLst>
                                      </p:cBhvr>
                                      <p:to>
                                        <p:strVal val="true"/>
                                      </p:to>
                                    </p:set>
                                  </p:childTnLst>
                                </p:cTn>
                              </p:par>
                              <p:par>
                                <p:cTn id="136" presetID="1" presetClass="mediacall" presetSubtype="0" fill="hold" nodeType="withEffect">
                                  <p:stCondLst>
                                    <p:cond delay="0"/>
                                  </p:stCondLst>
                                  <p:childTnLst>
                                    <p:cmd type="call" cmd="playFrom(0.0)">
                                      <p:cBhvr>
                                        <p:cTn id="137" dur="2169" fill="hold"/>
                                        <p:tgtEl>
                                          <p:spTgt spid="239"/>
                                        </p:tgtEl>
                                      </p:cBhvr>
                                    </p:cmd>
                                  </p:childTnLst>
                                </p:cTn>
                              </p:par>
                            </p:childTnLst>
                          </p:cTn>
                        </p:par>
                      </p:childTnLst>
                    </p:cTn>
                  </p:par>
                </p:childTnLst>
              </p:cTn>
              <p:nextCondLst>
                <p:cond evt="onClick" delay="0">
                  <p:tgtEl>
                    <p:spTgt spid="67"/>
                  </p:tgtEl>
                </p:cond>
              </p:nextCondLst>
            </p:seq>
            <p:seq concurrent="1" nextAc="seek">
              <p:cTn id="138" restart="whenNotActive" fill="hold" evtFilter="cancelBubble" nodeType="interactiveSeq">
                <p:stCondLst>
                  <p:cond evt="onClick" delay="0">
                    <p:tgtEl>
                      <p:spTgt spid="68"/>
                    </p:tgtEl>
                  </p:cond>
                </p:stCondLst>
                <p:endSync evt="end" delay="0">
                  <p:rtn val="all"/>
                </p:endSync>
                <p:childTnLst>
                  <p:par>
                    <p:cTn id="139" fill="hold">
                      <p:stCondLst>
                        <p:cond delay="0"/>
                      </p:stCondLst>
                      <p:childTnLst>
                        <p:par>
                          <p:cTn id="140" fill="hold">
                            <p:stCondLst>
                              <p:cond delay="0"/>
                            </p:stCondLst>
                            <p:childTnLst>
                              <p:par>
                                <p:cTn id="141" presetID="1" presetClass="emph" presetSubtype="2" fill="hold" nodeType="clickEffect">
                                  <p:stCondLst>
                                    <p:cond delay="0"/>
                                  </p:stCondLst>
                                  <p:childTnLst>
                                    <p:animClr clrSpc="rgb" dir="cw">
                                      <p:cBhvr>
                                        <p:cTn id="142" dur="2000" fill="hold"/>
                                        <p:tgtEl>
                                          <p:spTgt spid="68"/>
                                        </p:tgtEl>
                                        <p:attrNameLst>
                                          <p:attrName>fillcolor</p:attrName>
                                        </p:attrNameLst>
                                      </p:cBhvr>
                                      <p:to>
                                        <a:srgbClr val="FF6600"/>
                                      </p:to>
                                    </p:animClr>
                                    <p:set>
                                      <p:cBhvr>
                                        <p:cTn id="143" dur="2000" fill="hold"/>
                                        <p:tgtEl>
                                          <p:spTgt spid="68"/>
                                        </p:tgtEl>
                                        <p:attrNameLst>
                                          <p:attrName>fill.type</p:attrName>
                                        </p:attrNameLst>
                                      </p:cBhvr>
                                      <p:to>
                                        <p:strVal val="solid"/>
                                      </p:to>
                                    </p:set>
                                    <p:set>
                                      <p:cBhvr>
                                        <p:cTn id="144" dur="2000" fill="hold"/>
                                        <p:tgtEl>
                                          <p:spTgt spid="68"/>
                                        </p:tgtEl>
                                        <p:attrNameLst>
                                          <p:attrName>fill.on</p:attrName>
                                        </p:attrNameLst>
                                      </p:cBhvr>
                                      <p:to>
                                        <p:strVal val="true"/>
                                      </p:to>
                                    </p:set>
                                  </p:childTnLst>
                                </p:cTn>
                              </p:par>
                              <p:par>
                                <p:cTn id="145" presetID="1" presetClass="mediacall" presetSubtype="0" fill="hold" nodeType="withEffect">
                                  <p:stCondLst>
                                    <p:cond delay="0"/>
                                  </p:stCondLst>
                                  <p:childTnLst>
                                    <p:cmd type="call" cmd="playFrom(0.0)">
                                      <p:cBhvr>
                                        <p:cTn id="146" dur="6850" fill="hold"/>
                                        <p:tgtEl>
                                          <p:spTgt spid="177"/>
                                        </p:tgtEl>
                                      </p:cBhvr>
                                    </p:cmd>
                                  </p:childTnLst>
                                </p:cTn>
                              </p:par>
                            </p:childTnLst>
                          </p:cTn>
                        </p:par>
                      </p:childTnLst>
                    </p:cTn>
                  </p:par>
                  <p:par>
                    <p:cTn id="147" fill="hold">
                      <p:stCondLst>
                        <p:cond delay="indefinite"/>
                      </p:stCondLst>
                      <p:childTnLst>
                        <p:par>
                          <p:cTn id="148" fill="hold">
                            <p:stCondLst>
                              <p:cond delay="0"/>
                            </p:stCondLst>
                            <p:childTnLst>
                              <p:par>
                                <p:cTn id="149" presetID="1" presetClass="emph" presetSubtype="2" fill="hold" nodeType="clickEffect">
                                  <p:stCondLst>
                                    <p:cond delay="0"/>
                                  </p:stCondLst>
                                  <p:childTnLst>
                                    <p:animClr clrSpc="rgb" dir="cw">
                                      <p:cBhvr>
                                        <p:cTn id="150" dur="2000" fill="hold"/>
                                        <p:tgtEl>
                                          <p:spTgt spid="68"/>
                                        </p:tgtEl>
                                        <p:attrNameLst>
                                          <p:attrName>fillcolor</p:attrName>
                                        </p:attrNameLst>
                                      </p:cBhvr>
                                      <p:to>
                                        <a:srgbClr val="969696"/>
                                      </p:to>
                                    </p:animClr>
                                    <p:set>
                                      <p:cBhvr>
                                        <p:cTn id="151" dur="2000" fill="hold"/>
                                        <p:tgtEl>
                                          <p:spTgt spid="68"/>
                                        </p:tgtEl>
                                        <p:attrNameLst>
                                          <p:attrName>fill.type</p:attrName>
                                        </p:attrNameLst>
                                      </p:cBhvr>
                                      <p:to>
                                        <p:strVal val="solid"/>
                                      </p:to>
                                    </p:set>
                                    <p:set>
                                      <p:cBhvr>
                                        <p:cTn id="152" dur="2000" fill="hold"/>
                                        <p:tgtEl>
                                          <p:spTgt spid="68"/>
                                        </p:tgtEl>
                                        <p:attrNameLst>
                                          <p:attrName>fill.on</p:attrName>
                                        </p:attrNameLst>
                                      </p:cBhvr>
                                      <p:to>
                                        <p:strVal val="true"/>
                                      </p:to>
                                    </p:set>
                                  </p:childTnLst>
                                </p:cTn>
                              </p:par>
                              <p:par>
                                <p:cTn id="153" presetID="1" presetClass="mediacall" presetSubtype="0" fill="hold" nodeType="withEffect">
                                  <p:stCondLst>
                                    <p:cond delay="0"/>
                                  </p:stCondLst>
                                  <p:childTnLst>
                                    <p:cmd type="call" cmd="playFrom(0.0)">
                                      <p:cBhvr>
                                        <p:cTn id="154" dur="2169" fill="hold"/>
                                        <p:tgtEl>
                                          <p:spTgt spid="238"/>
                                        </p:tgtEl>
                                      </p:cBhvr>
                                    </p:cmd>
                                  </p:childTnLst>
                                </p:cTn>
                              </p:par>
                            </p:childTnLst>
                          </p:cTn>
                        </p:par>
                      </p:childTnLst>
                    </p:cTn>
                  </p:par>
                </p:childTnLst>
              </p:cTn>
              <p:nextCondLst>
                <p:cond evt="onClick" delay="0">
                  <p:tgtEl>
                    <p:spTgt spid="68"/>
                  </p:tgtEl>
                </p:cond>
              </p:nextCondLst>
            </p:seq>
            <p:seq concurrent="1" nextAc="seek">
              <p:cTn id="155" restart="whenNotActive" fill="hold" evtFilter="cancelBubble" nodeType="interactiveSeq">
                <p:stCondLst>
                  <p:cond evt="onClick" delay="0">
                    <p:tgtEl>
                      <p:spTgt spid="69"/>
                    </p:tgtEl>
                  </p:cond>
                </p:stCondLst>
                <p:endSync evt="end" delay="0">
                  <p:rtn val="all"/>
                </p:endSync>
                <p:childTnLst>
                  <p:par>
                    <p:cTn id="156" fill="hold">
                      <p:stCondLst>
                        <p:cond delay="0"/>
                      </p:stCondLst>
                      <p:childTnLst>
                        <p:par>
                          <p:cTn id="157" fill="hold">
                            <p:stCondLst>
                              <p:cond delay="0"/>
                            </p:stCondLst>
                            <p:childTnLst>
                              <p:par>
                                <p:cTn id="158" presetID="1" presetClass="emph" presetSubtype="2" fill="hold" nodeType="clickEffect">
                                  <p:stCondLst>
                                    <p:cond delay="0"/>
                                  </p:stCondLst>
                                  <p:childTnLst>
                                    <p:animClr clrSpc="rgb" dir="cw">
                                      <p:cBhvr>
                                        <p:cTn id="159" dur="2000" fill="hold"/>
                                        <p:tgtEl>
                                          <p:spTgt spid="69"/>
                                        </p:tgtEl>
                                        <p:attrNameLst>
                                          <p:attrName>fillcolor</p:attrName>
                                        </p:attrNameLst>
                                      </p:cBhvr>
                                      <p:to>
                                        <a:srgbClr val="FF6600"/>
                                      </p:to>
                                    </p:animClr>
                                    <p:set>
                                      <p:cBhvr>
                                        <p:cTn id="160" dur="2000" fill="hold"/>
                                        <p:tgtEl>
                                          <p:spTgt spid="69"/>
                                        </p:tgtEl>
                                        <p:attrNameLst>
                                          <p:attrName>fill.type</p:attrName>
                                        </p:attrNameLst>
                                      </p:cBhvr>
                                      <p:to>
                                        <p:strVal val="solid"/>
                                      </p:to>
                                    </p:set>
                                    <p:set>
                                      <p:cBhvr>
                                        <p:cTn id="161" dur="2000" fill="hold"/>
                                        <p:tgtEl>
                                          <p:spTgt spid="69"/>
                                        </p:tgtEl>
                                        <p:attrNameLst>
                                          <p:attrName>fill.on</p:attrName>
                                        </p:attrNameLst>
                                      </p:cBhvr>
                                      <p:to>
                                        <p:strVal val="true"/>
                                      </p:to>
                                    </p:set>
                                  </p:childTnLst>
                                </p:cTn>
                              </p:par>
                              <p:par>
                                <p:cTn id="162" presetID="1" presetClass="mediacall" presetSubtype="0" fill="hold" nodeType="withEffect">
                                  <p:stCondLst>
                                    <p:cond delay="0"/>
                                  </p:stCondLst>
                                  <p:childTnLst>
                                    <p:cmd type="call" cmd="playFrom(0.0)">
                                      <p:cBhvr>
                                        <p:cTn id="163" dur="6850" fill="hold"/>
                                        <p:tgtEl>
                                          <p:spTgt spid="176"/>
                                        </p:tgtEl>
                                      </p:cBhvr>
                                    </p:cmd>
                                  </p:childTnLst>
                                </p:cTn>
                              </p:par>
                            </p:childTnLst>
                          </p:cTn>
                        </p:par>
                      </p:childTnLst>
                    </p:cTn>
                  </p:par>
                  <p:par>
                    <p:cTn id="164" fill="hold">
                      <p:stCondLst>
                        <p:cond delay="indefinite"/>
                      </p:stCondLst>
                      <p:childTnLst>
                        <p:par>
                          <p:cTn id="165" fill="hold">
                            <p:stCondLst>
                              <p:cond delay="0"/>
                            </p:stCondLst>
                            <p:childTnLst>
                              <p:par>
                                <p:cTn id="166" presetID="1" presetClass="emph" presetSubtype="2" fill="hold" nodeType="clickEffect">
                                  <p:stCondLst>
                                    <p:cond delay="0"/>
                                  </p:stCondLst>
                                  <p:childTnLst>
                                    <p:animClr clrSpc="rgb" dir="cw">
                                      <p:cBhvr>
                                        <p:cTn id="167" dur="2000" fill="hold"/>
                                        <p:tgtEl>
                                          <p:spTgt spid="69"/>
                                        </p:tgtEl>
                                        <p:attrNameLst>
                                          <p:attrName>fillcolor</p:attrName>
                                        </p:attrNameLst>
                                      </p:cBhvr>
                                      <p:to>
                                        <a:srgbClr val="969696"/>
                                      </p:to>
                                    </p:animClr>
                                    <p:set>
                                      <p:cBhvr>
                                        <p:cTn id="168" dur="2000" fill="hold"/>
                                        <p:tgtEl>
                                          <p:spTgt spid="69"/>
                                        </p:tgtEl>
                                        <p:attrNameLst>
                                          <p:attrName>fill.type</p:attrName>
                                        </p:attrNameLst>
                                      </p:cBhvr>
                                      <p:to>
                                        <p:strVal val="solid"/>
                                      </p:to>
                                    </p:set>
                                    <p:set>
                                      <p:cBhvr>
                                        <p:cTn id="169" dur="2000" fill="hold"/>
                                        <p:tgtEl>
                                          <p:spTgt spid="69"/>
                                        </p:tgtEl>
                                        <p:attrNameLst>
                                          <p:attrName>fill.on</p:attrName>
                                        </p:attrNameLst>
                                      </p:cBhvr>
                                      <p:to>
                                        <p:strVal val="true"/>
                                      </p:to>
                                    </p:set>
                                  </p:childTnLst>
                                </p:cTn>
                              </p:par>
                              <p:par>
                                <p:cTn id="170" presetID="1" presetClass="mediacall" presetSubtype="0" fill="hold" nodeType="withEffect">
                                  <p:stCondLst>
                                    <p:cond delay="0"/>
                                  </p:stCondLst>
                                  <p:childTnLst>
                                    <p:cmd type="call" cmd="playFrom(0.0)">
                                      <p:cBhvr>
                                        <p:cTn id="171" dur="2169" fill="hold"/>
                                        <p:tgtEl>
                                          <p:spTgt spid="237"/>
                                        </p:tgtEl>
                                      </p:cBhvr>
                                    </p:cmd>
                                  </p:childTnLst>
                                </p:cTn>
                              </p:par>
                            </p:childTnLst>
                          </p:cTn>
                        </p:par>
                      </p:childTnLst>
                    </p:cTn>
                  </p:par>
                </p:childTnLst>
              </p:cTn>
              <p:nextCondLst>
                <p:cond evt="onClick" delay="0">
                  <p:tgtEl>
                    <p:spTgt spid="69"/>
                  </p:tgtEl>
                </p:cond>
              </p:nextCondLst>
            </p:seq>
            <p:seq concurrent="1" nextAc="seek">
              <p:cTn id="172" restart="whenNotActive" fill="hold" evtFilter="cancelBubble" nodeType="interactiveSeq">
                <p:stCondLst>
                  <p:cond evt="onClick" delay="0">
                    <p:tgtEl>
                      <p:spTgt spid="70"/>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2000" fill="hold"/>
                                        <p:tgtEl>
                                          <p:spTgt spid="70"/>
                                        </p:tgtEl>
                                        <p:attrNameLst>
                                          <p:attrName>fillcolor</p:attrName>
                                        </p:attrNameLst>
                                      </p:cBhvr>
                                      <p:to>
                                        <a:srgbClr val="FF6600"/>
                                      </p:to>
                                    </p:animClr>
                                    <p:set>
                                      <p:cBhvr>
                                        <p:cTn id="177" dur="2000" fill="hold"/>
                                        <p:tgtEl>
                                          <p:spTgt spid="70"/>
                                        </p:tgtEl>
                                        <p:attrNameLst>
                                          <p:attrName>fill.type</p:attrName>
                                        </p:attrNameLst>
                                      </p:cBhvr>
                                      <p:to>
                                        <p:strVal val="solid"/>
                                      </p:to>
                                    </p:set>
                                    <p:set>
                                      <p:cBhvr>
                                        <p:cTn id="178" dur="2000" fill="hold"/>
                                        <p:tgtEl>
                                          <p:spTgt spid="70"/>
                                        </p:tgtEl>
                                        <p:attrNameLst>
                                          <p:attrName>fill.on</p:attrName>
                                        </p:attrNameLst>
                                      </p:cBhvr>
                                      <p:to>
                                        <p:strVal val="true"/>
                                      </p:to>
                                    </p:set>
                                  </p:childTnLst>
                                </p:cTn>
                              </p:par>
                              <p:par>
                                <p:cTn id="179" presetID="1" presetClass="mediacall" presetSubtype="0" fill="hold" nodeType="withEffect">
                                  <p:stCondLst>
                                    <p:cond delay="0"/>
                                  </p:stCondLst>
                                  <p:childTnLst>
                                    <p:cmd type="call" cmd="playFrom(0.0)">
                                      <p:cBhvr>
                                        <p:cTn id="180" dur="6850" fill="hold"/>
                                        <p:tgtEl>
                                          <p:spTgt spid="175"/>
                                        </p:tgtEl>
                                      </p:cBhvr>
                                    </p:cmd>
                                  </p:childTnLst>
                                </p:cTn>
                              </p:par>
                            </p:childTnLst>
                          </p:cTn>
                        </p:par>
                      </p:childTnLst>
                    </p:cTn>
                  </p:par>
                  <p:par>
                    <p:cTn id="181" fill="hold">
                      <p:stCondLst>
                        <p:cond delay="indefinite"/>
                      </p:stCondLst>
                      <p:childTnLst>
                        <p:par>
                          <p:cTn id="182" fill="hold">
                            <p:stCondLst>
                              <p:cond delay="0"/>
                            </p:stCondLst>
                            <p:childTnLst>
                              <p:par>
                                <p:cTn id="183" presetID="1" presetClass="emph" presetSubtype="2" fill="hold" nodeType="clickEffect">
                                  <p:stCondLst>
                                    <p:cond delay="0"/>
                                  </p:stCondLst>
                                  <p:childTnLst>
                                    <p:animClr clrSpc="rgb" dir="cw">
                                      <p:cBhvr>
                                        <p:cTn id="184" dur="2000" fill="hold"/>
                                        <p:tgtEl>
                                          <p:spTgt spid="70"/>
                                        </p:tgtEl>
                                        <p:attrNameLst>
                                          <p:attrName>fillcolor</p:attrName>
                                        </p:attrNameLst>
                                      </p:cBhvr>
                                      <p:to>
                                        <a:srgbClr val="969696"/>
                                      </p:to>
                                    </p:animClr>
                                    <p:set>
                                      <p:cBhvr>
                                        <p:cTn id="185" dur="2000" fill="hold"/>
                                        <p:tgtEl>
                                          <p:spTgt spid="70"/>
                                        </p:tgtEl>
                                        <p:attrNameLst>
                                          <p:attrName>fill.type</p:attrName>
                                        </p:attrNameLst>
                                      </p:cBhvr>
                                      <p:to>
                                        <p:strVal val="solid"/>
                                      </p:to>
                                    </p:set>
                                    <p:set>
                                      <p:cBhvr>
                                        <p:cTn id="186" dur="2000" fill="hold"/>
                                        <p:tgtEl>
                                          <p:spTgt spid="70"/>
                                        </p:tgtEl>
                                        <p:attrNameLst>
                                          <p:attrName>fill.on</p:attrName>
                                        </p:attrNameLst>
                                      </p:cBhvr>
                                      <p:to>
                                        <p:strVal val="true"/>
                                      </p:to>
                                    </p:set>
                                  </p:childTnLst>
                                </p:cTn>
                              </p:par>
                              <p:par>
                                <p:cTn id="187" presetID="1" presetClass="mediacall" presetSubtype="0" fill="hold" nodeType="withEffect">
                                  <p:stCondLst>
                                    <p:cond delay="0"/>
                                  </p:stCondLst>
                                  <p:childTnLst>
                                    <p:cmd type="call" cmd="playFrom(0.0)">
                                      <p:cBhvr>
                                        <p:cTn id="188" dur="2169" fill="hold"/>
                                        <p:tgtEl>
                                          <p:spTgt spid="236"/>
                                        </p:tgtEl>
                                      </p:cBhvr>
                                    </p:cmd>
                                  </p:childTnLst>
                                </p:cTn>
                              </p:par>
                            </p:childTnLst>
                          </p:cTn>
                        </p:par>
                      </p:childTnLst>
                    </p:cTn>
                  </p:par>
                </p:childTnLst>
              </p:cTn>
              <p:nextCondLst>
                <p:cond evt="onClick" delay="0">
                  <p:tgtEl>
                    <p:spTgt spid="70"/>
                  </p:tgtEl>
                </p:cond>
              </p:nextCondLst>
            </p:seq>
            <p:seq concurrent="1" nextAc="seek">
              <p:cTn id="189" restart="whenNotActive" fill="hold" evtFilter="cancelBubble" nodeType="interactiveSeq">
                <p:stCondLst>
                  <p:cond evt="onClick" delay="0">
                    <p:tgtEl>
                      <p:spTgt spid="71"/>
                    </p:tgtEl>
                  </p:cond>
                </p:stCondLst>
                <p:endSync evt="end" delay="0">
                  <p:rtn val="all"/>
                </p:endSync>
                <p:childTnLst>
                  <p:par>
                    <p:cTn id="190" fill="hold">
                      <p:stCondLst>
                        <p:cond delay="0"/>
                      </p:stCondLst>
                      <p:childTnLst>
                        <p:par>
                          <p:cTn id="191" fill="hold">
                            <p:stCondLst>
                              <p:cond delay="0"/>
                            </p:stCondLst>
                            <p:childTnLst>
                              <p:par>
                                <p:cTn id="192" presetID="1" presetClass="emph" presetSubtype="2" fill="hold" nodeType="clickEffect">
                                  <p:stCondLst>
                                    <p:cond delay="0"/>
                                  </p:stCondLst>
                                  <p:childTnLst>
                                    <p:animClr clrSpc="rgb" dir="cw">
                                      <p:cBhvr>
                                        <p:cTn id="193" dur="2000" fill="hold"/>
                                        <p:tgtEl>
                                          <p:spTgt spid="71"/>
                                        </p:tgtEl>
                                        <p:attrNameLst>
                                          <p:attrName>fillcolor</p:attrName>
                                        </p:attrNameLst>
                                      </p:cBhvr>
                                      <p:to>
                                        <a:srgbClr val="FF6600"/>
                                      </p:to>
                                    </p:animClr>
                                    <p:set>
                                      <p:cBhvr>
                                        <p:cTn id="194" dur="2000" fill="hold"/>
                                        <p:tgtEl>
                                          <p:spTgt spid="71"/>
                                        </p:tgtEl>
                                        <p:attrNameLst>
                                          <p:attrName>fill.type</p:attrName>
                                        </p:attrNameLst>
                                      </p:cBhvr>
                                      <p:to>
                                        <p:strVal val="solid"/>
                                      </p:to>
                                    </p:set>
                                    <p:set>
                                      <p:cBhvr>
                                        <p:cTn id="195" dur="2000" fill="hold"/>
                                        <p:tgtEl>
                                          <p:spTgt spid="71"/>
                                        </p:tgtEl>
                                        <p:attrNameLst>
                                          <p:attrName>fill.on</p:attrName>
                                        </p:attrNameLst>
                                      </p:cBhvr>
                                      <p:to>
                                        <p:strVal val="true"/>
                                      </p:to>
                                    </p:set>
                                  </p:childTnLst>
                                </p:cTn>
                              </p:par>
                              <p:par>
                                <p:cTn id="196" presetID="1" presetClass="mediacall" presetSubtype="0" fill="hold" nodeType="withEffect">
                                  <p:stCondLst>
                                    <p:cond delay="0"/>
                                  </p:stCondLst>
                                  <p:childTnLst>
                                    <p:cmd type="call" cmd="playFrom(0.0)">
                                      <p:cBhvr>
                                        <p:cTn id="197" dur="6850" fill="hold"/>
                                        <p:tgtEl>
                                          <p:spTgt spid="174"/>
                                        </p:tgtEl>
                                      </p:cBhvr>
                                    </p:cmd>
                                  </p:childTnLst>
                                </p:cTn>
                              </p:par>
                            </p:childTnLst>
                          </p:cTn>
                        </p:par>
                      </p:childTnLst>
                    </p:cTn>
                  </p:par>
                  <p:par>
                    <p:cTn id="198" fill="hold">
                      <p:stCondLst>
                        <p:cond delay="indefinite"/>
                      </p:stCondLst>
                      <p:childTnLst>
                        <p:par>
                          <p:cTn id="199" fill="hold">
                            <p:stCondLst>
                              <p:cond delay="0"/>
                            </p:stCondLst>
                            <p:childTnLst>
                              <p:par>
                                <p:cTn id="200" presetID="1" presetClass="emph" presetSubtype="2" fill="hold" nodeType="clickEffect">
                                  <p:stCondLst>
                                    <p:cond delay="0"/>
                                  </p:stCondLst>
                                  <p:childTnLst>
                                    <p:animClr clrSpc="rgb" dir="cw">
                                      <p:cBhvr>
                                        <p:cTn id="201" dur="2000" fill="hold"/>
                                        <p:tgtEl>
                                          <p:spTgt spid="71"/>
                                        </p:tgtEl>
                                        <p:attrNameLst>
                                          <p:attrName>fillcolor</p:attrName>
                                        </p:attrNameLst>
                                      </p:cBhvr>
                                      <p:to>
                                        <a:srgbClr val="969696"/>
                                      </p:to>
                                    </p:animClr>
                                    <p:set>
                                      <p:cBhvr>
                                        <p:cTn id="202" dur="2000" fill="hold"/>
                                        <p:tgtEl>
                                          <p:spTgt spid="71"/>
                                        </p:tgtEl>
                                        <p:attrNameLst>
                                          <p:attrName>fill.type</p:attrName>
                                        </p:attrNameLst>
                                      </p:cBhvr>
                                      <p:to>
                                        <p:strVal val="solid"/>
                                      </p:to>
                                    </p:set>
                                    <p:set>
                                      <p:cBhvr>
                                        <p:cTn id="203" dur="2000" fill="hold"/>
                                        <p:tgtEl>
                                          <p:spTgt spid="71"/>
                                        </p:tgtEl>
                                        <p:attrNameLst>
                                          <p:attrName>fill.on</p:attrName>
                                        </p:attrNameLst>
                                      </p:cBhvr>
                                      <p:to>
                                        <p:strVal val="true"/>
                                      </p:to>
                                    </p:set>
                                  </p:childTnLst>
                                </p:cTn>
                              </p:par>
                              <p:par>
                                <p:cTn id="204" presetID="1" presetClass="mediacall" presetSubtype="0" fill="hold" nodeType="withEffect">
                                  <p:stCondLst>
                                    <p:cond delay="0"/>
                                  </p:stCondLst>
                                  <p:childTnLst>
                                    <p:cmd type="call" cmd="playFrom(0.0)">
                                      <p:cBhvr>
                                        <p:cTn id="205" dur="2169" fill="hold"/>
                                        <p:tgtEl>
                                          <p:spTgt spid="235"/>
                                        </p:tgtEl>
                                      </p:cBhvr>
                                    </p:cmd>
                                  </p:childTnLst>
                                </p:cTn>
                              </p:par>
                            </p:childTnLst>
                          </p:cTn>
                        </p:par>
                      </p:childTnLst>
                    </p:cTn>
                  </p:par>
                </p:childTnLst>
              </p:cTn>
              <p:nextCondLst>
                <p:cond evt="onClick" delay="0">
                  <p:tgtEl>
                    <p:spTgt spid="71"/>
                  </p:tgtEl>
                </p:cond>
              </p:nextCondLst>
            </p:seq>
            <p:seq concurrent="1" nextAc="seek">
              <p:cTn id="206" restart="whenNotActive" fill="hold" evtFilter="cancelBubble" nodeType="interactiveSeq">
                <p:stCondLst>
                  <p:cond evt="onClick" delay="0">
                    <p:tgtEl>
                      <p:spTgt spid="72"/>
                    </p:tgtEl>
                  </p:cond>
                </p:stCondLst>
                <p:endSync evt="end" delay="0">
                  <p:rtn val="all"/>
                </p:endSync>
                <p:childTnLst>
                  <p:par>
                    <p:cTn id="207" fill="hold">
                      <p:stCondLst>
                        <p:cond delay="0"/>
                      </p:stCondLst>
                      <p:childTnLst>
                        <p:par>
                          <p:cTn id="208" fill="hold">
                            <p:stCondLst>
                              <p:cond delay="0"/>
                            </p:stCondLst>
                            <p:childTnLst>
                              <p:par>
                                <p:cTn id="209" presetID="1" presetClass="emph" presetSubtype="2" fill="hold" nodeType="clickEffect">
                                  <p:stCondLst>
                                    <p:cond delay="0"/>
                                  </p:stCondLst>
                                  <p:childTnLst>
                                    <p:animClr clrSpc="rgb" dir="cw">
                                      <p:cBhvr>
                                        <p:cTn id="210" dur="2000" fill="hold"/>
                                        <p:tgtEl>
                                          <p:spTgt spid="72"/>
                                        </p:tgtEl>
                                        <p:attrNameLst>
                                          <p:attrName>fillcolor</p:attrName>
                                        </p:attrNameLst>
                                      </p:cBhvr>
                                      <p:to>
                                        <a:srgbClr val="FF6600"/>
                                      </p:to>
                                    </p:animClr>
                                    <p:set>
                                      <p:cBhvr>
                                        <p:cTn id="211" dur="2000" fill="hold"/>
                                        <p:tgtEl>
                                          <p:spTgt spid="72"/>
                                        </p:tgtEl>
                                        <p:attrNameLst>
                                          <p:attrName>fill.type</p:attrName>
                                        </p:attrNameLst>
                                      </p:cBhvr>
                                      <p:to>
                                        <p:strVal val="solid"/>
                                      </p:to>
                                    </p:set>
                                    <p:set>
                                      <p:cBhvr>
                                        <p:cTn id="212" dur="2000" fill="hold"/>
                                        <p:tgtEl>
                                          <p:spTgt spid="72"/>
                                        </p:tgtEl>
                                        <p:attrNameLst>
                                          <p:attrName>fill.on</p:attrName>
                                        </p:attrNameLst>
                                      </p:cBhvr>
                                      <p:to>
                                        <p:strVal val="true"/>
                                      </p:to>
                                    </p:set>
                                  </p:childTnLst>
                                </p:cTn>
                              </p:par>
                              <p:par>
                                <p:cTn id="213" presetID="1" presetClass="mediacall" presetSubtype="0" fill="hold" nodeType="withEffect">
                                  <p:stCondLst>
                                    <p:cond delay="0"/>
                                  </p:stCondLst>
                                  <p:childTnLst>
                                    <p:cmd type="call" cmd="playFrom(0.0)">
                                      <p:cBhvr>
                                        <p:cTn id="214" dur="6850" fill="hold"/>
                                        <p:tgtEl>
                                          <p:spTgt spid="173"/>
                                        </p:tgtEl>
                                      </p:cBhvr>
                                    </p:cmd>
                                  </p:childTnLst>
                                </p:cTn>
                              </p:par>
                            </p:childTnLst>
                          </p:cTn>
                        </p:par>
                      </p:childTnLst>
                    </p:cTn>
                  </p:par>
                  <p:par>
                    <p:cTn id="215" fill="hold">
                      <p:stCondLst>
                        <p:cond delay="indefinite"/>
                      </p:stCondLst>
                      <p:childTnLst>
                        <p:par>
                          <p:cTn id="216" fill="hold">
                            <p:stCondLst>
                              <p:cond delay="0"/>
                            </p:stCondLst>
                            <p:childTnLst>
                              <p:par>
                                <p:cTn id="217" presetID="1" presetClass="emph" presetSubtype="2" fill="hold" nodeType="clickEffect">
                                  <p:stCondLst>
                                    <p:cond delay="0"/>
                                  </p:stCondLst>
                                  <p:childTnLst>
                                    <p:animClr clrSpc="rgb" dir="cw">
                                      <p:cBhvr>
                                        <p:cTn id="218" dur="2000" fill="hold"/>
                                        <p:tgtEl>
                                          <p:spTgt spid="72"/>
                                        </p:tgtEl>
                                        <p:attrNameLst>
                                          <p:attrName>fillcolor</p:attrName>
                                        </p:attrNameLst>
                                      </p:cBhvr>
                                      <p:to>
                                        <a:srgbClr val="969696"/>
                                      </p:to>
                                    </p:animClr>
                                    <p:set>
                                      <p:cBhvr>
                                        <p:cTn id="219" dur="2000" fill="hold"/>
                                        <p:tgtEl>
                                          <p:spTgt spid="72"/>
                                        </p:tgtEl>
                                        <p:attrNameLst>
                                          <p:attrName>fill.type</p:attrName>
                                        </p:attrNameLst>
                                      </p:cBhvr>
                                      <p:to>
                                        <p:strVal val="solid"/>
                                      </p:to>
                                    </p:set>
                                    <p:set>
                                      <p:cBhvr>
                                        <p:cTn id="220" dur="2000" fill="hold"/>
                                        <p:tgtEl>
                                          <p:spTgt spid="72"/>
                                        </p:tgtEl>
                                        <p:attrNameLst>
                                          <p:attrName>fill.on</p:attrName>
                                        </p:attrNameLst>
                                      </p:cBhvr>
                                      <p:to>
                                        <p:strVal val="true"/>
                                      </p:to>
                                    </p:set>
                                  </p:childTnLst>
                                </p:cTn>
                              </p:par>
                              <p:par>
                                <p:cTn id="221" presetID="1" presetClass="mediacall" presetSubtype="0" fill="hold" nodeType="withEffect">
                                  <p:stCondLst>
                                    <p:cond delay="0"/>
                                  </p:stCondLst>
                                  <p:childTnLst>
                                    <p:cmd type="call" cmd="playFrom(0.0)">
                                      <p:cBhvr>
                                        <p:cTn id="222" dur="2169" fill="hold"/>
                                        <p:tgtEl>
                                          <p:spTgt spid="234"/>
                                        </p:tgtEl>
                                      </p:cBhvr>
                                    </p:cmd>
                                  </p:childTnLst>
                                </p:cTn>
                              </p:par>
                            </p:childTnLst>
                          </p:cTn>
                        </p:par>
                      </p:childTnLst>
                    </p:cTn>
                  </p:par>
                </p:childTnLst>
              </p:cTn>
              <p:nextCondLst>
                <p:cond evt="onClick" delay="0">
                  <p:tgtEl>
                    <p:spTgt spid="72"/>
                  </p:tgtEl>
                </p:cond>
              </p:nextCondLst>
            </p:seq>
            <p:seq concurrent="1" nextAc="seek">
              <p:cTn id="223" restart="whenNotActive" fill="hold" evtFilter="cancelBubble" nodeType="interactiveSeq">
                <p:stCondLst>
                  <p:cond evt="onClick" delay="0">
                    <p:tgtEl>
                      <p:spTgt spid="73"/>
                    </p:tgtEl>
                  </p:cond>
                </p:stCondLst>
                <p:endSync evt="end" delay="0">
                  <p:rtn val="all"/>
                </p:endSync>
                <p:childTnLst>
                  <p:par>
                    <p:cTn id="224" fill="hold">
                      <p:stCondLst>
                        <p:cond delay="0"/>
                      </p:stCondLst>
                      <p:childTnLst>
                        <p:par>
                          <p:cTn id="225" fill="hold">
                            <p:stCondLst>
                              <p:cond delay="0"/>
                            </p:stCondLst>
                            <p:childTnLst>
                              <p:par>
                                <p:cTn id="226" presetID="1" presetClass="emph" presetSubtype="2" fill="hold" nodeType="clickEffect">
                                  <p:stCondLst>
                                    <p:cond delay="0"/>
                                  </p:stCondLst>
                                  <p:childTnLst>
                                    <p:animClr clrSpc="rgb" dir="cw">
                                      <p:cBhvr>
                                        <p:cTn id="227" dur="2000" fill="hold"/>
                                        <p:tgtEl>
                                          <p:spTgt spid="73"/>
                                        </p:tgtEl>
                                        <p:attrNameLst>
                                          <p:attrName>fillcolor</p:attrName>
                                        </p:attrNameLst>
                                      </p:cBhvr>
                                      <p:to>
                                        <a:srgbClr val="FF6600"/>
                                      </p:to>
                                    </p:animClr>
                                    <p:set>
                                      <p:cBhvr>
                                        <p:cTn id="228" dur="2000" fill="hold"/>
                                        <p:tgtEl>
                                          <p:spTgt spid="73"/>
                                        </p:tgtEl>
                                        <p:attrNameLst>
                                          <p:attrName>fill.type</p:attrName>
                                        </p:attrNameLst>
                                      </p:cBhvr>
                                      <p:to>
                                        <p:strVal val="solid"/>
                                      </p:to>
                                    </p:set>
                                    <p:set>
                                      <p:cBhvr>
                                        <p:cTn id="229" dur="2000" fill="hold"/>
                                        <p:tgtEl>
                                          <p:spTgt spid="73"/>
                                        </p:tgtEl>
                                        <p:attrNameLst>
                                          <p:attrName>fill.on</p:attrName>
                                        </p:attrNameLst>
                                      </p:cBhvr>
                                      <p:to>
                                        <p:strVal val="true"/>
                                      </p:to>
                                    </p:set>
                                  </p:childTnLst>
                                </p:cTn>
                              </p:par>
                              <p:par>
                                <p:cTn id="230" presetID="1" presetClass="mediacall" presetSubtype="0" fill="hold" nodeType="withEffect">
                                  <p:stCondLst>
                                    <p:cond delay="0"/>
                                  </p:stCondLst>
                                  <p:childTnLst>
                                    <p:cmd type="call" cmd="playFrom(0.0)">
                                      <p:cBhvr>
                                        <p:cTn id="231" dur="6850" fill="hold"/>
                                        <p:tgtEl>
                                          <p:spTgt spid="172"/>
                                        </p:tgtEl>
                                      </p:cBhvr>
                                    </p:cmd>
                                  </p:childTnLst>
                                </p:cTn>
                              </p:par>
                            </p:childTnLst>
                          </p:cTn>
                        </p:par>
                      </p:childTnLst>
                    </p:cTn>
                  </p:par>
                  <p:par>
                    <p:cTn id="232" fill="hold">
                      <p:stCondLst>
                        <p:cond delay="indefinite"/>
                      </p:stCondLst>
                      <p:childTnLst>
                        <p:par>
                          <p:cTn id="233" fill="hold">
                            <p:stCondLst>
                              <p:cond delay="0"/>
                            </p:stCondLst>
                            <p:childTnLst>
                              <p:par>
                                <p:cTn id="234" presetID="1" presetClass="emph" presetSubtype="2" fill="hold" nodeType="clickEffect">
                                  <p:stCondLst>
                                    <p:cond delay="0"/>
                                  </p:stCondLst>
                                  <p:childTnLst>
                                    <p:animClr clrSpc="rgb" dir="cw">
                                      <p:cBhvr>
                                        <p:cTn id="235" dur="2000" fill="hold"/>
                                        <p:tgtEl>
                                          <p:spTgt spid="73"/>
                                        </p:tgtEl>
                                        <p:attrNameLst>
                                          <p:attrName>fillcolor</p:attrName>
                                        </p:attrNameLst>
                                      </p:cBhvr>
                                      <p:to>
                                        <a:srgbClr val="969696"/>
                                      </p:to>
                                    </p:animClr>
                                    <p:set>
                                      <p:cBhvr>
                                        <p:cTn id="236" dur="2000" fill="hold"/>
                                        <p:tgtEl>
                                          <p:spTgt spid="73"/>
                                        </p:tgtEl>
                                        <p:attrNameLst>
                                          <p:attrName>fill.type</p:attrName>
                                        </p:attrNameLst>
                                      </p:cBhvr>
                                      <p:to>
                                        <p:strVal val="solid"/>
                                      </p:to>
                                    </p:set>
                                    <p:set>
                                      <p:cBhvr>
                                        <p:cTn id="237" dur="2000" fill="hold"/>
                                        <p:tgtEl>
                                          <p:spTgt spid="73"/>
                                        </p:tgtEl>
                                        <p:attrNameLst>
                                          <p:attrName>fill.on</p:attrName>
                                        </p:attrNameLst>
                                      </p:cBhvr>
                                      <p:to>
                                        <p:strVal val="true"/>
                                      </p:to>
                                    </p:set>
                                  </p:childTnLst>
                                </p:cTn>
                              </p:par>
                              <p:par>
                                <p:cTn id="238" presetID="1" presetClass="mediacall" presetSubtype="0" fill="hold" nodeType="withEffect">
                                  <p:stCondLst>
                                    <p:cond delay="0"/>
                                  </p:stCondLst>
                                  <p:childTnLst>
                                    <p:cmd type="call" cmd="playFrom(0.0)">
                                      <p:cBhvr>
                                        <p:cTn id="239" dur="2169" fill="hold"/>
                                        <p:tgtEl>
                                          <p:spTgt spid="233"/>
                                        </p:tgtEl>
                                      </p:cBhvr>
                                    </p:cmd>
                                  </p:childTnLst>
                                </p:cTn>
                              </p:par>
                            </p:childTnLst>
                          </p:cTn>
                        </p:par>
                      </p:childTnLst>
                    </p:cTn>
                  </p:par>
                </p:childTnLst>
              </p:cTn>
              <p:nextCondLst>
                <p:cond evt="onClick" delay="0">
                  <p:tgtEl>
                    <p:spTgt spid="73"/>
                  </p:tgtEl>
                </p:cond>
              </p:nextCondLst>
            </p:seq>
            <p:seq concurrent="1" nextAc="seek">
              <p:cTn id="240" restart="whenNotActive" fill="hold" evtFilter="cancelBubble" nodeType="interactiveSeq">
                <p:stCondLst>
                  <p:cond evt="onClick" delay="0">
                    <p:tgtEl>
                      <p:spTgt spid="74"/>
                    </p:tgtEl>
                  </p:cond>
                </p:stCondLst>
                <p:endSync evt="end" delay="0">
                  <p:rtn val="all"/>
                </p:endSync>
                <p:childTnLst>
                  <p:par>
                    <p:cTn id="241" fill="hold">
                      <p:stCondLst>
                        <p:cond delay="0"/>
                      </p:stCondLst>
                      <p:childTnLst>
                        <p:par>
                          <p:cTn id="242" fill="hold">
                            <p:stCondLst>
                              <p:cond delay="0"/>
                            </p:stCondLst>
                            <p:childTnLst>
                              <p:par>
                                <p:cTn id="243" presetID="1" presetClass="emph" presetSubtype="2" fill="hold" nodeType="clickEffect">
                                  <p:stCondLst>
                                    <p:cond delay="0"/>
                                  </p:stCondLst>
                                  <p:childTnLst>
                                    <p:animClr clrSpc="rgb" dir="cw">
                                      <p:cBhvr>
                                        <p:cTn id="244" dur="2000" fill="hold"/>
                                        <p:tgtEl>
                                          <p:spTgt spid="74"/>
                                        </p:tgtEl>
                                        <p:attrNameLst>
                                          <p:attrName>fillcolor</p:attrName>
                                        </p:attrNameLst>
                                      </p:cBhvr>
                                      <p:to>
                                        <a:srgbClr val="FF6600"/>
                                      </p:to>
                                    </p:animClr>
                                    <p:set>
                                      <p:cBhvr>
                                        <p:cTn id="245" dur="2000" fill="hold"/>
                                        <p:tgtEl>
                                          <p:spTgt spid="74"/>
                                        </p:tgtEl>
                                        <p:attrNameLst>
                                          <p:attrName>fill.type</p:attrName>
                                        </p:attrNameLst>
                                      </p:cBhvr>
                                      <p:to>
                                        <p:strVal val="solid"/>
                                      </p:to>
                                    </p:set>
                                    <p:set>
                                      <p:cBhvr>
                                        <p:cTn id="246" dur="2000" fill="hold"/>
                                        <p:tgtEl>
                                          <p:spTgt spid="74"/>
                                        </p:tgtEl>
                                        <p:attrNameLst>
                                          <p:attrName>fill.on</p:attrName>
                                        </p:attrNameLst>
                                      </p:cBhvr>
                                      <p:to>
                                        <p:strVal val="true"/>
                                      </p:to>
                                    </p:set>
                                  </p:childTnLst>
                                </p:cTn>
                              </p:par>
                              <p:par>
                                <p:cTn id="247" presetID="1" presetClass="mediacall" presetSubtype="0" fill="hold" nodeType="withEffect">
                                  <p:stCondLst>
                                    <p:cond delay="0"/>
                                  </p:stCondLst>
                                  <p:childTnLst>
                                    <p:cmd type="call" cmd="playFrom(0.0)">
                                      <p:cBhvr>
                                        <p:cTn id="248" dur="6850" fill="hold"/>
                                        <p:tgtEl>
                                          <p:spTgt spid="171"/>
                                        </p:tgtEl>
                                      </p:cBhvr>
                                    </p:cmd>
                                  </p:childTnLst>
                                </p:cTn>
                              </p:par>
                            </p:childTnLst>
                          </p:cTn>
                        </p:par>
                      </p:childTnLst>
                    </p:cTn>
                  </p:par>
                  <p:par>
                    <p:cTn id="249" fill="hold">
                      <p:stCondLst>
                        <p:cond delay="indefinite"/>
                      </p:stCondLst>
                      <p:childTnLst>
                        <p:par>
                          <p:cTn id="250" fill="hold">
                            <p:stCondLst>
                              <p:cond delay="0"/>
                            </p:stCondLst>
                            <p:childTnLst>
                              <p:par>
                                <p:cTn id="251" presetID="1" presetClass="emph" presetSubtype="2" fill="hold" nodeType="clickEffect">
                                  <p:stCondLst>
                                    <p:cond delay="0"/>
                                  </p:stCondLst>
                                  <p:childTnLst>
                                    <p:animClr clrSpc="rgb" dir="cw">
                                      <p:cBhvr>
                                        <p:cTn id="252" dur="2000" fill="hold"/>
                                        <p:tgtEl>
                                          <p:spTgt spid="74"/>
                                        </p:tgtEl>
                                        <p:attrNameLst>
                                          <p:attrName>fillcolor</p:attrName>
                                        </p:attrNameLst>
                                      </p:cBhvr>
                                      <p:to>
                                        <a:srgbClr val="969696"/>
                                      </p:to>
                                    </p:animClr>
                                    <p:set>
                                      <p:cBhvr>
                                        <p:cTn id="253" dur="2000" fill="hold"/>
                                        <p:tgtEl>
                                          <p:spTgt spid="74"/>
                                        </p:tgtEl>
                                        <p:attrNameLst>
                                          <p:attrName>fill.type</p:attrName>
                                        </p:attrNameLst>
                                      </p:cBhvr>
                                      <p:to>
                                        <p:strVal val="solid"/>
                                      </p:to>
                                    </p:set>
                                    <p:set>
                                      <p:cBhvr>
                                        <p:cTn id="254" dur="2000" fill="hold"/>
                                        <p:tgtEl>
                                          <p:spTgt spid="74"/>
                                        </p:tgtEl>
                                        <p:attrNameLst>
                                          <p:attrName>fill.on</p:attrName>
                                        </p:attrNameLst>
                                      </p:cBhvr>
                                      <p:to>
                                        <p:strVal val="true"/>
                                      </p:to>
                                    </p:set>
                                  </p:childTnLst>
                                </p:cTn>
                              </p:par>
                              <p:par>
                                <p:cTn id="255" presetID="1" presetClass="mediacall" presetSubtype="0" fill="hold" nodeType="withEffect">
                                  <p:stCondLst>
                                    <p:cond delay="0"/>
                                  </p:stCondLst>
                                  <p:childTnLst>
                                    <p:cmd type="call" cmd="playFrom(0.0)">
                                      <p:cBhvr>
                                        <p:cTn id="256" dur="2169" fill="hold"/>
                                        <p:tgtEl>
                                          <p:spTgt spid="232"/>
                                        </p:tgtEl>
                                      </p:cBhvr>
                                    </p:cmd>
                                  </p:childTnLst>
                                </p:cTn>
                              </p:par>
                            </p:childTnLst>
                          </p:cTn>
                        </p:par>
                      </p:childTnLst>
                    </p:cTn>
                  </p:par>
                </p:childTnLst>
              </p:cTn>
              <p:nextCondLst>
                <p:cond evt="onClick" delay="0">
                  <p:tgtEl>
                    <p:spTgt spid="74"/>
                  </p:tgtEl>
                </p:cond>
              </p:nextCondLst>
            </p:seq>
            <p:seq concurrent="1" nextAc="seek">
              <p:cTn id="257" restart="whenNotActive" fill="hold" evtFilter="cancelBubble" nodeType="interactiveSeq">
                <p:stCondLst>
                  <p:cond evt="onClick" delay="0">
                    <p:tgtEl>
                      <p:spTgt spid="75"/>
                    </p:tgtEl>
                  </p:cond>
                </p:stCondLst>
                <p:endSync evt="end" delay="0">
                  <p:rtn val="all"/>
                </p:endSync>
                <p:childTnLst>
                  <p:par>
                    <p:cTn id="258" fill="hold">
                      <p:stCondLst>
                        <p:cond delay="0"/>
                      </p:stCondLst>
                      <p:childTnLst>
                        <p:par>
                          <p:cTn id="259" fill="hold">
                            <p:stCondLst>
                              <p:cond delay="0"/>
                            </p:stCondLst>
                            <p:childTnLst>
                              <p:par>
                                <p:cTn id="260" presetID="1" presetClass="emph" presetSubtype="2" fill="hold" nodeType="clickEffect">
                                  <p:stCondLst>
                                    <p:cond delay="0"/>
                                  </p:stCondLst>
                                  <p:childTnLst>
                                    <p:animClr clrSpc="rgb" dir="cw">
                                      <p:cBhvr>
                                        <p:cTn id="261" dur="2000" fill="hold"/>
                                        <p:tgtEl>
                                          <p:spTgt spid="75"/>
                                        </p:tgtEl>
                                        <p:attrNameLst>
                                          <p:attrName>fillcolor</p:attrName>
                                        </p:attrNameLst>
                                      </p:cBhvr>
                                      <p:to>
                                        <a:srgbClr val="FFFF00"/>
                                      </p:to>
                                    </p:animClr>
                                    <p:set>
                                      <p:cBhvr>
                                        <p:cTn id="262" dur="2000" fill="hold"/>
                                        <p:tgtEl>
                                          <p:spTgt spid="75"/>
                                        </p:tgtEl>
                                        <p:attrNameLst>
                                          <p:attrName>fill.type</p:attrName>
                                        </p:attrNameLst>
                                      </p:cBhvr>
                                      <p:to>
                                        <p:strVal val="solid"/>
                                      </p:to>
                                    </p:set>
                                    <p:set>
                                      <p:cBhvr>
                                        <p:cTn id="263" dur="2000" fill="hold"/>
                                        <p:tgtEl>
                                          <p:spTgt spid="75"/>
                                        </p:tgtEl>
                                        <p:attrNameLst>
                                          <p:attrName>fill.on</p:attrName>
                                        </p:attrNameLst>
                                      </p:cBhvr>
                                      <p:to>
                                        <p:strVal val="true"/>
                                      </p:to>
                                    </p:set>
                                  </p:childTnLst>
                                </p:cTn>
                              </p:par>
                              <p:par>
                                <p:cTn id="264" presetID="1" presetClass="mediacall" presetSubtype="0" fill="hold" nodeType="withEffect">
                                  <p:stCondLst>
                                    <p:cond delay="0"/>
                                  </p:stCondLst>
                                  <p:childTnLst>
                                    <p:cmd type="call" cmd="playFrom(0.0)">
                                      <p:cBhvr>
                                        <p:cTn id="265" dur="6850" fill="hold"/>
                                        <p:tgtEl>
                                          <p:spTgt spid="170"/>
                                        </p:tgtEl>
                                      </p:cBhvr>
                                    </p:cmd>
                                  </p:childTnLst>
                                </p:cTn>
                              </p:par>
                            </p:childTnLst>
                          </p:cTn>
                        </p:par>
                      </p:childTnLst>
                    </p:cTn>
                  </p:par>
                  <p:par>
                    <p:cTn id="266" fill="hold">
                      <p:stCondLst>
                        <p:cond delay="indefinite"/>
                      </p:stCondLst>
                      <p:childTnLst>
                        <p:par>
                          <p:cTn id="267" fill="hold">
                            <p:stCondLst>
                              <p:cond delay="0"/>
                            </p:stCondLst>
                            <p:childTnLst>
                              <p:par>
                                <p:cTn id="268" presetID="1" presetClass="emph" presetSubtype="2" fill="hold" nodeType="clickEffect">
                                  <p:stCondLst>
                                    <p:cond delay="0"/>
                                  </p:stCondLst>
                                  <p:childTnLst>
                                    <p:animClr clrSpc="rgb" dir="cw">
                                      <p:cBhvr>
                                        <p:cTn id="269" dur="2000" fill="hold"/>
                                        <p:tgtEl>
                                          <p:spTgt spid="75"/>
                                        </p:tgtEl>
                                        <p:attrNameLst>
                                          <p:attrName>fillcolor</p:attrName>
                                        </p:attrNameLst>
                                      </p:cBhvr>
                                      <p:to>
                                        <a:srgbClr val="969696"/>
                                      </p:to>
                                    </p:animClr>
                                    <p:set>
                                      <p:cBhvr>
                                        <p:cTn id="270" dur="2000" fill="hold"/>
                                        <p:tgtEl>
                                          <p:spTgt spid="75"/>
                                        </p:tgtEl>
                                        <p:attrNameLst>
                                          <p:attrName>fill.type</p:attrName>
                                        </p:attrNameLst>
                                      </p:cBhvr>
                                      <p:to>
                                        <p:strVal val="solid"/>
                                      </p:to>
                                    </p:set>
                                    <p:set>
                                      <p:cBhvr>
                                        <p:cTn id="271" dur="2000" fill="hold"/>
                                        <p:tgtEl>
                                          <p:spTgt spid="75"/>
                                        </p:tgtEl>
                                        <p:attrNameLst>
                                          <p:attrName>fill.on</p:attrName>
                                        </p:attrNameLst>
                                      </p:cBhvr>
                                      <p:to>
                                        <p:strVal val="true"/>
                                      </p:to>
                                    </p:set>
                                  </p:childTnLst>
                                </p:cTn>
                              </p:par>
                              <p:par>
                                <p:cTn id="272" presetID="1" presetClass="mediacall" presetSubtype="0" fill="hold" nodeType="withEffect">
                                  <p:stCondLst>
                                    <p:cond delay="0"/>
                                  </p:stCondLst>
                                  <p:childTnLst>
                                    <p:cmd type="call" cmd="playFrom(0.0)">
                                      <p:cBhvr>
                                        <p:cTn id="273" dur="2169" fill="hold"/>
                                        <p:tgtEl>
                                          <p:spTgt spid="231"/>
                                        </p:tgtEl>
                                      </p:cBhvr>
                                    </p:cmd>
                                  </p:childTnLst>
                                </p:cTn>
                              </p:par>
                            </p:childTnLst>
                          </p:cTn>
                        </p:par>
                      </p:childTnLst>
                    </p:cTn>
                  </p:par>
                </p:childTnLst>
              </p:cTn>
              <p:nextCondLst>
                <p:cond evt="onClick" delay="0">
                  <p:tgtEl>
                    <p:spTgt spid="75"/>
                  </p:tgtEl>
                </p:cond>
              </p:nextCondLst>
            </p:seq>
            <p:seq concurrent="1" nextAc="seek">
              <p:cTn id="274" restart="whenNotActive" fill="hold" evtFilter="cancelBubble" nodeType="interactiveSeq">
                <p:stCondLst>
                  <p:cond evt="onClick" delay="0">
                    <p:tgtEl>
                      <p:spTgt spid="76"/>
                    </p:tgtEl>
                  </p:cond>
                </p:stCondLst>
                <p:endSync evt="end" delay="0">
                  <p:rtn val="all"/>
                </p:endSync>
                <p:childTnLst>
                  <p:par>
                    <p:cTn id="275" fill="hold">
                      <p:stCondLst>
                        <p:cond delay="0"/>
                      </p:stCondLst>
                      <p:childTnLst>
                        <p:par>
                          <p:cTn id="276" fill="hold">
                            <p:stCondLst>
                              <p:cond delay="0"/>
                            </p:stCondLst>
                            <p:childTnLst>
                              <p:par>
                                <p:cTn id="277" presetID="1" presetClass="emph" presetSubtype="2" fill="hold" nodeType="clickEffect">
                                  <p:stCondLst>
                                    <p:cond delay="0"/>
                                  </p:stCondLst>
                                  <p:childTnLst>
                                    <p:animClr clrSpc="rgb" dir="cw">
                                      <p:cBhvr>
                                        <p:cTn id="278" dur="2000" fill="hold"/>
                                        <p:tgtEl>
                                          <p:spTgt spid="76"/>
                                        </p:tgtEl>
                                        <p:attrNameLst>
                                          <p:attrName>fillcolor</p:attrName>
                                        </p:attrNameLst>
                                      </p:cBhvr>
                                      <p:to>
                                        <a:srgbClr val="FFFF00"/>
                                      </p:to>
                                    </p:animClr>
                                    <p:set>
                                      <p:cBhvr>
                                        <p:cTn id="279" dur="2000" fill="hold"/>
                                        <p:tgtEl>
                                          <p:spTgt spid="76"/>
                                        </p:tgtEl>
                                        <p:attrNameLst>
                                          <p:attrName>fill.type</p:attrName>
                                        </p:attrNameLst>
                                      </p:cBhvr>
                                      <p:to>
                                        <p:strVal val="solid"/>
                                      </p:to>
                                    </p:set>
                                    <p:set>
                                      <p:cBhvr>
                                        <p:cTn id="280" dur="2000" fill="hold"/>
                                        <p:tgtEl>
                                          <p:spTgt spid="76"/>
                                        </p:tgtEl>
                                        <p:attrNameLst>
                                          <p:attrName>fill.on</p:attrName>
                                        </p:attrNameLst>
                                      </p:cBhvr>
                                      <p:to>
                                        <p:strVal val="true"/>
                                      </p:to>
                                    </p:set>
                                  </p:childTnLst>
                                </p:cTn>
                              </p:par>
                              <p:par>
                                <p:cTn id="281" presetID="1" presetClass="mediacall" presetSubtype="0" fill="hold" nodeType="withEffect">
                                  <p:stCondLst>
                                    <p:cond delay="0"/>
                                  </p:stCondLst>
                                  <p:childTnLst>
                                    <p:cmd type="call" cmd="playFrom(0.0)">
                                      <p:cBhvr>
                                        <p:cTn id="282" dur="6850" fill="hold"/>
                                        <p:tgtEl>
                                          <p:spTgt spid="169"/>
                                        </p:tgtEl>
                                      </p:cBhvr>
                                    </p:cmd>
                                  </p:childTnLst>
                                </p:cTn>
                              </p:par>
                            </p:childTnLst>
                          </p:cTn>
                        </p:par>
                      </p:childTnLst>
                    </p:cTn>
                  </p:par>
                  <p:par>
                    <p:cTn id="283" fill="hold">
                      <p:stCondLst>
                        <p:cond delay="indefinite"/>
                      </p:stCondLst>
                      <p:childTnLst>
                        <p:par>
                          <p:cTn id="284" fill="hold">
                            <p:stCondLst>
                              <p:cond delay="0"/>
                            </p:stCondLst>
                            <p:childTnLst>
                              <p:par>
                                <p:cTn id="285" presetID="1" presetClass="emph" presetSubtype="2" fill="hold" nodeType="clickEffect">
                                  <p:stCondLst>
                                    <p:cond delay="0"/>
                                  </p:stCondLst>
                                  <p:childTnLst>
                                    <p:animClr clrSpc="rgb" dir="cw">
                                      <p:cBhvr>
                                        <p:cTn id="286" dur="2000" fill="hold"/>
                                        <p:tgtEl>
                                          <p:spTgt spid="76"/>
                                        </p:tgtEl>
                                        <p:attrNameLst>
                                          <p:attrName>fillcolor</p:attrName>
                                        </p:attrNameLst>
                                      </p:cBhvr>
                                      <p:to>
                                        <a:srgbClr val="969696"/>
                                      </p:to>
                                    </p:animClr>
                                    <p:set>
                                      <p:cBhvr>
                                        <p:cTn id="287" dur="2000" fill="hold"/>
                                        <p:tgtEl>
                                          <p:spTgt spid="76"/>
                                        </p:tgtEl>
                                        <p:attrNameLst>
                                          <p:attrName>fill.type</p:attrName>
                                        </p:attrNameLst>
                                      </p:cBhvr>
                                      <p:to>
                                        <p:strVal val="solid"/>
                                      </p:to>
                                    </p:set>
                                    <p:set>
                                      <p:cBhvr>
                                        <p:cTn id="288" dur="2000" fill="hold"/>
                                        <p:tgtEl>
                                          <p:spTgt spid="76"/>
                                        </p:tgtEl>
                                        <p:attrNameLst>
                                          <p:attrName>fill.on</p:attrName>
                                        </p:attrNameLst>
                                      </p:cBhvr>
                                      <p:to>
                                        <p:strVal val="true"/>
                                      </p:to>
                                    </p:set>
                                  </p:childTnLst>
                                </p:cTn>
                              </p:par>
                              <p:par>
                                <p:cTn id="289" presetID="1" presetClass="mediacall" presetSubtype="0" fill="hold" nodeType="withEffect">
                                  <p:stCondLst>
                                    <p:cond delay="0"/>
                                  </p:stCondLst>
                                  <p:childTnLst>
                                    <p:cmd type="call" cmd="playFrom(0.0)">
                                      <p:cBhvr>
                                        <p:cTn id="290" dur="2169" fill="hold"/>
                                        <p:tgtEl>
                                          <p:spTgt spid="230"/>
                                        </p:tgtEl>
                                      </p:cBhvr>
                                    </p:cmd>
                                  </p:childTnLst>
                                </p:cTn>
                              </p:par>
                            </p:childTnLst>
                          </p:cTn>
                        </p:par>
                      </p:childTnLst>
                    </p:cTn>
                  </p:par>
                </p:childTnLst>
              </p:cTn>
              <p:nextCondLst>
                <p:cond evt="onClick" delay="0">
                  <p:tgtEl>
                    <p:spTgt spid="76"/>
                  </p:tgtEl>
                </p:cond>
              </p:nextCondLst>
            </p:seq>
            <p:seq concurrent="1" nextAc="seek">
              <p:cTn id="291" restart="whenNotActive" fill="hold" evtFilter="cancelBubble" nodeType="interactiveSeq">
                <p:stCondLst>
                  <p:cond evt="onClick" delay="0">
                    <p:tgtEl>
                      <p:spTgt spid="77"/>
                    </p:tgtEl>
                  </p:cond>
                </p:stCondLst>
                <p:endSync evt="end" delay="0">
                  <p:rtn val="all"/>
                </p:endSync>
                <p:childTnLst>
                  <p:par>
                    <p:cTn id="292" fill="hold">
                      <p:stCondLst>
                        <p:cond delay="0"/>
                      </p:stCondLst>
                      <p:childTnLst>
                        <p:par>
                          <p:cTn id="293" fill="hold">
                            <p:stCondLst>
                              <p:cond delay="0"/>
                            </p:stCondLst>
                            <p:childTnLst>
                              <p:par>
                                <p:cTn id="294" presetID="1" presetClass="emph" presetSubtype="2" fill="hold" nodeType="clickEffect">
                                  <p:stCondLst>
                                    <p:cond delay="0"/>
                                  </p:stCondLst>
                                  <p:childTnLst>
                                    <p:animClr clrSpc="rgb" dir="cw">
                                      <p:cBhvr>
                                        <p:cTn id="295" dur="2000" fill="hold"/>
                                        <p:tgtEl>
                                          <p:spTgt spid="77"/>
                                        </p:tgtEl>
                                        <p:attrNameLst>
                                          <p:attrName>fillcolor</p:attrName>
                                        </p:attrNameLst>
                                      </p:cBhvr>
                                      <p:to>
                                        <a:srgbClr val="FFFF00"/>
                                      </p:to>
                                    </p:animClr>
                                    <p:set>
                                      <p:cBhvr>
                                        <p:cTn id="296" dur="2000" fill="hold"/>
                                        <p:tgtEl>
                                          <p:spTgt spid="77"/>
                                        </p:tgtEl>
                                        <p:attrNameLst>
                                          <p:attrName>fill.type</p:attrName>
                                        </p:attrNameLst>
                                      </p:cBhvr>
                                      <p:to>
                                        <p:strVal val="solid"/>
                                      </p:to>
                                    </p:set>
                                    <p:set>
                                      <p:cBhvr>
                                        <p:cTn id="297" dur="2000" fill="hold"/>
                                        <p:tgtEl>
                                          <p:spTgt spid="77"/>
                                        </p:tgtEl>
                                        <p:attrNameLst>
                                          <p:attrName>fill.on</p:attrName>
                                        </p:attrNameLst>
                                      </p:cBhvr>
                                      <p:to>
                                        <p:strVal val="true"/>
                                      </p:to>
                                    </p:set>
                                  </p:childTnLst>
                                </p:cTn>
                              </p:par>
                              <p:par>
                                <p:cTn id="298" presetID="1" presetClass="mediacall" presetSubtype="0" fill="hold" nodeType="withEffect">
                                  <p:stCondLst>
                                    <p:cond delay="0"/>
                                  </p:stCondLst>
                                  <p:childTnLst>
                                    <p:cmd type="call" cmd="playFrom(0.0)">
                                      <p:cBhvr>
                                        <p:cTn id="299" dur="6850" fill="hold"/>
                                        <p:tgtEl>
                                          <p:spTgt spid="168"/>
                                        </p:tgtEl>
                                      </p:cBhvr>
                                    </p:cmd>
                                  </p:childTnLst>
                                </p:cTn>
                              </p:par>
                            </p:childTnLst>
                          </p:cTn>
                        </p:par>
                      </p:childTnLst>
                    </p:cTn>
                  </p:par>
                  <p:par>
                    <p:cTn id="300" fill="hold">
                      <p:stCondLst>
                        <p:cond delay="indefinite"/>
                      </p:stCondLst>
                      <p:childTnLst>
                        <p:par>
                          <p:cTn id="301" fill="hold">
                            <p:stCondLst>
                              <p:cond delay="0"/>
                            </p:stCondLst>
                            <p:childTnLst>
                              <p:par>
                                <p:cTn id="302" presetID="1" presetClass="emph" presetSubtype="2" fill="hold" nodeType="clickEffect">
                                  <p:stCondLst>
                                    <p:cond delay="0"/>
                                  </p:stCondLst>
                                  <p:childTnLst>
                                    <p:animClr clrSpc="rgb" dir="cw">
                                      <p:cBhvr>
                                        <p:cTn id="303" dur="2000" fill="hold"/>
                                        <p:tgtEl>
                                          <p:spTgt spid="77"/>
                                        </p:tgtEl>
                                        <p:attrNameLst>
                                          <p:attrName>fillcolor</p:attrName>
                                        </p:attrNameLst>
                                      </p:cBhvr>
                                      <p:to>
                                        <a:srgbClr val="969696"/>
                                      </p:to>
                                    </p:animClr>
                                    <p:set>
                                      <p:cBhvr>
                                        <p:cTn id="304" dur="2000" fill="hold"/>
                                        <p:tgtEl>
                                          <p:spTgt spid="77"/>
                                        </p:tgtEl>
                                        <p:attrNameLst>
                                          <p:attrName>fill.type</p:attrName>
                                        </p:attrNameLst>
                                      </p:cBhvr>
                                      <p:to>
                                        <p:strVal val="solid"/>
                                      </p:to>
                                    </p:set>
                                    <p:set>
                                      <p:cBhvr>
                                        <p:cTn id="305" dur="2000" fill="hold"/>
                                        <p:tgtEl>
                                          <p:spTgt spid="77"/>
                                        </p:tgtEl>
                                        <p:attrNameLst>
                                          <p:attrName>fill.on</p:attrName>
                                        </p:attrNameLst>
                                      </p:cBhvr>
                                      <p:to>
                                        <p:strVal val="true"/>
                                      </p:to>
                                    </p:set>
                                  </p:childTnLst>
                                </p:cTn>
                              </p:par>
                              <p:par>
                                <p:cTn id="306" presetID="1" presetClass="mediacall" presetSubtype="0" fill="hold" nodeType="withEffect">
                                  <p:stCondLst>
                                    <p:cond delay="0"/>
                                  </p:stCondLst>
                                  <p:childTnLst>
                                    <p:cmd type="call" cmd="playFrom(0.0)">
                                      <p:cBhvr>
                                        <p:cTn id="307" dur="2169" fill="hold"/>
                                        <p:tgtEl>
                                          <p:spTgt spid="229"/>
                                        </p:tgtEl>
                                      </p:cBhvr>
                                    </p:cmd>
                                  </p:childTnLst>
                                </p:cTn>
                              </p:par>
                            </p:childTnLst>
                          </p:cTn>
                        </p:par>
                      </p:childTnLst>
                    </p:cTn>
                  </p:par>
                </p:childTnLst>
              </p:cTn>
              <p:nextCondLst>
                <p:cond evt="onClick" delay="0">
                  <p:tgtEl>
                    <p:spTgt spid="77"/>
                  </p:tgtEl>
                </p:cond>
              </p:nextCondLst>
            </p:seq>
            <p:seq concurrent="1" nextAc="seek">
              <p:cTn id="308" restart="whenNotActive" fill="hold" evtFilter="cancelBubble" nodeType="interactiveSeq">
                <p:stCondLst>
                  <p:cond evt="onClick" delay="0">
                    <p:tgtEl>
                      <p:spTgt spid="78"/>
                    </p:tgtEl>
                  </p:cond>
                </p:stCondLst>
                <p:endSync evt="end" delay="0">
                  <p:rtn val="all"/>
                </p:endSync>
                <p:childTnLst>
                  <p:par>
                    <p:cTn id="309" fill="hold">
                      <p:stCondLst>
                        <p:cond delay="0"/>
                      </p:stCondLst>
                      <p:childTnLst>
                        <p:par>
                          <p:cTn id="310" fill="hold">
                            <p:stCondLst>
                              <p:cond delay="0"/>
                            </p:stCondLst>
                            <p:childTnLst>
                              <p:par>
                                <p:cTn id="311" presetID="1" presetClass="emph" presetSubtype="2" fill="hold" nodeType="clickEffect">
                                  <p:stCondLst>
                                    <p:cond delay="0"/>
                                  </p:stCondLst>
                                  <p:childTnLst>
                                    <p:animClr clrSpc="rgb" dir="cw">
                                      <p:cBhvr>
                                        <p:cTn id="312" dur="2000" fill="hold"/>
                                        <p:tgtEl>
                                          <p:spTgt spid="78"/>
                                        </p:tgtEl>
                                        <p:attrNameLst>
                                          <p:attrName>fillcolor</p:attrName>
                                        </p:attrNameLst>
                                      </p:cBhvr>
                                      <p:to>
                                        <a:srgbClr val="FFFF00"/>
                                      </p:to>
                                    </p:animClr>
                                    <p:set>
                                      <p:cBhvr>
                                        <p:cTn id="313" dur="2000" fill="hold"/>
                                        <p:tgtEl>
                                          <p:spTgt spid="78"/>
                                        </p:tgtEl>
                                        <p:attrNameLst>
                                          <p:attrName>fill.type</p:attrName>
                                        </p:attrNameLst>
                                      </p:cBhvr>
                                      <p:to>
                                        <p:strVal val="solid"/>
                                      </p:to>
                                    </p:set>
                                    <p:set>
                                      <p:cBhvr>
                                        <p:cTn id="314" dur="2000" fill="hold"/>
                                        <p:tgtEl>
                                          <p:spTgt spid="78"/>
                                        </p:tgtEl>
                                        <p:attrNameLst>
                                          <p:attrName>fill.on</p:attrName>
                                        </p:attrNameLst>
                                      </p:cBhvr>
                                      <p:to>
                                        <p:strVal val="true"/>
                                      </p:to>
                                    </p:set>
                                  </p:childTnLst>
                                </p:cTn>
                              </p:par>
                              <p:par>
                                <p:cTn id="315" presetID="1" presetClass="mediacall" presetSubtype="0" fill="hold" nodeType="withEffect">
                                  <p:stCondLst>
                                    <p:cond delay="0"/>
                                  </p:stCondLst>
                                  <p:childTnLst>
                                    <p:cmd type="call" cmd="playFrom(0.0)">
                                      <p:cBhvr>
                                        <p:cTn id="316" dur="6850" fill="hold"/>
                                        <p:tgtEl>
                                          <p:spTgt spid="167"/>
                                        </p:tgtEl>
                                      </p:cBhvr>
                                    </p:cmd>
                                  </p:childTnLst>
                                </p:cTn>
                              </p:par>
                            </p:childTnLst>
                          </p:cTn>
                        </p:par>
                      </p:childTnLst>
                    </p:cTn>
                  </p:par>
                  <p:par>
                    <p:cTn id="317" fill="hold">
                      <p:stCondLst>
                        <p:cond delay="indefinite"/>
                      </p:stCondLst>
                      <p:childTnLst>
                        <p:par>
                          <p:cTn id="318" fill="hold">
                            <p:stCondLst>
                              <p:cond delay="0"/>
                            </p:stCondLst>
                            <p:childTnLst>
                              <p:par>
                                <p:cTn id="319" presetID="1" presetClass="emph" presetSubtype="2" fill="hold" nodeType="clickEffect">
                                  <p:stCondLst>
                                    <p:cond delay="0"/>
                                  </p:stCondLst>
                                  <p:childTnLst>
                                    <p:animClr clrSpc="rgb" dir="cw">
                                      <p:cBhvr>
                                        <p:cTn id="320" dur="2000" fill="hold"/>
                                        <p:tgtEl>
                                          <p:spTgt spid="78"/>
                                        </p:tgtEl>
                                        <p:attrNameLst>
                                          <p:attrName>fillcolor</p:attrName>
                                        </p:attrNameLst>
                                      </p:cBhvr>
                                      <p:to>
                                        <a:srgbClr val="969696"/>
                                      </p:to>
                                    </p:animClr>
                                    <p:set>
                                      <p:cBhvr>
                                        <p:cTn id="321" dur="2000" fill="hold"/>
                                        <p:tgtEl>
                                          <p:spTgt spid="78"/>
                                        </p:tgtEl>
                                        <p:attrNameLst>
                                          <p:attrName>fill.type</p:attrName>
                                        </p:attrNameLst>
                                      </p:cBhvr>
                                      <p:to>
                                        <p:strVal val="solid"/>
                                      </p:to>
                                    </p:set>
                                    <p:set>
                                      <p:cBhvr>
                                        <p:cTn id="322" dur="2000" fill="hold"/>
                                        <p:tgtEl>
                                          <p:spTgt spid="78"/>
                                        </p:tgtEl>
                                        <p:attrNameLst>
                                          <p:attrName>fill.on</p:attrName>
                                        </p:attrNameLst>
                                      </p:cBhvr>
                                      <p:to>
                                        <p:strVal val="true"/>
                                      </p:to>
                                    </p:set>
                                  </p:childTnLst>
                                </p:cTn>
                              </p:par>
                              <p:par>
                                <p:cTn id="323" presetID="1" presetClass="mediacall" presetSubtype="0" fill="hold" nodeType="withEffect">
                                  <p:stCondLst>
                                    <p:cond delay="0"/>
                                  </p:stCondLst>
                                  <p:childTnLst>
                                    <p:cmd type="call" cmd="playFrom(0.0)">
                                      <p:cBhvr>
                                        <p:cTn id="324" dur="2169" fill="hold"/>
                                        <p:tgtEl>
                                          <p:spTgt spid="228"/>
                                        </p:tgtEl>
                                      </p:cBhvr>
                                    </p:cmd>
                                  </p:childTnLst>
                                </p:cTn>
                              </p:par>
                            </p:childTnLst>
                          </p:cTn>
                        </p:par>
                      </p:childTnLst>
                    </p:cTn>
                  </p:par>
                </p:childTnLst>
              </p:cTn>
              <p:nextCondLst>
                <p:cond evt="onClick" delay="0">
                  <p:tgtEl>
                    <p:spTgt spid="78"/>
                  </p:tgtEl>
                </p:cond>
              </p:nextCondLst>
            </p:seq>
            <p:seq concurrent="1" nextAc="seek">
              <p:cTn id="325" restart="whenNotActive" fill="hold" evtFilter="cancelBubble" nodeType="interactiveSeq">
                <p:stCondLst>
                  <p:cond evt="onClick" delay="0">
                    <p:tgtEl>
                      <p:spTgt spid="79"/>
                    </p:tgtEl>
                  </p:cond>
                </p:stCondLst>
                <p:endSync evt="end" delay="0">
                  <p:rtn val="all"/>
                </p:endSync>
                <p:childTnLst>
                  <p:par>
                    <p:cTn id="326" fill="hold">
                      <p:stCondLst>
                        <p:cond delay="0"/>
                      </p:stCondLst>
                      <p:childTnLst>
                        <p:par>
                          <p:cTn id="327" fill="hold">
                            <p:stCondLst>
                              <p:cond delay="0"/>
                            </p:stCondLst>
                            <p:childTnLst>
                              <p:par>
                                <p:cTn id="328" presetID="1" presetClass="emph" presetSubtype="2" fill="hold" nodeType="clickEffect">
                                  <p:stCondLst>
                                    <p:cond delay="0"/>
                                  </p:stCondLst>
                                  <p:childTnLst>
                                    <p:animClr clrSpc="rgb" dir="cw">
                                      <p:cBhvr>
                                        <p:cTn id="329" dur="2000" fill="hold"/>
                                        <p:tgtEl>
                                          <p:spTgt spid="79"/>
                                        </p:tgtEl>
                                        <p:attrNameLst>
                                          <p:attrName>fillcolor</p:attrName>
                                        </p:attrNameLst>
                                      </p:cBhvr>
                                      <p:to>
                                        <a:srgbClr val="FFFF00"/>
                                      </p:to>
                                    </p:animClr>
                                    <p:set>
                                      <p:cBhvr>
                                        <p:cTn id="330" dur="2000" fill="hold"/>
                                        <p:tgtEl>
                                          <p:spTgt spid="79"/>
                                        </p:tgtEl>
                                        <p:attrNameLst>
                                          <p:attrName>fill.type</p:attrName>
                                        </p:attrNameLst>
                                      </p:cBhvr>
                                      <p:to>
                                        <p:strVal val="solid"/>
                                      </p:to>
                                    </p:set>
                                    <p:set>
                                      <p:cBhvr>
                                        <p:cTn id="331" dur="2000" fill="hold"/>
                                        <p:tgtEl>
                                          <p:spTgt spid="79"/>
                                        </p:tgtEl>
                                        <p:attrNameLst>
                                          <p:attrName>fill.on</p:attrName>
                                        </p:attrNameLst>
                                      </p:cBhvr>
                                      <p:to>
                                        <p:strVal val="true"/>
                                      </p:to>
                                    </p:set>
                                  </p:childTnLst>
                                </p:cTn>
                              </p:par>
                              <p:par>
                                <p:cTn id="332" presetID="1" presetClass="mediacall" presetSubtype="0" fill="hold" nodeType="withEffect">
                                  <p:stCondLst>
                                    <p:cond delay="0"/>
                                  </p:stCondLst>
                                  <p:childTnLst>
                                    <p:cmd type="call" cmd="playFrom(0.0)">
                                      <p:cBhvr>
                                        <p:cTn id="333" dur="6850" fill="hold"/>
                                        <p:tgtEl>
                                          <p:spTgt spid="166"/>
                                        </p:tgtEl>
                                      </p:cBhvr>
                                    </p:cmd>
                                  </p:childTnLst>
                                </p:cTn>
                              </p:par>
                            </p:childTnLst>
                          </p:cTn>
                        </p:par>
                      </p:childTnLst>
                    </p:cTn>
                  </p:par>
                  <p:par>
                    <p:cTn id="334" fill="hold">
                      <p:stCondLst>
                        <p:cond delay="indefinite"/>
                      </p:stCondLst>
                      <p:childTnLst>
                        <p:par>
                          <p:cTn id="335" fill="hold">
                            <p:stCondLst>
                              <p:cond delay="0"/>
                            </p:stCondLst>
                            <p:childTnLst>
                              <p:par>
                                <p:cTn id="336" presetID="1" presetClass="emph" presetSubtype="2" fill="hold" nodeType="clickEffect">
                                  <p:stCondLst>
                                    <p:cond delay="0"/>
                                  </p:stCondLst>
                                  <p:childTnLst>
                                    <p:animClr clrSpc="rgb" dir="cw">
                                      <p:cBhvr>
                                        <p:cTn id="337" dur="2000" fill="hold"/>
                                        <p:tgtEl>
                                          <p:spTgt spid="79"/>
                                        </p:tgtEl>
                                        <p:attrNameLst>
                                          <p:attrName>fillcolor</p:attrName>
                                        </p:attrNameLst>
                                      </p:cBhvr>
                                      <p:to>
                                        <a:srgbClr val="969696"/>
                                      </p:to>
                                    </p:animClr>
                                    <p:set>
                                      <p:cBhvr>
                                        <p:cTn id="338" dur="2000" fill="hold"/>
                                        <p:tgtEl>
                                          <p:spTgt spid="79"/>
                                        </p:tgtEl>
                                        <p:attrNameLst>
                                          <p:attrName>fill.type</p:attrName>
                                        </p:attrNameLst>
                                      </p:cBhvr>
                                      <p:to>
                                        <p:strVal val="solid"/>
                                      </p:to>
                                    </p:set>
                                    <p:set>
                                      <p:cBhvr>
                                        <p:cTn id="339" dur="2000" fill="hold"/>
                                        <p:tgtEl>
                                          <p:spTgt spid="79"/>
                                        </p:tgtEl>
                                        <p:attrNameLst>
                                          <p:attrName>fill.on</p:attrName>
                                        </p:attrNameLst>
                                      </p:cBhvr>
                                      <p:to>
                                        <p:strVal val="true"/>
                                      </p:to>
                                    </p:set>
                                  </p:childTnLst>
                                </p:cTn>
                              </p:par>
                              <p:par>
                                <p:cTn id="340" presetID="1" presetClass="mediacall" presetSubtype="0" fill="hold" nodeType="withEffect">
                                  <p:stCondLst>
                                    <p:cond delay="0"/>
                                  </p:stCondLst>
                                  <p:childTnLst>
                                    <p:cmd type="call" cmd="playFrom(0.0)">
                                      <p:cBhvr>
                                        <p:cTn id="341" dur="2169" fill="hold"/>
                                        <p:tgtEl>
                                          <p:spTgt spid="227"/>
                                        </p:tgtEl>
                                      </p:cBhvr>
                                    </p:cmd>
                                  </p:childTnLst>
                                </p:cTn>
                              </p:par>
                            </p:childTnLst>
                          </p:cTn>
                        </p:par>
                      </p:childTnLst>
                    </p:cTn>
                  </p:par>
                </p:childTnLst>
              </p:cTn>
              <p:nextCondLst>
                <p:cond evt="onClick" delay="0">
                  <p:tgtEl>
                    <p:spTgt spid="79"/>
                  </p:tgtEl>
                </p:cond>
              </p:nextCondLst>
            </p:seq>
            <p:seq concurrent="1" nextAc="seek">
              <p:cTn id="342" restart="whenNotActive" fill="hold" evtFilter="cancelBubble" nodeType="interactiveSeq">
                <p:stCondLst>
                  <p:cond evt="onClick" delay="0">
                    <p:tgtEl>
                      <p:spTgt spid="80"/>
                    </p:tgtEl>
                  </p:cond>
                </p:stCondLst>
                <p:endSync evt="end" delay="0">
                  <p:rtn val="all"/>
                </p:endSync>
                <p:childTnLst>
                  <p:par>
                    <p:cTn id="343" fill="hold">
                      <p:stCondLst>
                        <p:cond delay="0"/>
                      </p:stCondLst>
                      <p:childTnLst>
                        <p:par>
                          <p:cTn id="344" fill="hold">
                            <p:stCondLst>
                              <p:cond delay="0"/>
                            </p:stCondLst>
                            <p:childTnLst>
                              <p:par>
                                <p:cTn id="345" presetID="1" presetClass="emph" presetSubtype="2" fill="hold" nodeType="clickEffect">
                                  <p:stCondLst>
                                    <p:cond delay="0"/>
                                  </p:stCondLst>
                                  <p:childTnLst>
                                    <p:animClr clrSpc="rgb" dir="cw">
                                      <p:cBhvr>
                                        <p:cTn id="346" dur="2000" fill="hold"/>
                                        <p:tgtEl>
                                          <p:spTgt spid="80"/>
                                        </p:tgtEl>
                                        <p:attrNameLst>
                                          <p:attrName>fillcolor</p:attrName>
                                        </p:attrNameLst>
                                      </p:cBhvr>
                                      <p:to>
                                        <a:srgbClr val="FFFF00"/>
                                      </p:to>
                                    </p:animClr>
                                    <p:set>
                                      <p:cBhvr>
                                        <p:cTn id="347" dur="2000" fill="hold"/>
                                        <p:tgtEl>
                                          <p:spTgt spid="80"/>
                                        </p:tgtEl>
                                        <p:attrNameLst>
                                          <p:attrName>fill.type</p:attrName>
                                        </p:attrNameLst>
                                      </p:cBhvr>
                                      <p:to>
                                        <p:strVal val="solid"/>
                                      </p:to>
                                    </p:set>
                                    <p:set>
                                      <p:cBhvr>
                                        <p:cTn id="348" dur="2000" fill="hold"/>
                                        <p:tgtEl>
                                          <p:spTgt spid="80"/>
                                        </p:tgtEl>
                                        <p:attrNameLst>
                                          <p:attrName>fill.on</p:attrName>
                                        </p:attrNameLst>
                                      </p:cBhvr>
                                      <p:to>
                                        <p:strVal val="true"/>
                                      </p:to>
                                    </p:set>
                                  </p:childTnLst>
                                </p:cTn>
                              </p:par>
                              <p:par>
                                <p:cTn id="349" presetID="1" presetClass="mediacall" presetSubtype="0" fill="hold" nodeType="withEffect">
                                  <p:stCondLst>
                                    <p:cond delay="0"/>
                                  </p:stCondLst>
                                  <p:childTnLst>
                                    <p:cmd type="call" cmd="playFrom(0.0)">
                                      <p:cBhvr>
                                        <p:cTn id="350" dur="6850" fill="hold"/>
                                        <p:tgtEl>
                                          <p:spTgt spid="165"/>
                                        </p:tgtEl>
                                      </p:cBhvr>
                                    </p:cmd>
                                  </p:childTnLst>
                                </p:cTn>
                              </p:par>
                            </p:childTnLst>
                          </p:cTn>
                        </p:par>
                      </p:childTnLst>
                    </p:cTn>
                  </p:par>
                  <p:par>
                    <p:cTn id="351" fill="hold">
                      <p:stCondLst>
                        <p:cond delay="indefinite"/>
                      </p:stCondLst>
                      <p:childTnLst>
                        <p:par>
                          <p:cTn id="352" fill="hold">
                            <p:stCondLst>
                              <p:cond delay="0"/>
                            </p:stCondLst>
                            <p:childTnLst>
                              <p:par>
                                <p:cTn id="353" presetID="1" presetClass="emph" presetSubtype="2" fill="hold" nodeType="clickEffect">
                                  <p:stCondLst>
                                    <p:cond delay="0"/>
                                  </p:stCondLst>
                                  <p:childTnLst>
                                    <p:animClr clrSpc="rgb" dir="cw">
                                      <p:cBhvr>
                                        <p:cTn id="354" dur="2000" fill="hold"/>
                                        <p:tgtEl>
                                          <p:spTgt spid="80"/>
                                        </p:tgtEl>
                                        <p:attrNameLst>
                                          <p:attrName>fillcolor</p:attrName>
                                        </p:attrNameLst>
                                      </p:cBhvr>
                                      <p:to>
                                        <a:srgbClr val="969696"/>
                                      </p:to>
                                    </p:animClr>
                                    <p:set>
                                      <p:cBhvr>
                                        <p:cTn id="355" dur="2000" fill="hold"/>
                                        <p:tgtEl>
                                          <p:spTgt spid="80"/>
                                        </p:tgtEl>
                                        <p:attrNameLst>
                                          <p:attrName>fill.type</p:attrName>
                                        </p:attrNameLst>
                                      </p:cBhvr>
                                      <p:to>
                                        <p:strVal val="solid"/>
                                      </p:to>
                                    </p:set>
                                    <p:set>
                                      <p:cBhvr>
                                        <p:cTn id="356" dur="2000" fill="hold"/>
                                        <p:tgtEl>
                                          <p:spTgt spid="80"/>
                                        </p:tgtEl>
                                        <p:attrNameLst>
                                          <p:attrName>fill.on</p:attrName>
                                        </p:attrNameLst>
                                      </p:cBhvr>
                                      <p:to>
                                        <p:strVal val="true"/>
                                      </p:to>
                                    </p:set>
                                  </p:childTnLst>
                                </p:cTn>
                              </p:par>
                              <p:par>
                                <p:cTn id="357" presetID="1" presetClass="mediacall" presetSubtype="0" fill="hold" nodeType="withEffect">
                                  <p:stCondLst>
                                    <p:cond delay="0"/>
                                  </p:stCondLst>
                                  <p:childTnLst>
                                    <p:cmd type="call" cmd="playFrom(0.0)">
                                      <p:cBhvr>
                                        <p:cTn id="358" dur="2169" fill="hold"/>
                                        <p:tgtEl>
                                          <p:spTgt spid="226"/>
                                        </p:tgtEl>
                                      </p:cBhvr>
                                    </p:cmd>
                                  </p:childTnLst>
                                </p:cTn>
                              </p:par>
                            </p:childTnLst>
                          </p:cTn>
                        </p:par>
                      </p:childTnLst>
                    </p:cTn>
                  </p:par>
                </p:childTnLst>
              </p:cTn>
              <p:nextCondLst>
                <p:cond evt="onClick" delay="0">
                  <p:tgtEl>
                    <p:spTgt spid="80"/>
                  </p:tgtEl>
                </p:cond>
              </p:nextCondLst>
            </p:seq>
            <p:seq concurrent="1" nextAc="seek">
              <p:cTn id="359" restart="whenNotActive" fill="hold" evtFilter="cancelBubble" nodeType="interactiveSeq">
                <p:stCondLst>
                  <p:cond evt="onClick" delay="0">
                    <p:tgtEl>
                      <p:spTgt spid="81"/>
                    </p:tgtEl>
                  </p:cond>
                </p:stCondLst>
                <p:endSync evt="end" delay="0">
                  <p:rtn val="all"/>
                </p:endSync>
                <p:childTnLst>
                  <p:par>
                    <p:cTn id="360" fill="hold">
                      <p:stCondLst>
                        <p:cond delay="0"/>
                      </p:stCondLst>
                      <p:childTnLst>
                        <p:par>
                          <p:cTn id="361" fill="hold">
                            <p:stCondLst>
                              <p:cond delay="0"/>
                            </p:stCondLst>
                            <p:childTnLst>
                              <p:par>
                                <p:cTn id="362" presetID="1" presetClass="emph" presetSubtype="2" fill="hold" nodeType="clickEffect">
                                  <p:stCondLst>
                                    <p:cond delay="0"/>
                                  </p:stCondLst>
                                  <p:childTnLst>
                                    <p:animClr clrSpc="rgb" dir="cw">
                                      <p:cBhvr>
                                        <p:cTn id="363" dur="2000" fill="hold"/>
                                        <p:tgtEl>
                                          <p:spTgt spid="81"/>
                                        </p:tgtEl>
                                        <p:attrNameLst>
                                          <p:attrName>fillcolor</p:attrName>
                                        </p:attrNameLst>
                                      </p:cBhvr>
                                      <p:to>
                                        <a:srgbClr val="FFFF00"/>
                                      </p:to>
                                    </p:animClr>
                                    <p:set>
                                      <p:cBhvr>
                                        <p:cTn id="364" dur="2000" fill="hold"/>
                                        <p:tgtEl>
                                          <p:spTgt spid="81"/>
                                        </p:tgtEl>
                                        <p:attrNameLst>
                                          <p:attrName>fill.type</p:attrName>
                                        </p:attrNameLst>
                                      </p:cBhvr>
                                      <p:to>
                                        <p:strVal val="solid"/>
                                      </p:to>
                                    </p:set>
                                    <p:set>
                                      <p:cBhvr>
                                        <p:cTn id="365" dur="2000" fill="hold"/>
                                        <p:tgtEl>
                                          <p:spTgt spid="81"/>
                                        </p:tgtEl>
                                        <p:attrNameLst>
                                          <p:attrName>fill.on</p:attrName>
                                        </p:attrNameLst>
                                      </p:cBhvr>
                                      <p:to>
                                        <p:strVal val="true"/>
                                      </p:to>
                                    </p:set>
                                  </p:childTnLst>
                                </p:cTn>
                              </p:par>
                              <p:par>
                                <p:cTn id="366" presetID="1" presetClass="mediacall" presetSubtype="0" fill="hold" nodeType="withEffect">
                                  <p:stCondLst>
                                    <p:cond delay="0"/>
                                  </p:stCondLst>
                                  <p:childTnLst>
                                    <p:cmd type="call" cmd="playFrom(0.0)">
                                      <p:cBhvr>
                                        <p:cTn id="367" dur="6850" fill="hold"/>
                                        <p:tgtEl>
                                          <p:spTgt spid="164"/>
                                        </p:tgtEl>
                                      </p:cBhvr>
                                    </p:cmd>
                                  </p:childTnLst>
                                </p:cTn>
                              </p:par>
                            </p:childTnLst>
                          </p:cTn>
                        </p:par>
                      </p:childTnLst>
                    </p:cTn>
                  </p:par>
                  <p:par>
                    <p:cTn id="368" fill="hold">
                      <p:stCondLst>
                        <p:cond delay="indefinite"/>
                      </p:stCondLst>
                      <p:childTnLst>
                        <p:par>
                          <p:cTn id="369" fill="hold">
                            <p:stCondLst>
                              <p:cond delay="0"/>
                            </p:stCondLst>
                            <p:childTnLst>
                              <p:par>
                                <p:cTn id="370" presetID="1" presetClass="emph" presetSubtype="2" fill="hold" nodeType="clickEffect">
                                  <p:stCondLst>
                                    <p:cond delay="0"/>
                                  </p:stCondLst>
                                  <p:childTnLst>
                                    <p:animClr clrSpc="rgb" dir="cw">
                                      <p:cBhvr>
                                        <p:cTn id="371" dur="2000" fill="hold"/>
                                        <p:tgtEl>
                                          <p:spTgt spid="81"/>
                                        </p:tgtEl>
                                        <p:attrNameLst>
                                          <p:attrName>fillcolor</p:attrName>
                                        </p:attrNameLst>
                                      </p:cBhvr>
                                      <p:to>
                                        <a:srgbClr val="969696"/>
                                      </p:to>
                                    </p:animClr>
                                    <p:set>
                                      <p:cBhvr>
                                        <p:cTn id="372" dur="2000" fill="hold"/>
                                        <p:tgtEl>
                                          <p:spTgt spid="81"/>
                                        </p:tgtEl>
                                        <p:attrNameLst>
                                          <p:attrName>fill.type</p:attrName>
                                        </p:attrNameLst>
                                      </p:cBhvr>
                                      <p:to>
                                        <p:strVal val="solid"/>
                                      </p:to>
                                    </p:set>
                                    <p:set>
                                      <p:cBhvr>
                                        <p:cTn id="373" dur="2000" fill="hold"/>
                                        <p:tgtEl>
                                          <p:spTgt spid="81"/>
                                        </p:tgtEl>
                                        <p:attrNameLst>
                                          <p:attrName>fill.on</p:attrName>
                                        </p:attrNameLst>
                                      </p:cBhvr>
                                      <p:to>
                                        <p:strVal val="true"/>
                                      </p:to>
                                    </p:set>
                                  </p:childTnLst>
                                </p:cTn>
                              </p:par>
                              <p:par>
                                <p:cTn id="374" presetID="1" presetClass="mediacall" presetSubtype="0" fill="hold" nodeType="withEffect">
                                  <p:stCondLst>
                                    <p:cond delay="0"/>
                                  </p:stCondLst>
                                  <p:childTnLst>
                                    <p:cmd type="call" cmd="playFrom(0.0)">
                                      <p:cBhvr>
                                        <p:cTn id="375" dur="2169" fill="hold"/>
                                        <p:tgtEl>
                                          <p:spTgt spid="225"/>
                                        </p:tgtEl>
                                      </p:cBhvr>
                                    </p:cmd>
                                  </p:childTnLst>
                                </p:cTn>
                              </p:par>
                            </p:childTnLst>
                          </p:cTn>
                        </p:par>
                      </p:childTnLst>
                    </p:cTn>
                  </p:par>
                </p:childTnLst>
              </p:cTn>
              <p:nextCondLst>
                <p:cond evt="onClick" delay="0">
                  <p:tgtEl>
                    <p:spTgt spid="81"/>
                  </p:tgtEl>
                </p:cond>
              </p:nextCondLst>
            </p:seq>
            <p:seq concurrent="1" nextAc="seek">
              <p:cTn id="376" restart="whenNotActive" fill="hold" evtFilter="cancelBubble" nodeType="interactiveSeq">
                <p:stCondLst>
                  <p:cond evt="onClick" delay="0">
                    <p:tgtEl>
                      <p:spTgt spid="82"/>
                    </p:tgtEl>
                  </p:cond>
                </p:stCondLst>
                <p:endSync evt="end" delay="0">
                  <p:rtn val="all"/>
                </p:endSync>
                <p:childTnLst>
                  <p:par>
                    <p:cTn id="377" fill="hold">
                      <p:stCondLst>
                        <p:cond delay="0"/>
                      </p:stCondLst>
                      <p:childTnLst>
                        <p:par>
                          <p:cTn id="378" fill="hold">
                            <p:stCondLst>
                              <p:cond delay="0"/>
                            </p:stCondLst>
                            <p:childTnLst>
                              <p:par>
                                <p:cTn id="379" presetID="1" presetClass="emph" presetSubtype="2" fill="hold" nodeType="clickEffect">
                                  <p:stCondLst>
                                    <p:cond delay="0"/>
                                  </p:stCondLst>
                                  <p:childTnLst>
                                    <p:animClr clrSpc="rgb" dir="cw">
                                      <p:cBhvr>
                                        <p:cTn id="380" dur="2000" fill="hold"/>
                                        <p:tgtEl>
                                          <p:spTgt spid="82"/>
                                        </p:tgtEl>
                                        <p:attrNameLst>
                                          <p:attrName>fillcolor</p:attrName>
                                        </p:attrNameLst>
                                      </p:cBhvr>
                                      <p:to>
                                        <a:srgbClr val="FFFF00"/>
                                      </p:to>
                                    </p:animClr>
                                    <p:set>
                                      <p:cBhvr>
                                        <p:cTn id="381" dur="2000" fill="hold"/>
                                        <p:tgtEl>
                                          <p:spTgt spid="82"/>
                                        </p:tgtEl>
                                        <p:attrNameLst>
                                          <p:attrName>fill.type</p:attrName>
                                        </p:attrNameLst>
                                      </p:cBhvr>
                                      <p:to>
                                        <p:strVal val="solid"/>
                                      </p:to>
                                    </p:set>
                                    <p:set>
                                      <p:cBhvr>
                                        <p:cTn id="382" dur="2000" fill="hold"/>
                                        <p:tgtEl>
                                          <p:spTgt spid="82"/>
                                        </p:tgtEl>
                                        <p:attrNameLst>
                                          <p:attrName>fill.on</p:attrName>
                                        </p:attrNameLst>
                                      </p:cBhvr>
                                      <p:to>
                                        <p:strVal val="true"/>
                                      </p:to>
                                    </p:set>
                                  </p:childTnLst>
                                </p:cTn>
                              </p:par>
                              <p:par>
                                <p:cTn id="383" presetID="1" presetClass="mediacall" presetSubtype="0" fill="hold" nodeType="withEffect">
                                  <p:stCondLst>
                                    <p:cond delay="0"/>
                                  </p:stCondLst>
                                  <p:childTnLst>
                                    <p:cmd type="call" cmd="playFrom(0.0)">
                                      <p:cBhvr>
                                        <p:cTn id="384" dur="6850" fill="hold"/>
                                        <p:tgtEl>
                                          <p:spTgt spid="163"/>
                                        </p:tgtEl>
                                      </p:cBhvr>
                                    </p:cmd>
                                  </p:childTnLst>
                                </p:cTn>
                              </p:par>
                            </p:childTnLst>
                          </p:cTn>
                        </p:par>
                      </p:childTnLst>
                    </p:cTn>
                  </p:par>
                  <p:par>
                    <p:cTn id="385" fill="hold">
                      <p:stCondLst>
                        <p:cond delay="indefinite"/>
                      </p:stCondLst>
                      <p:childTnLst>
                        <p:par>
                          <p:cTn id="386" fill="hold">
                            <p:stCondLst>
                              <p:cond delay="0"/>
                            </p:stCondLst>
                            <p:childTnLst>
                              <p:par>
                                <p:cTn id="387" presetID="1" presetClass="emph" presetSubtype="2" fill="hold" nodeType="clickEffect">
                                  <p:stCondLst>
                                    <p:cond delay="0"/>
                                  </p:stCondLst>
                                  <p:childTnLst>
                                    <p:animClr clrSpc="rgb" dir="cw">
                                      <p:cBhvr>
                                        <p:cTn id="388" dur="2000" fill="hold"/>
                                        <p:tgtEl>
                                          <p:spTgt spid="82"/>
                                        </p:tgtEl>
                                        <p:attrNameLst>
                                          <p:attrName>fillcolor</p:attrName>
                                        </p:attrNameLst>
                                      </p:cBhvr>
                                      <p:to>
                                        <a:srgbClr val="969696"/>
                                      </p:to>
                                    </p:animClr>
                                    <p:set>
                                      <p:cBhvr>
                                        <p:cTn id="389" dur="2000" fill="hold"/>
                                        <p:tgtEl>
                                          <p:spTgt spid="82"/>
                                        </p:tgtEl>
                                        <p:attrNameLst>
                                          <p:attrName>fill.type</p:attrName>
                                        </p:attrNameLst>
                                      </p:cBhvr>
                                      <p:to>
                                        <p:strVal val="solid"/>
                                      </p:to>
                                    </p:set>
                                    <p:set>
                                      <p:cBhvr>
                                        <p:cTn id="390" dur="2000" fill="hold"/>
                                        <p:tgtEl>
                                          <p:spTgt spid="82"/>
                                        </p:tgtEl>
                                        <p:attrNameLst>
                                          <p:attrName>fill.on</p:attrName>
                                        </p:attrNameLst>
                                      </p:cBhvr>
                                      <p:to>
                                        <p:strVal val="true"/>
                                      </p:to>
                                    </p:set>
                                  </p:childTnLst>
                                </p:cTn>
                              </p:par>
                              <p:par>
                                <p:cTn id="391" presetID="1" presetClass="mediacall" presetSubtype="0" fill="hold" nodeType="withEffect">
                                  <p:stCondLst>
                                    <p:cond delay="0"/>
                                  </p:stCondLst>
                                  <p:childTnLst>
                                    <p:cmd type="call" cmd="playFrom(0.0)">
                                      <p:cBhvr>
                                        <p:cTn id="392" dur="2169" fill="hold"/>
                                        <p:tgtEl>
                                          <p:spTgt spid="224"/>
                                        </p:tgtEl>
                                      </p:cBhvr>
                                    </p:cmd>
                                  </p:childTnLst>
                                </p:cTn>
                              </p:par>
                            </p:childTnLst>
                          </p:cTn>
                        </p:par>
                      </p:childTnLst>
                    </p:cTn>
                  </p:par>
                </p:childTnLst>
              </p:cTn>
              <p:nextCondLst>
                <p:cond evt="onClick" delay="0">
                  <p:tgtEl>
                    <p:spTgt spid="82"/>
                  </p:tgtEl>
                </p:cond>
              </p:nextCondLst>
            </p:seq>
            <p:seq concurrent="1" nextAc="seek">
              <p:cTn id="393" restart="whenNotActive" fill="hold" evtFilter="cancelBubble" nodeType="interactiveSeq">
                <p:stCondLst>
                  <p:cond evt="onClick" delay="0">
                    <p:tgtEl>
                      <p:spTgt spid="83"/>
                    </p:tgtEl>
                  </p:cond>
                </p:stCondLst>
                <p:endSync evt="end" delay="0">
                  <p:rtn val="all"/>
                </p:endSync>
                <p:childTnLst>
                  <p:par>
                    <p:cTn id="394" fill="hold">
                      <p:stCondLst>
                        <p:cond delay="0"/>
                      </p:stCondLst>
                      <p:childTnLst>
                        <p:par>
                          <p:cTn id="395" fill="hold">
                            <p:stCondLst>
                              <p:cond delay="0"/>
                            </p:stCondLst>
                            <p:childTnLst>
                              <p:par>
                                <p:cTn id="396" presetID="1" presetClass="emph" presetSubtype="2" fill="hold" nodeType="clickEffect">
                                  <p:stCondLst>
                                    <p:cond delay="0"/>
                                  </p:stCondLst>
                                  <p:childTnLst>
                                    <p:animClr clrSpc="rgb" dir="cw">
                                      <p:cBhvr>
                                        <p:cTn id="397" dur="2000" fill="hold"/>
                                        <p:tgtEl>
                                          <p:spTgt spid="83"/>
                                        </p:tgtEl>
                                        <p:attrNameLst>
                                          <p:attrName>fillcolor</p:attrName>
                                        </p:attrNameLst>
                                      </p:cBhvr>
                                      <p:to>
                                        <a:srgbClr val="FFFF00"/>
                                      </p:to>
                                    </p:animClr>
                                    <p:set>
                                      <p:cBhvr>
                                        <p:cTn id="398" dur="2000" fill="hold"/>
                                        <p:tgtEl>
                                          <p:spTgt spid="83"/>
                                        </p:tgtEl>
                                        <p:attrNameLst>
                                          <p:attrName>fill.type</p:attrName>
                                        </p:attrNameLst>
                                      </p:cBhvr>
                                      <p:to>
                                        <p:strVal val="solid"/>
                                      </p:to>
                                    </p:set>
                                    <p:set>
                                      <p:cBhvr>
                                        <p:cTn id="399" dur="2000" fill="hold"/>
                                        <p:tgtEl>
                                          <p:spTgt spid="83"/>
                                        </p:tgtEl>
                                        <p:attrNameLst>
                                          <p:attrName>fill.on</p:attrName>
                                        </p:attrNameLst>
                                      </p:cBhvr>
                                      <p:to>
                                        <p:strVal val="true"/>
                                      </p:to>
                                    </p:set>
                                  </p:childTnLst>
                                </p:cTn>
                              </p:par>
                              <p:par>
                                <p:cTn id="400" presetID="1" presetClass="mediacall" presetSubtype="0" fill="hold" nodeType="withEffect">
                                  <p:stCondLst>
                                    <p:cond delay="0"/>
                                  </p:stCondLst>
                                  <p:childTnLst>
                                    <p:cmd type="call" cmd="playFrom(0.0)">
                                      <p:cBhvr>
                                        <p:cTn id="401" dur="6850" fill="hold"/>
                                        <p:tgtEl>
                                          <p:spTgt spid="162"/>
                                        </p:tgtEl>
                                      </p:cBhvr>
                                    </p:cmd>
                                  </p:childTnLst>
                                </p:cTn>
                              </p:par>
                            </p:childTnLst>
                          </p:cTn>
                        </p:par>
                      </p:childTnLst>
                    </p:cTn>
                  </p:par>
                  <p:par>
                    <p:cTn id="402" fill="hold">
                      <p:stCondLst>
                        <p:cond delay="indefinite"/>
                      </p:stCondLst>
                      <p:childTnLst>
                        <p:par>
                          <p:cTn id="403" fill="hold">
                            <p:stCondLst>
                              <p:cond delay="0"/>
                            </p:stCondLst>
                            <p:childTnLst>
                              <p:par>
                                <p:cTn id="404" presetID="1" presetClass="emph" presetSubtype="2" fill="hold" nodeType="clickEffect">
                                  <p:stCondLst>
                                    <p:cond delay="0"/>
                                  </p:stCondLst>
                                  <p:childTnLst>
                                    <p:animClr clrSpc="rgb" dir="cw">
                                      <p:cBhvr>
                                        <p:cTn id="405" dur="2000" fill="hold"/>
                                        <p:tgtEl>
                                          <p:spTgt spid="83"/>
                                        </p:tgtEl>
                                        <p:attrNameLst>
                                          <p:attrName>fillcolor</p:attrName>
                                        </p:attrNameLst>
                                      </p:cBhvr>
                                      <p:to>
                                        <a:srgbClr val="969696"/>
                                      </p:to>
                                    </p:animClr>
                                    <p:set>
                                      <p:cBhvr>
                                        <p:cTn id="406" dur="2000" fill="hold"/>
                                        <p:tgtEl>
                                          <p:spTgt spid="83"/>
                                        </p:tgtEl>
                                        <p:attrNameLst>
                                          <p:attrName>fill.type</p:attrName>
                                        </p:attrNameLst>
                                      </p:cBhvr>
                                      <p:to>
                                        <p:strVal val="solid"/>
                                      </p:to>
                                    </p:set>
                                    <p:set>
                                      <p:cBhvr>
                                        <p:cTn id="407" dur="2000" fill="hold"/>
                                        <p:tgtEl>
                                          <p:spTgt spid="83"/>
                                        </p:tgtEl>
                                        <p:attrNameLst>
                                          <p:attrName>fill.on</p:attrName>
                                        </p:attrNameLst>
                                      </p:cBhvr>
                                      <p:to>
                                        <p:strVal val="true"/>
                                      </p:to>
                                    </p:set>
                                  </p:childTnLst>
                                </p:cTn>
                              </p:par>
                              <p:par>
                                <p:cTn id="408" presetID="1" presetClass="mediacall" presetSubtype="0" fill="hold" nodeType="withEffect">
                                  <p:stCondLst>
                                    <p:cond delay="0"/>
                                  </p:stCondLst>
                                  <p:childTnLst>
                                    <p:cmd type="call" cmd="playFrom(0.0)">
                                      <p:cBhvr>
                                        <p:cTn id="409" dur="2169" fill="hold"/>
                                        <p:tgtEl>
                                          <p:spTgt spid="223"/>
                                        </p:tgtEl>
                                      </p:cBhvr>
                                    </p:cmd>
                                  </p:childTnLst>
                                </p:cTn>
                              </p:par>
                            </p:childTnLst>
                          </p:cTn>
                        </p:par>
                      </p:childTnLst>
                    </p:cTn>
                  </p:par>
                </p:childTnLst>
              </p:cTn>
              <p:nextCondLst>
                <p:cond evt="onClick" delay="0">
                  <p:tgtEl>
                    <p:spTgt spid="83"/>
                  </p:tgtEl>
                </p:cond>
              </p:nextCondLst>
            </p:seq>
            <p:seq concurrent="1" nextAc="seek">
              <p:cTn id="410" restart="whenNotActive" fill="hold" evtFilter="cancelBubble" nodeType="interactiveSeq">
                <p:stCondLst>
                  <p:cond evt="onClick" delay="0">
                    <p:tgtEl>
                      <p:spTgt spid="84"/>
                    </p:tgtEl>
                  </p:cond>
                </p:stCondLst>
                <p:endSync evt="end" delay="0">
                  <p:rtn val="all"/>
                </p:endSync>
                <p:childTnLst>
                  <p:par>
                    <p:cTn id="411" fill="hold">
                      <p:stCondLst>
                        <p:cond delay="0"/>
                      </p:stCondLst>
                      <p:childTnLst>
                        <p:par>
                          <p:cTn id="412" fill="hold">
                            <p:stCondLst>
                              <p:cond delay="0"/>
                            </p:stCondLst>
                            <p:childTnLst>
                              <p:par>
                                <p:cTn id="413" presetID="1" presetClass="emph" presetSubtype="2" fill="hold" nodeType="clickEffect">
                                  <p:stCondLst>
                                    <p:cond delay="0"/>
                                  </p:stCondLst>
                                  <p:childTnLst>
                                    <p:animClr clrSpc="rgb" dir="cw">
                                      <p:cBhvr>
                                        <p:cTn id="414" dur="2000" fill="hold"/>
                                        <p:tgtEl>
                                          <p:spTgt spid="84"/>
                                        </p:tgtEl>
                                        <p:attrNameLst>
                                          <p:attrName>fillcolor</p:attrName>
                                        </p:attrNameLst>
                                      </p:cBhvr>
                                      <p:to>
                                        <a:srgbClr val="FFFF00"/>
                                      </p:to>
                                    </p:animClr>
                                    <p:set>
                                      <p:cBhvr>
                                        <p:cTn id="415" dur="2000" fill="hold"/>
                                        <p:tgtEl>
                                          <p:spTgt spid="84"/>
                                        </p:tgtEl>
                                        <p:attrNameLst>
                                          <p:attrName>fill.type</p:attrName>
                                        </p:attrNameLst>
                                      </p:cBhvr>
                                      <p:to>
                                        <p:strVal val="solid"/>
                                      </p:to>
                                    </p:set>
                                    <p:set>
                                      <p:cBhvr>
                                        <p:cTn id="416" dur="2000" fill="hold"/>
                                        <p:tgtEl>
                                          <p:spTgt spid="84"/>
                                        </p:tgtEl>
                                        <p:attrNameLst>
                                          <p:attrName>fill.on</p:attrName>
                                        </p:attrNameLst>
                                      </p:cBhvr>
                                      <p:to>
                                        <p:strVal val="true"/>
                                      </p:to>
                                    </p:set>
                                  </p:childTnLst>
                                </p:cTn>
                              </p:par>
                              <p:par>
                                <p:cTn id="417" presetID="1" presetClass="mediacall" presetSubtype="0" fill="hold" nodeType="withEffect">
                                  <p:stCondLst>
                                    <p:cond delay="0"/>
                                  </p:stCondLst>
                                  <p:childTnLst>
                                    <p:cmd type="call" cmd="playFrom(0.0)">
                                      <p:cBhvr>
                                        <p:cTn id="418" dur="6850" fill="hold"/>
                                        <p:tgtEl>
                                          <p:spTgt spid="161"/>
                                        </p:tgtEl>
                                      </p:cBhvr>
                                    </p:cmd>
                                  </p:childTnLst>
                                </p:cTn>
                              </p:par>
                            </p:childTnLst>
                          </p:cTn>
                        </p:par>
                      </p:childTnLst>
                    </p:cTn>
                  </p:par>
                  <p:par>
                    <p:cTn id="419" fill="hold">
                      <p:stCondLst>
                        <p:cond delay="indefinite"/>
                      </p:stCondLst>
                      <p:childTnLst>
                        <p:par>
                          <p:cTn id="420" fill="hold">
                            <p:stCondLst>
                              <p:cond delay="0"/>
                            </p:stCondLst>
                            <p:childTnLst>
                              <p:par>
                                <p:cTn id="421" presetID="1" presetClass="emph" presetSubtype="2" fill="hold" nodeType="clickEffect">
                                  <p:stCondLst>
                                    <p:cond delay="0"/>
                                  </p:stCondLst>
                                  <p:childTnLst>
                                    <p:animClr clrSpc="rgb" dir="cw">
                                      <p:cBhvr>
                                        <p:cTn id="422" dur="2000" fill="hold"/>
                                        <p:tgtEl>
                                          <p:spTgt spid="84"/>
                                        </p:tgtEl>
                                        <p:attrNameLst>
                                          <p:attrName>fillcolor</p:attrName>
                                        </p:attrNameLst>
                                      </p:cBhvr>
                                      <p:to>
                                        <a:srgbClr val="969696"/>
                                      </p:to>
                                    </p:animClr>
                                    <p:set>
                                      <p:cBhvr>
                                        <p:cTn id="423" dur="2000" fill="hold"/>
                                        <p:tgtEl>
                                          <p:spTgt spid="84"/>
                                        </p:tgtEl>
                                        <p:attrNameLst>
                                          <p:attrName>fill.type</p:attrName>
                                        </p:attrNameLst>
                                      </p:cBhvr>
                                      <p:to>
                                        <p:strVal val="solid"/>
                                      </p:to>
                                    </p:set>
                                    <p:set>
                                      <p:cBhvr>
                                        <p:cTn id="424" dur="2000" fill="hold"/>
                                        <p:tgtEl>
                                          <p:spTgt spid="84"/>
                                        </p:tgtEl>
                                        <p:attrNameLst>
                                          <p:attrName>fill.on</p:attrName>
                                        </p:attrNameLst>
                                      </p:cBhvr>
                                      <p:to>
                                        <p:strVal val="true"/>
                                      </p:to>
                                    </p:set>
                                  </p:childTnLst>
                                </p:cTn>
                              </p:par>
                              <p:par>
                                <p:cTn id="425" presetID="1" presetClass="mediacall" presetSubtype="0" fill="hold" nodeType="withEffect">
                                  <p:stCondLst>
                                    <p:cond delay="0"/>
                                  </p:stCondLst>
                                  <p:childTnLst>
                                    <p:cmd type="call" cmd="playFrom(0.0)">
                                      <p:cBhvr>
                                        <p:cTn id="426" dur="2169" fill="hold"/>
                                        <p:tgtEl>
                                          <p:spTgt spid="222"/>
                                        </p:tgtEl>
                                      </p:cBhvr>
                                    </p:cmd>
                                  </p:childTnLst>
                                </p:cTn>
                              </p:par>
                            </p:childTnLst>
                          </p:cTn>
                        </p:par>
                      </p:childTnLst>
                    </p:cTn>
                  </p:par>
                </p:childTnLst>
              </p:cTn>
              <p:nextCondLst>
                <p:cond evt="onClick" delay="0">
                  <p:tgtEl>
                    <p:spTgt spid="84"/>
                  </p:tgtEl>
                </p:cond>
              </p:nextCondLst>
            </p:seq>
            <p:seq concurrent="1" nextAc="seek">
              <p:cTn id="427" restart="whenNotActive" fill="hold" evtFilter="cancelBubble" nodeType="interactiveSeq">
                <p:stCondLst>
                  <p:cond evt="onClick" delay="0">
                    <p:tgtEl>
                      <p:spTgt spid="85"/>
                    </p:tgtEl>
                  </p:cond>
                </p:stCondLst>
                <p:endSync evt="end" delay="0">
                  <p:rtn val="all"/>
                </p:endSync>
                <p:childTnLst>
                  <p:par>
                    <p:cTn id="428" fill="hold">
                      <p:stCondLst>
                        <p:cond delay="0"/>
                      </p:stCondLst>
                      <p:childTnLst>
                        <p:par>
                          <p:cTn id="429" fill="hold">
                            <p:stCondLst>
                              <p:cond delay="0"/>
                            </p:stCondLst>
                            <p:childTnLst>
                              <p:par>
                                <p:cTn id="430" presetID="1" presetClass="emph" presetSubtype="2" fill="hold" nodeType="clickEffect">
                                  <p:stCondLst>
                                    <p:cond delay="0"/>
                                  </p:stCondLst>
                                  <p:childTnLst>
                                    <p:animClr clrSpc="rgb" dir="cw">
                                      <p:cBhvr>
                                        <p:cTn id="431" dur="2000" fill="hold"/>
                                        <p:tgtEl>
                                          <p:spTgt spid="85"/>
                                        </p:tgtEl>
                                        <p:attrNameLst>
                                          <p:attrName>fillcolor</p:attrName>
                                        </p:attrNameLst>
                                      </p:cBhvr>
                                      <p:to>
                                        <a:srgbClr val="FFFF00"/>
                                      </p:to>
                                    </p:animClr>
                                    <p:set>
                                      <p:cBhvr>
                                        <p:cTn id="432" dur="2000" fill="hold"/>
                                        <p:tgtEl>
                                          <p:spTgt spid="85"/>
                                        </p:tgtEl>
                                        <p:attrNameLst>
                                          <p:attrName>fill.type</p:attrName>
                                        </p:attrNameLst>
                                      </p:cBhvr>
                                      <p:to>
                                        <p:strVal val="solid"/>
                                      </p:to>
                                    </p:set>
                                    <p:set>
                                      <p:cBhvr>
                                        <p:cTn id="433" dur="2000" fill="hold"/>
                                        <p:tgtEl>
                                          <p:spTgt spid="85"/>
                                        </p:tgtEl>
                                        <p:attrNameLst>
                                          <p:attrName>fill.on</p:attrName>
                                        </p:attrNameLst>
                                      </p:cBhvr>
                                      <p:to>
                                        <p:strVal val="true"/>
                                      </p:to>
                                    </p:set>
                                  </p:childTnLst>
                                </p:cTn>
                              </p:par>
                              <p:par>
                                <p:cTn id="434" presetID="1" presetClass="mediacall" presetSubtype="0" fill="hold" nodeType="withEffect">
                                  <p:stCondLst>
                                    <p:cond delay="0"/>
                                  </p:stCondLst>
                                  <p:childTnLst>
                                    <p:cmd type="call" cmd="playFrom(0.0)">
                                      <p:cBhvr>
                                        <p:cTn id="435" dur="6850" fill="hold"/>
                                        <p:tgtEl>
                                          <p:spTgt spid="160"/>
                                        </p:tgtEl>
                                      </p:cBhvr>
                                    </p:cmd>
                                  </p:childTnLst>
                                </p:cTn>
                              </p:par>
                            </p:childTnLst>
                          </p:cTn>
                        </p:par>
                      </p:childTnLst>
                    </p:cTn>
                  </p:par>
                  <p:par>
                    <p:cTn id="436" fill="hold">
                      <p:stCondLst>
                        <p:cond delay="indefinite"/>
                      </p:stCondLst>
                      <p:childTnLst>
                        <p:par>
                          <p:cTn id="437" fill="hold">
                            <p:stCondLst>
                              <p:cond delay="0"/>
                            </p:stCondLst>
                            <p:childTnLst>
                              <p:par>
                                <p:cTn id="438" presetID="1" presetClass="emph" presetSubtype="2" fill="hold" nodeType="clickEffect">
                                  <p:stCondLst>
                                    <p:cond delay="0"/>
                                  </p:stCondLst>
                                  <p:childTnLst>
                                    <p:animClr clrSpc="rgb" dir="cw">
                                      <p:cBhvr>
                                        <p:cTn id="439" dur="2000" fill="hold"/>
                                        <p:tgtEl>
                                          <p:spTgt spid="85"/>
                                        </p:tgtEl>
                                        <p:attrNameLst>
                                          <p:attrName>fillcolor</p:attrName>
                                        </p:attrNameLst>
                                      </p:cBhvr>
                                      <p:to>
                                        <a:srgbClr val="969696"/>
                                      </p:to>
                                    </p:animClr>
                                    <p:set>
                                      <p:cBhvr>
                                        <p:cTn id="440" dur="2000" fill="hold"/>
                                        <p:tgtEl>
                                          <p:spTgt spid="85"/>
                                        </p:tgtEl>
                                        <p:attrNameLst>
                                          <p:attrName>fill.type</p:attrName>
                                        </p:attrNameLst>
                                      </p:cBhvr>
                                      <p:to>
                                        <p:strVal val="solid"/>
                                      </p:to>
                                    </p:set>
                                    <p:set>
                                      <p:cBhvr>
                                        <p:cTn id="441" dur="2000" fill="hold"/>
                                        <p:tgtEl>
                                          <p:spTgt spid="85"/>
                                        </p:tgtEl>
                                        <p:attrNameLst>
                                          <p:attrName>fill.on</p:attrName>
                                        </p:attrNameLst>
                                      </p:cBhvr>
                                      <p:to>
                                        <p:strVal val="true"/>
                                      </p:to>
                                    </p:set>
                                  </p:childTnLst>
                                </p:cTn>
                              </p:par>
                              <p:par>
                                <p:cTn id="442" presetID="1" presetClass="mediacall" presetSubtype="0" fill="hold" nodeType="withEffect">
                                  <p:stCondLst>
                                    <p:cond delay="0"/>
                                  </p:stCondLst>
                                  <p:childTnLst>
                                    <p:cmd type="call" cmd="playFrom(0.0)">
                                      <p:cBhvr>
                                        <p:cTn id="443" dur="2169" fill="hold"/>
                                        <p:tgtEl>
                                          <p:spTgt spid="221"/>
                                        </p:tgtEl>
                                      </p:cBhvr>
                                    </p:cmd>
                                  </p:childTnLst>
                                </p:cTn>
                              </p:par>
                            </p:childTnLst>
                          </p:cTn>
                        </p:par>
                      </p:childTnLst>
                    </p:cTn>
                  </p:par>
                </p:childTnLst>
              </p:cTn>
              <p:nextCondLst>
                <p:cond evt="onClick" delay="0">
                  <p:tgtEl>
                    <p:spTgt spid="85"/>
                  </p:tgtEl>
                </p:cond>
              </p:nextCondLst>
            </p:seq>
            <p:seq concurrent="1" nextAc="seek">
              <p:cTn id="444" restart="whenNotActive" fill="hold" evtFilter="cancelBubble" nodeType="interactiveSeq">
                <p:stCondLst>
                  <p:cond evt="onClick" delay="0">
                    <p:tgtEl>
                      <p:spTgt spid="86"/>
                    </p:tgtEl>
                  </p:cond>
                </p:stCondLst>
                <p:endSync evt="end" delay="0">
                  <p:rtn val="all"/>
                </p:endSync>
                <p:childTnLst>
                  <p:par>
                    <p:cTn id="445" fill="hold">
                      <p:stCondLst>
                        <p:cond delay="0"/>
                      </p:stCondLst>
                      <p:childTnLst>
                        <p:par>
                          <p:cTn id="446" fill="hold">
                            <p:stCondLst>
                              <p:cond delay="0"/>
                            </p:stCondLst>
                            <p:childTnLst>
                              <p:par>
                                <p:cTn id="447" presetID="1" presetClass="emph" presetSubtype="2" fill="hold" nodeType="clickEffect">
                                  <p:stCondLst>
                                    <p:cond delay="0"/>
                                  </p:stCondLst>
                                  <p:childTnLst>
                                    <p:animClr clrSpc="rgb" dir="cw">
                                      <p:cBhvr>
                                        <p:cTn id="448" dur="2000" fill="hold"/>
                                        <p:tgtEl>
                                          <p:spTgt spid="86"/>
                                        </p:tgtEl>
                                        <p:attrNameLst>
                                          <p:attrName>fillcolor</p:attrName>
                                        </p:attrNameLst>
                                      </p:cBhvr>
                                      <p:to>
                                        <a:srgbClr val="FFFF00"/>
                                      </p:to>
                                    </p:animClr>
                                    <p:set>
                                      <p:cBhvr>
                                        <p:cTn id="449" dur="2000" fill="hold"/>
                                        <p:tgtEl>
                                          <p:spTgt spid="86"/>
                                        </p:tgtEl>
                                        <p:attrNameLst>
                                          <p:attrName>fill.type</p:attrName>
                                        </p:attrNameLst>
                                      </p:cBhvr>
                                      <p:to>
                                        <p:strVal val="solid"/>
                                      </p:to>
                                    </p:set>
                                    <p:set>
                                      <p:cBhvr>
                                        <p:cTn id="450" dur="2000" fill="hold"/>
                                        <p:tgtEl>
                                          <p:spTgt spid="86"/>
                                        </p:tgtEl>
                                        <p:attrNameLst>
                                          <p:attrName>fill.on</p:attrName>
                                        </p:attrNameLst>
                                      </p:cBhvr>
                                      <p:to>
                                        <p:strVal val="true"/>
                                      </p:to>
                                    </p:set>
                                  </p:childTnLst>
                                </p:cTn>
                              </p:par>
                              <p:par>
                                <p:cTn id="451" presetID="1" presetClass="mediacall" presetSubtype="0" fill="hold" nodeType="withEffect">
                                  <p:stCondLst>
                                    <p:cond delay="0"/>
                                  </p:stCondLst>
                                  <p:childTnLst>
                                    <p:cmd type="call" cmd="playFrom(0.0)">
                                      <p:cBhvr>
                                        <p:cTn id="452" dur="6850" fill="hold"/>
                                        <p:tgtEl>
                                          <p:spTgt spid="159"/>
                                        </p:tgtEl>
                                      </p:cBhvr>
                                    </p:cmd>
                                  </p:childTnLst>
                                </p:cTn>
                              </p:par>
                            </p:childTnLst>
                          </p:cTn>
                        </p:par>
                      </p:childTnLst>
                    </p:cTn>
                  </p:par>
                  <p:par>
                    <p:cTn id="453" fill="hold">
                      <p:stCondLst>
                        <p:cond delay="indefinite"/>
                      </p:stCondLst>
                      <p:childTnLst>
                        <p:par>
                          <p:cTn id="454" fill="hold">
                            <p:stCondLst>
                              <p:cond delay="0"/>
                            </p:stCondLst>
                            <p:childTnLst>
                              <p:par>
                                <p:cTn id="455" presetID="1" presetClass="emph" presetSubtype="2" fill="hold" nodeType="clickEffect">
                                  <p:stCondLst>
                                    <p:cond delay="0"/>
                                  </p:stCondLst>
                                  <p:childTnLst>
                                    <p:animClr clrSpc="rgb" dir="cw">
                                      <p:cBhvr>
                                        <p:cTn id="456" dur="2000" fill="hold"/>
                                        <p:tgtEl>
                                          <p:spTgt spid="86"/>
                                        </p:tgtEl>
                                        <p:attrNameLst>
                                          <p:attrName>fillcolor</p:attrName>
                                        </p:attrNameLst>
                                      </p:cBhvr>
                                      <p:to>
                                        <a:srgbClr val="969696"/>
                                      </p:to>
                                    </p:animClr>
                                    <p:set>
                                      <p:cBhvr>
                                        <p:cTn id="457" dur="2000" fill="hold"/>
                                        <p:tgtEl>
                                          <p:spTgt spid="86"/>
                                        </p:tgtEl>
                                        <p:attrNameLst>
                                          <p:attrName>fill.type</p:attrName>
                                        </p:attrNameLst>
                                      </p:cBhvr>
                                      <p:to>
                                        <p:strVal val="solid"/>
                                      </p:to>
                                    </p:set>
                                    <p:set>
                                      <p:cBhvr>
                                        <p:cTn id="458" dur="2000" fill="hold"/>
                                        <p:tgtEl>
                                          <p:spTgt spid="86"/>
                                        </p:tgtEl>
                                        <p:attrNameLst>
                                          <p:attrName>fill.on</p:attrName>
                                        </p:attrNameLst>
                                      </p:cBhvr>
                                      <p:to>
                                        <p:strVal val="true"/>
                                      </p:to>
                                    </p:set>
                                  </p:childTnLst>
                                </p:cTn>
                              </p:par>
                              <p:par>
                                <p:cTn id="459" presetID="1" presetClass="mediacall" presetSubtype="0" fill="hold" nodeType="withEffect">
                                  <p:stCondLst>
                                    <p:cond delay="0"/>
                                  </p:stCondLst>
                                  <p:childTnLst>
                                    <p:cmd type="call" cmd="playFrom(0.0)">
                                      <p:cBhvr>
                                        <p:cTn id="460" dur="2169" fill="hold"/>
                                        <p:tgtEl>
                                          <p:spTgt spid="220"/>
                                        </p:tgtEl>
                                      </p:cBhvr>
                                    </p:cmd>
                                  </p:childTnLst>
                                </p:cTn>
                              </p:par>
                            </p:childTnLst>
                          </p:cTn>
                        </p:par>
                      </p:childTnLst>
                    </p:cTn>
                  </p:par>
                </p:childTnLst>
              </p:cTn>
              <p:nextCondLst>
                <p:cond evt="onClick" delay="0">
                  <p:tgtEl>
                    <p:spTgt spid="86"/>
                  </p:tgtEl>
                </p:cond>
              </p:nextCondLst>
            </p:seq>
            <p:seq concurrent="1" nextAc="seek">
              <p:cTn id="461" restart="whenNotActive" fill="hold" evtFilter="cancelBubble" nodeType="interactiveSeq">
                <p:stCondLst>
                  <p:cond evt="onClick" delay="0">
                    <p:tgtEl>
                      <p:spTgt spid="87"/>
                    </p:tgtEl>
                  </p:cond>
                </p:stCondLst>
                <p:endSync evt="end" delay="0">
                  <p:rtn val="all"/>
                </p:endSync>
                <p:childTnLst>
                  <p:par>
                    <p:cTn id="462" fill="hold">
                      <p:stCondLst>
                        <p:cond delay="0"/>
                      </p:stCondLst>
                      <p:childTnLst>
                        <p:par>
                          <p:cTn id="463" fill="hold">
                            <p:stCondLst>
                              <p:cond delay="0"/>
                            </p:stCondLst>
                            <p:childTnLst>
                              <p:par>
                                <p:cTn id="464" presetID="1" presetClass="emph" presetSubtype="2" fill="hold" nodeType="clickEffect">
                                  <p:stCondLst>
                                    <p:cond delay="0"/>
                                  </p:stCondLst>
                                  <p:childTnLst>
                                    <p:animClr clrSpc="rgb" dir="cw">
                                      <p:cBhvr>
                                        <p:cTn id="465" dur="2000" fill="hold"/>
                                        <p:tgtEl>
                                          <p:spTgt spid="87"/>
                                        </p:tgtEl>
                                        <p:attrNameLst>
                                          <p:attrName>fillcolor</p:attrName>
                                        </p:attrNameLst>
                                      </p:cBhvr>
                                      <p:to>
                                        <a:srgbClr val="FFFF00"/>
                                      </p:to>
                                    </p:animClr>
                                    <p:set>
                                      <p:cBhvr>
                                        <p:cTn id="466" dur="2000" fill="hold"/>
                                        <p:tgtEl>
                                          <p:spTgt spid="87"/>
                                        </p:tgtEl>
                                        <p:attrNameLst>
                                          <p:attrName>fill.type</p:attrName>
                                        </p:attrNameLst>
                                      </p:cBhvr>
                                      <p:to>
                                        <p:strVal val="solid"/>
                                      </p:to>
                                    </p:set>
                                    <p:set>
                                      <p:cBhvr>
                                        <p:cTn id="467" dur="2000" fill="hold"/>
                                        <p:tgtEl>
                                          <p:spTgt spid="87"/>
                                        </p:tgtEl>
                                        <p:attrNameLst>
                                          <p:attrName>fill.on</p:attrName>
                                        </p:attrNameLst>
                                      </p:cBhvr>
                                      <p:to>
                                        <p:strVal val="true"/>
                                      </p:to>
                                    </p:set>
                                  </p:childTnLst>
                                </p:cTn>
                              </p:par>
                              <p:par>
                                <p:cTn id="468" presetID="1" presetClass="mediacall" presetSubtype="0" fill="hold" nodeType="withEffect">
                                  <p:stCondLst>
                                    <p:cond delay="0"/>
                                  </p:stCondLst>
                                  <p:childTnLst>
                                    <p:cmd type="call" cmd="playFrom(0.0)">
                                      <p:cBhvr>
                                        <p:cTn id="469" dur="6850" fill="hold"/>
                                        <p:tgtEl>
                                          <p:spTgt spid="158"/>
                                        </p:tgtEl>
                                      </p:cBhvr>
                                    </p:cmd>
                                  </p:childTnLst>
                                </p:cTn>
                              </p:par>
                            </p:childTnLst>
                          </p:cTn>
                        </p:par>
                      </p:childTnLst>
                    </p:cTn>
                  </p:par>
                  <p:par>
                    <p:cTn id="470" fill="hold">
                      <p:stCondLst>
                        <p:cond delay="indefinite"/>
                      </p:stCondLst>
                      <p:childTnLst>
                        <p:par>
                          <p:cTn id="471" fill="hold">
                            <p:stCondLst>
                              <p:cond delay="0"/>
                            </p:stCondLst>
                            <p:childTnLst>
                              <p:par>
                                <p:cTn id="472" presetID="1" presetClass="emph" presetSubtype="2" fill="hold" nodeType="clickEffect">
                                  <p:stCondLst>
                                    <p:cond delay="0"/>
                                  </p:stCondLst>
                                  <p:childTnLst>
                                    <p:animClr clrSpc="rgb" dir="cw">
                                      <p:cBhvr>
                                        <p:cTn id="473" dur="2000" fill="hold"/>
                                        <p:tgtEl>
                                          <p:spTgt spid="87"/>
                                        </p:tgtEl>
                                        <p:attrNameLst>
                                          <p:attrName>fillcolor</p:attrName>
                                        </p:attrNameLst>
                                      </p:cBhvr>
                                      <p:to>
                                        <a:srgbClr val="969696"/>
                                      </p:to>
                                    </p:animClr>
                                    <p:set>
                                      <p:cBhvr>
                                        <p:cTn id="474" dur="2000" fill="hold"/>
                                        <p:tgtEl>
                                          <p:spTgt spid="87"/>
                                        </p:tgtEl>
                                        <p:attrNameLst>
                                          <p:attrName>fill.type</p:attrName>
                                        </p:attrNameLst>
                                      </p:cBhvr>
                                      <p:to>
                                        <p:strVal val="solid"/>
                                      </p:to>
                                    </p:set>
                                    <p:set>
                                      <p:cBhvr>
                                        <p:cTn id="475" dur="2000" fill="hold"/>
                                        <p:tgtEl>
                                          <p:spTgt spid="87"/>
                                        </p:tgtEl>
                                        <p:attrNameLst>
                                          <p:attrName>fill.on</p:attrName>
                                        </p:attrNameLst>
                                      </p:cBhvr>
                                      <p:to>
                                        <p:strVal val="true"/>
                                      </p:to>
                                    </p:set>
                                  </p:childTnLst>
                                </p:cTn>
                              </p:par>
                              <p:par>
                                <p:cTn id="476" presetID="1" presetClass="mediacall" presetSubtype="0" fill="hold" nodeType="withEffect">
                                  <p:stCondLst>
                                    <p:cond delay="0"/>
                                  </p:stCondLst>
                                  <p:childTnLst>
                                    <p:cmd type="call" cmd="playFrom(0.0)">
                                      <p:cBhvr>
                                        <p:cTn id="477" dur="2169" fill="hold"/>
                                        <p:tgtEl>
                                          <p:spTgt spid="219"/>
                                        </p:tgtEl>
                                      </p:cBhvr>
                                    </p:cmd>
                                  </p:childTnLst>
                                </p:cTn>
                              </p:par>
                            </p:childTnLst>
                          </p:cTn>
                        </p:par>
                      </p:childTnLst>
                    </p:cTn>
                  </p:par>
                </p:childTnLst>
              </p:cTn>
              <p:nextCondLst>
                <p:cond evt="onClick" delay="0">
                  <p:tgtEl>
                    <p:spTgt spid="87"/>
                  </p:tgtEl>
                </p:cond>
              </p:nextCondLst>
            </p:seq>
            <p:seq concurrent="1" nextAc="seek">
              <p:cTn id="478" restart="whenNotActive" fill="hold" evtFilter="cancelBubble" nodeType="interactiveSeq">
                <p:stCondLst>
                  <p:cond evt="onClick" delay="0">
                    <p:tgtEl>
                      <p:spTgt spid="88"/>
                    </p:tgtEl>
                  </p:cond>
                </p:stCondLst>
                <p:endSync evt="end" delay="0">
                  <p:rtn val="all"/>
                </p:endSync>
                <p:childTnLst>
                  <p:par>
                    <p:cTn id="479" fill="hold">
                      <p:stCondLst>
                        <p:cond delay="0"/>
                      </p:stCondLst>
                      <p:childTnLst>
                        <p:par>
                          <p:cTn id="480" fill="hold">
                            <p:stCondLst>
                              <p:cond delay="0"/>
                            </p:stCondLst>
                            <p:childTnLst>
                              <p:par>
                                <p:cTn id="481" presetID="1" presetClass="emph" presetSubtype="2" fill="hold" nodeType="clickEffect">
                                  <p:stCondLst>
                                    <p:cond delay="0"/>
                                  </p:stCondLst>
                                  <p:childTnLst>
                                    <p:animClr clrSpc="rgb" dir="cw">
                                      <p:cBhvr>
                                        <p:cTn id="482" dur="2000" fill="hold"/>
                                        <p:tgtEl>
                                          <p:spTgt spid="88"/>
                                        </p:tgtEl>
                                        <p:attrNameLst>
                                          <p:attrName>fillcolor</p:attrName>
                                        </p:attrNameLst>
                                      </p:cBhvr>
                                      <p:to>
                                        <a:srgbClr val="FFFF00"/>
                                      </p:to>
                                    </p:animClr>
                                    <p:set>
                                      <p:cBhvr>
                                        <p:cTn id="483" dur="2000" fill="hold"/>
                                        <p:tgtEl>
                                          <p:spTgt spid="88"/>
                                        </p:tgtEl>
                                        <p:attrNameLst>
                                          <p:attrName>fill.type</p:attrName>
                                        </p:attrNameLst>
                                      </p:cBhvr>
                                      <p:to>
                                        <p:strVal val="solid"/>
                                      </p:to>
                                    </p:set>
                                    <p:set>
                                      <p:cBhvr>
                                        <p:cTn id="484" dur="2000" fill="hold"/>
                                        <p:tgtEl>
                                          <p:spTgt spid="88"/>
                                        </p:tgtEl>
                                        <p:attrNameLst>
                                          <p:attrName>fill.on</p:attrName>
                                        </p:attrNameLst>
                                      </p:cBhvr>
                                      <p:to>
                                        <p:strVal val="true"/>
                                      </p:to>
                                    </p:set>
                                  </p:childTnLst>
                                </p:cTn>
                              </p:par>
                              <p:par>
                                <p:cTn id="485" presetID="1" presetClass="mediacall" presetSubtype="0" fill="hold" nodeType="withEffect">
                                  <p:stCondLst>
                                    <p:cond delay="0"/>
                                  </p:stCondLst>
                                  <p:childTnLst>
                                    <p:cmd type="call" cmd="playFrom(0.0)">
                                      <p:cBhvr>
                                        <p:cTn id="486" dur="6850" fill="hold"/>
                                        <p:tgtEl>
                                          <p:spTgt spid="157"/>
                                        </p:tgtEl>
                                      </p:cBhvr>
                                    </p:cmd>
                                  </p:childTnLst>
                                </p:cTn>
                              </p:par>
                            </p:childTnLst>
                          </p:cTn>
                        </p:par>
                      </p:childTnLst>
                    </p:cTn>
                  </p:par>
                  <p:par>
                    <p:cTn id="487" fill="hold">
                      <p:stCondLst>
                        <p:cond delay="indefinite"/>
                      </p:stCondLst>
                      <p:childTnLst>
                        <p:par>
                          <p:cTn id="488" fill="hold">
                            <p:stCondLst>
                              <p:cond delay="0"/>
                            </p:stCondLst>
                            <p:childTnLst>
                              <p:par>
                                <p:cTn id="489" presetID="1" presetClass="emph" presetSubtype="2" fill="hold" nodeType="clickEffect">
                                  <p:stCondLst>
                                    <p:cond delay="0"/>
                                  </p:stCondLst>
                                  <p:childTnLst>
                                    <p:animClr clrSpc="rgb" dir="cw">
                                      <p:cBhvr>
                                        <p:cTn id="490" dur="2000" fill="hold"/>
                                        <p:tgtEl>
                                          <p:spTgt spid="88"/>
                                        </p:tgtEl>
                                        <p:attrNameLst>
                                          <p:attrName>fillcolor</p:attrName>
                                        </p:attrNameLst>
                                      </p:cBhvr>
                                      <p:to>
                                        <a:srgbClr val="969696"/>
                                      </p:to>
                                    </p:animClr>
                                    <p:set>
                                      <p:cBhvr>
                                        <p:cTn id="491" dur="2000" fill="hold"/>
                                        <p:tgtEl>
                                          <p:spTgt spid="88"/>
                                        </p:tgtEl>
                                        <p:attrNameLst>
                                          <p:attrName>fill.type</p:attrName>
                                        </p:attrNameLst>
                                      </p:cBhvr>
                                      <p:to>
                                        <p:strVal val="solid"/>
                                      </p:to>
                                    </p:set>
                                    <p:set>
                                      <p:cBhvr>
                                        <p:cTn id="492" dur="2000" fill="hold"/>
                                        <p:tgtEl>
                                          <p:spTgt spid="88"/>
                                        </p:tgtEl>
                                        <p:attrNameLst>
                                          <p:attrName>fill.on</p:attrName>
                                        </p:attrNameLst>
                                      </p:cBhvr>
                                      <p:to>
                                        <p:strVal val="true"/>
                                      </p:to>
                                    </p:set>
                                  </p:childTnLst>
                                </p:cTn>
                              </p:par>
                              <p:par>
                                <p:cTn id="493" presetID="1" presetClass="mediacall" presetSubtype="0" fill="hold" nodeType="withEffect">
                                  <p:stCondLst>
                                    <p:cond delay="0"/>
                                  </p:stCondLst>
                                  <p:childTnLst>
                                    <p:cmd type="call" cmd="playFrom(0.0)">
                                      <p:cBhvr>
                                        <p:cTn id="494" dur="2169" fill="hold"/>
                                        <p:tgtEl>
                                          <p:spTgt spid="218"/>
                                        </p:tgtEl>
                                      </p:cBhvr>
                                    </p:cmd>
                                  </p:childTnLst>
                                </p:cTn>
                              </p:par>
                            </p:childTnLst>
                          </p:cTn>
                        </p:par>
                      </p:childTnLst>
                    </p:cTn>
                  </p:par>
                </p:childTnLst>
              </p:cTn>
              <p:nextCondLst>
                <p:cond evt="onClick" delay="0">
                  <p:tgtEl>
                    <p:spTgt spid="88"/>
                  </p:tgtEl>
                </p:cond>
              </p:nextCondLst>
            </p:seq>
            <p:seq concurrent="1" nextAc="seek">
              <p:cTn id="495" restart="whenNotActive" fill="hold" evtFilter="cancelBubble" nodeType="interactiveSeq">
                <p:stCondLst>
                  <p:cond evt="onClick" delay="0">
                    <p:tgtEl>
                      <p:spTgt spid="89"/>
                    </p:tgtEl>
                  </p:cond>
                </p:stCondLst>
                <p:endSync evt="end" delay="0">
                  <p:rtn val="all"/>
                </p:endSync>
                <p:childTnLst>
                  <p:par>
                    <p:cTn id="496" fill="hold">
                      <p:stCondLst>
                        <p:cond delay="0"/>
                      </p:stCondLst>
                      <p:childTnLst>
                        <p:par>
                          <p:cTn id="497" fill="hold">
                            <p:stCondLst>
                              <p:cond delay="0"/>
                            </p:stCondLst>
                            <p:childTnLst>
                              <p:par>
                                <p:cTn id="498" presetID="1" presetClass="emph" presetSubtype="2" fill="hold" nodeType="clickEffect">
                                  <p:stCondLst>
                                    <p:cond delay="0"/>
                                  </p:stCondLst>
                                  <p:childTnLst>
                                    <p:animClr clrSpc="rgb" dir="cw">
                                      <p:cBhvr>
                                        <p:cTn id="499" dur="2000" fill="hold"/>
                                        <p:tgtEl>
                                          <p:spTgt spid="89"/>
                                        </p:tgtEl>
                                        <p:attrNameLst>
                                          <p:attrName>fillcolor</p:attrName>
                                        </p:attrNameLst>
                                      </p:cBhvr>
                                      <p:to>
                                        <a:srgbClr val="FFFF00"/>
                                      </p:to>
                                    </p:animClr>
                                    <p:set>
                                      <p:cBhvr>
                                        <p:cTn id="500" dur="2000" fill="hold"/>
                                        <p:tgtEl>
                                          <p:spTgt spid="89"/>
                                        </p:tgtEl>
                                        <p:attrNameLst>
                                          <p:attrName>fill.type</p:attrName>
                                        </p:attrNameLst>
                                      </p:cBhvr>
                                      <p:to>
                                        <p:strVal val="solid"/>
                                      </p:to>
                                    </p:set>
                                    <p:set>
                                      <p:cBhvr>
                                        <p:cTn id="501" dur="2000" fill="hold"/>
                                        <p:tgtEl>
                                          <p:spTgt spid="89"/>
                                        </p:tgtEl>
                                        <p:attrNameLst>
                                          <p:attrName>fill.on</p:attrName>
                                        </p:attrNameLst>
                                      </p:cBhvr>
                                      <p:to>
                                        <p:strVal val="true"/>
                                      </p:to>
                                    </p:set>
                                  </p:childTnLst>
                                </p:cTn>
                              </p:par>
                              <p:par>
                                <p:cTn id="502" presetID="1" presetClass="mediacall" presetSubtype="0" fill="hold" nodeType="withEffect">
                                  <p:stCondLst>
                                    <p:cond delay="0"/>
                                  </p:stCondLst>
                                  <p:childTnLst>
                                    <p:cmd type="call" cmd="playFrom(0.0)">
                                      <p:cBhvr>
                                        <p:cTn id="503" dur="6850" fill="hold"/>
                                        <p:tgtEl>
                                          <p:spTgt spid="156"/>
                                        </p:tgtEl>
                                      </p:cBhvr>
                                    </p:cmd>
                                  </p:childTnLst>
                                </p:cTn>
                              </p:par>
                            </p:childTnLst>
                          </p:cTn>
                        </p:par>
                      </p:childTnLst>
                    </p:cTn>
                  </p:par>
                  <p:par>
                    <p:cTn id="504" fill="hold">
                      <p:stCondLst>
                        <p:cond delay="indefinite"/>
                      </p:stCondLst>
                      <p:childTnLst>
                        <p:par>
                          <p:cTn id="505" fill="hold">
                            <p:stCondLst>
                              <p:cond delay="0"/>
                            </p:stCondLst>
                            <p:childTnLst>
                              <p:par>
                                <p:cTn id="506" presetID="1" presetClass="emph" presetSubtype="2" fill="hold" nodeType="clickEffect">
                                  <p:stCondLst>
                                    <p:cond delay="0"/>
                                  </p:stCondLst>
                                  <p:childTnLst>
                                    <p:animClr clrSpc="rgb" dir="cw">
                                      <p:cBhvr>
                                        <p:cTn id="507" dur="2000" fill="hold"/>
                                        <p:tgtEl>
                                          <p:spTgt spid="89"/>
                                        </p:tgtEl>
                                        <p:attrNameLst>
                                          <p:attrName>fillcolor</p:attrName>
                                        </p:attrNameLst>
                                      </p:cBhvr>
                                      <p:to>
                                        <a:srgbClr val="969696"/>
                                      </p:to>
                                    </p:animClr>
                                    <p:set>
                                      <p:cBhvr>
                                        <p:cTn id="508" dur="2000" fill="hold"/>
                                        <p:tgtEl>
                                          <p:spTgt spid="89"/>
                                        </p:tgtEl>
                                        <p:attrNameLst>
                                          <p:attrName>fill.type</p:attrName>
                                        </p:attrNameLst>
                                      </p:cBhvr>
                                      <p:to>
                                        <p:strVal val="solid"/>
                                      </p:to>
                                    </p:set>
                                    <p:set>
                                      <p:cBhvr>
                                        <p:cTn id="509" dur="2000" fill="hold"/>
                                        <p:tgtEl>
                                          <p:spTgt spid="89"/>
                                        </p:tgtEl>
                                        <p:attrNameLst>
                                          <p:attrName>fill.on</p:attrName>
                                        </p:attrNameLst>
                                      </p:cBhvr>
                                      <p:to>
                                        <p:strVal val="true"/>
                                      </p:to>
                                    </p:set>
                                  </p:childTnLst>
                                </p:cTn>
                              </p:par>
                              <p:par>
                                <p:cTn id="510" presetID="1" presetClass="mediacall" presetSubtype="0" fill="hold" nodeType="withEffect">
                                  <p:stCondLst>
                                    <p:cond delay="0"/>
                                  </p:stCondLst>
                                  <p:childTnLst>
                                    <p:cmd type="call" cmd="playFrom(0.0)">
                                      <p:cBhvr>
                                        <p:cTn id="511" dur="2169" fill="hold"/>
                                        <p:tgtEl>
                                          <p:spTgt spid="217"/>
                                        </p:tgtEl>
                                      </p:cBhvr>
                                    </p:cmd>
                                  </p:childTnLst>
                                </p:cTn>
                              </p:par>
                            </p:childTnLst>
                          </p:cTn>
                        </p:par>
                      </p:childTnLst>
                    </p:cTn>
                  </p:par>
                </p:childTnLst>
              </p:cTn>
              <p:nextCondLst>
                <p:cond evt="onClick" delay="0">
                  <p:tgtEl>
                    <p:spTgt spid="89"/>
                  </p:tgtEl>
                </p:cond>
              </p:nextCondLst>
            </p:seq>
            <p:seq concurrent="1" nextAc="seek">
              <p:cTn id="512" restart="whenNotActive" fill="hold" evtFilter="cancelBubble" nodeType="interactiveSeq">
                <p:stCondLst>
                  <p:cond evt="onClick" delay="0">
                    <p:tgtEl>
                      <p:spTgt spid="90"/>
                    </p:tgtEl>
                  </p:cond>
                </p:stCondLst>
                <p:endSync evt="end" delay="0">
                  <p:rtn val="all"/>
                </p:endSync>
                <p:childTnLst>
                  <p:par>
                    <p:cTn id="513" fill="hold">
                      <p:stCondLst>
                        <p:cond delay="0"/>
                      </p:stCondLst>
                      <p:childTnLst>
                        <p:par>
                          <p:cTn id="514" fill="hold">
                            <p:stCondLst>
                              <p:cond delay="0"/>
                            </p:stCondLst>
                            <p:childTnLst>
                              <p:par>
                                <p:cTn id="515" presetID="1" presetClass="emph" presetSubtype="2" fill="hold" nodeType="clickEffect">
                                  <p:stCondLst>
                                    <p:cond delay="0"/>
                                  </p:stCondLst>
                                  <p:childTnLst>
                                    <p:animClr clrSpc="rgb" dir="cw">
                                      <p:cBhvr>
                                        <p:cTn id="516" dur="2000" fill="hold"/>
                                        <p:tgtEl>
                                          <p:spTgt spid="90"/>
                                        </p:tgtEl>
                                        <p:attrNameLst>
                                          <p:attrName>fillcolor</p:attrName>
                                        </p:attrNameLst>
                                      </p:cBhvr>
                                      <p:to>
                                        <a:srgbClr val="E60000"/>
                                      </p:to>
                                    </p:animClr>
                                    <p:set>
                                      <p:cBhvr>
                                        <p:cTn id="517" dur="2000" fill="hold"/>
                                        <p:tgtEl>
                                          <p:spTgt spid="90"/>
                                        </p:tgtEl>
                                        <p:attrNameLst>
                                          <p:attrName>fill.type</p:attrName>
                                        </p:attrNameLst>
                                      </p:cBhvr>
                                      <p:to>
                                        <p:strVal val="solid"/>
                                      </p:to>
                                    </p:set>
                                    <p:set>
                                      <p:cBhvr>
                                        <p:cTn id="518" dur="2000" fill="hold"/>
                                        <p:tgtEl>
                                          <p:spTgt spid="90"/>
                                        </p:tgtEl>
                                        <p:attrNameLst>
                                          <p:attrName>fill.on</p:attrName>
                                        </p:attrNameLst>
                                      </p:cBhvr>
                                      <p:to>
                                        <p:strVal val="true"/>
                                      </p:to>
                                    </p:set>
                                  </p:childTnLst>
                                </p:cTn>
                              </p:par>
                              <p:par>
                                <p:cTn id="519" presetID="1" presetClass="mediacall" presetSubtype="0" fill="hold" nodeType="withEffect">
                                  <p:stCondLst>
                                    <p:cond delay="0"/>
                                  </p:stCondLst>
                                  <p:childTnLst>
                                    <p:cmd type="call" cmd="playFrom(0.0)">
                                      <p:cBhvr>
                                        <p:cTn id="520" dur="6850" fill="hold"/>
                                        <p:tgtEl>
                                          <p:spTgt spid="155"/>
                                        </p:tgtEl>
                                      </p:cBhvr>
                                    </p:cmd>
                                  </p:childTnLst>
                                </p:cTn>
                              </p:par>
                            </p:childTnLst>
                          </p:cTn>
                        </p:par>
                      </p:childTnLst>
                    </p:cTn>
                  </p:par>
                  <p:par>
                    <p:cTn id="521" fill="hold">
                      <p:stCondLst>
                        <p:cond delay="indefinite"/>
                      </p:stCondLst>
                      <p:childTnLst>
                        <p:par>
                          <p:cTn id="522" fill="hold">
                            <p:stCondLst>
                              <p:cond delay="0"/>
                            </p:stCondLst>
                            <p:childTnLst>
                              <p:par>
                                <p:cTn id="523" presetID="1" presetClass="emph" presetSubtype="2" fill="hold" nodeType="clickEffect">
                                  <p:stCondLst>
                                    <p:cond delay="0"/>
                                  </p:stCondLst>
                                  <p:childTnLst>
                                    <p:animClr clrSpc="rgb" dir="cw">
                                      <p:cBhvr>
                                        <p:cTn id="524" dur="2000" fill="hold"/>
                                        <p:tgtEl>
                                          <p:spTgt spid="90"/>
                                        </p:tgtEl>
                                        <p:attrNameLst>
                                          <p:attrName>fillcolor</p:attrName>
                                        </p:attrNameLst>
                                      </p:cBhvr>
                                      <p:to>
                                        <a:srgbClr val="969696"/>
                                      </p:to>
                                    </p:animClr>
                                    <p:set>
                                      <p:cBhvr>
                                        <p:cTn id="525" dur="2000" fill="hold"/>
                                        <p:tgtEl>
                                          <p:spTgt spid="90"/>
                                        </p:tgtEl>
                                        <p:attrNameLst>
                                          <p:attrName>fill.type</p:attrName>
                                        </p:attrNameLst>
                                      </p:cBhvr>
                                      <p:to>
                                        <p:strVal val="solid"/>
                                      </p:to>
                                    </p:set>
                                    <p:set>
                                      <p:cBhvr>
                                        <p:cTn id="526" dur="2000" fill="hold"/>
                                        <p:tgtEl>
                                          <p:spTgt spid="90"/>
                                        </p:tgtEl>
                                        <p:attrNameLst>
                                          <p:attrName>fill.on</p:attrName>
                                        </p:attrNameLst>
                                      </p:cBhvr>
                                      <p:to>
                                        <p:strVal val="true"/>
                                      </p:to>
                                    </p:set>
                                  </p:childTnLst>
                                </p:cTn>
                              </p:par>
                              <p:par>
                                <p:cTn id="527" presetID="1" presetClass="mediacall" presetSubtype="0" fill="hold" nodeType="withEffect">
                                  <p:stCondLst>
                                    <p:cond delay="0"/>
                                  </p:stCondLst>
                                  <p:childTnLst>
                                    <p:cmd type="call" cmd="playFrom(0.0)">
                                      <p:cBhvr>
                                        <p:cTn id="528" dur="2169" fill="hold"/>
                                        <p:tgtEl>
                                          <p:spTgt spid="216"/>
                                        </p:tgtEl>
                                      </p:cBhvr>
                                    </p:cmd>
                                  </p:childTnLst>
                                </p:cTn>
                              </p:par>
                            </p:childTnLst>
                          </p:cTn>
                        </p:par>
                      </p:childTnLst>
                    </p:cTn>
                  </p:par>
                </p:childTnLst>
              </p:cTn>
              <p:nextCondLst>
                <p:cond evt="onClick" delay="0">
                  <p:tgtEl>
                    <p:spTgt spid="90"/>
                  </p:tgtEl>
                </p:cond>
              </p:nextCondLst>
            </p:seq>
            <p:seq concurrent="1" nextAc="seek">
              <p:cTn id="529" restart="whenNotActive" fill="hold" evtFilter="cancelBubble" nodeType="interactiveSeq">
                <p:stCondLst>
                  <p:cond evt="onClick" delay="0">
                    <p:tgtEl>
                      <p:spTgt spid="91"/>
                    </p:tgtEl>
                  </p:cond>
                </p:stCondLst>
                <p:endSync evt="end" delay="0">
                  <p:rtn val="all"/>
                </p:endSync>
                <p:childTnLst>
                  <p:par>
                    <p:cTn id="530" fill="hold">
                      <p:stCondLst>
                        <p:cond delay="0"/>
                      </p:stCondLst>
                      <p:childTnLst>
                        <p:par>
                          <p:cTn id="531" fill="hold">
                            <p:stCondLst>
                              <p:cond delay="0"/>
                            </p:stCondLst>
                            <p:childTnLst>
                              <p:par>
                                <p:cTn id="532" presetID="1" presetClass="emph" presetSubtype="2" fill="hold" nodeType="clickEffect">
                                  <p:stCondLst>
                                    <p:cond delay="0"/>
                                  </p:stCondLst>
                                  <p:childTnLst>
                                    <p:animClr clrSpc="rgb" dir="cw">
                                      <p:cBhvr>
                                        <p:cTn id="533" dur="2000" fill="hold"/>
                                        <p:tgtEl>
                                          <p:spTgt spid="91"/>
                                        </p:tgtEl>
                                        <p:attrNameLst>
                                          <p:attrName>fillcolor</p:attrName>
                                        </p:attrNameLst>
                                      </p:cBhvr>
                                      <p:to>
                                        <a:srgbClr val="E60000"/>
                                      </p:to>
                                    </p:animClr>
                                    <p:set>
                                      <p:cBhvr>
                                        <p:cTn id="534" dur="2000" fill="hold"/>
                                        <p:tgtEl>
                                          <p:spTgt spid="91"/>
                                        </p:tgtEl>
                                        <p:attrNameLst>
                                          <p:attrName>fill.type</p:attrName>
                                        </p:attrNameLst>
                                      </p:cBhvr>
                                      <p:to>
                                        <p:strVal val="solid"/>
                                      </p:to>
                                    </p:set>
                                    <p:set>
                                      <p:cBhvr>
                                        <p:cTn id="535" dur="2000" fill="hold"/>
                                        <p:tgtEl>
                                          <p:spTgt spid="91"/>
                                        </p:tgtEl>
                                        <p:attrNameLst>
                                          <p:attrName>fill.on</p:attrName>
                                        </p:attrNameLst>
                                      </p:cBhvr>
                                      <p:to>
                                        <p:strVal val="true"/>
                                      </p:to>
                                    </p:set>
                                  </p:childTnLst>
                                </p:cTn>
                              </p:par>
                              <p:par>
                                <p:cTn id="536" presetID="1" presetClass="mediacall" presetSubtype="0" fill="hold" nodeType="withEffect">
                                  <p:stCondLst>
                                    <p:cond delay="0"/>
                                  </p:stCondLst>
                                  <p:childTnLst>
                                    <p:cmd type="call" cmd="playFrom(0.0)">
                                      <p:cBhvr>
                                        <p:cTn id="537" dur="6850" fill="hold"/>
                                        <p:tgtEl>
                                          <p:spTgt spid="154"/>
                                        </p:tgtEl>
                                      </p:cBhvr>
                                    </p:cmd>
                                  </p:childTnLst>
                                </p:cTn>
                              </p:par>
                            </p:childTnLst>
                          </p:cTn>
                        </p:par>
                      </p:childTnLst>
                    </p:cTn>
                  </p:par>
                  <p:par>
                    <p:cTn id="538" fill="hold">
                      <p:stCondLst>
                        <p:cond delay="indefinite"/>
                      </p:stCondLst>
                      <p:childTnLst>
                        <p:par>
                          <p:cTn id="539" fill="hold">
                            <p:stCondLst>
                              <p:cond delay="0"/>
                            </p:stCondLst>
                            <p:childTnLst>
                              <p:par>
                                <p:cTn id="540" presetID="1" presetClass="emph" presetSubtype="2" fill="hold" nodeType="clickEffect">
                                  <p:stCondLst>
                                    <p:cond delay="0"/>
                                  </p:stCondLst>
                                  <p:childTnLst>
                                    <p:animClr clrSpc="rgb" dir="cw">
                                      <p:cBhvr>
                                        <p:cTn id="541" dur="2000" fill="hold"/>
                                        <p:tgtEl>
                                          <p:spTgt spid="91"/>
                                        </p:tgtEl>
                                        <p:attrNameLst>
                                          <p:attrName>fillcolor</p:attrName>
                                        </p:attrNameLst>
                                      </p:cBhvr>
                                      <p:to>
                                        <a:srgbClr val="969696"/>
                                      </p:to>
                                    </p:animClr>
                                    <p:set>
                                      <p:cBhvr>
                                        <p:cTn id="542" dur="2000" fill="hold"/>
                                        <p:tgtEl>
                                          <p:spTgt spid="91"/>
                                        </p:tgtEl>
                                        <p:attrNameLst>
                                          <p:attrName>fill.type</p:attrName>
                                        </p:attrNameLst>
                                      </p:cBhvr>
                                      <p:to>
                                        <p:strVal val="solid"/>
                                      </p:to>
                                    </p:set>
                                    <p:set>
                                      <p:cBhvr>
                                        <p:cTn id="543" dur="2000" fill="hold"/>
                                        <p:tgtEl>
                                          <p:spTgt spid="91"/>
                                        </p:tgtEl>
                                        <p:attrNameLst>
                                          <p:attrName>fill.on</p:attrName>
                                        </p:attrNameLst>
                                      </p:cBhvr>
                                      <p:to>
                                        <p:strVal val="true"/>
                                      </p:to>
                                    </p:set>
                                  </p:childTnLst>
                                </p:cTn>
                              </p:par>
                              <p:par>
                                <p:cTn id="544" presetID="1" presetClass="mediacall" presetSubtype="0" fill="hold" nodeType="withEffect">
                                  <p:stCondLst>
                                    <p:cond delay="0"/>
                                  </p:stCondLst>
                                  <p:childTnLst>
                                    <p:cmd type="call" cmd="playFrom(0.0)">
                                      <p:cBhvr>
                                        <p:cTn id="545" dur="2169" fill="hold"/>
                                        <p:tgtEl>
                                          <p:spTgt spid="215"/>
                                        </p:tgtEl>
                                      </p:cBhvr>
                                    </p:cmd>
                                  </p:childTnLst>
                                </p:cTn>
                              </p:par>
                            </p:childTnLst>
                          </p:cTn>
                        </p:par>
                      </p:childTnLst>
                    </p:cTn>
                  </p:par>
                </p:childTnLst>
              </p:cTn>
              <p:nextCondLst>
                <p:cond evt="onClick" delay="0">
                  <p:tgtEl>
                    <p:spTgt spid="91"/>
                  </p:tgtEl>
                </p:cond>
              </p:nextCondLst>
            </p:seq>
            <p:seq concurrent="1" nextAc="seek">
              <p:cTn id="546" restart="whenNotActive" fill="hold" evtFilter="cancelBubble" nodeType="interactiveSeq">
                <p:stCondLst>
                  <p:cond evt="onClick" delay="0">
                    <p:tgtEl>
                      <p:spTgt spid="92"/>
                    </p:tgtEl>
                  </p:cond>
                </p:stCondLst>
                <p:endSync evt="end" delay="0">
                  <p:rtn val="all"/>
                </p:endSync>
                <p:childTnLst>
                  <p:par>
                    <p:cTn id="547" fill="hold">
                      <p:stCondLst>
                        <p:cond delay="0"/>
                      </p:stCondLst>
                      <p:childTnLst>
                        <p:par>
                          <p:cTn id="548" fill="hold">
                            <p:stCondLst>
                              <p:cond delay="0"/>
                            </p:stCondLst>
                            <p:childTnLst>
                              <p:par>
                                <p:cTn id="549" presetID="1" presetClass="emph" presetSubtype="2" fill="hold" nodeType="clickEffect">
                                  <p:stCondLst>
                                    <p:cond delay="0"/>
                                  </p:stCondLst>
                                  <p:childTnLst>
                                    <p:animClr clrSpc="rgb" dir="cw">
                                      <p:cBhvr>
                                        <p:cTn id="550" dur="2000" fill="hold"/>
                                        <p:tgtEl>
                                          <p:spTgt spid="92"/>
                                        </p:tgtEl>
                                        <p:attrNameLst>
                                          <p:attrName>fillcolor</p:attrName>
                                        </p:attrNameLst>
                                      </p:cBhvr>
                                      <p:to>
                                        <a:srgbClr val="E60000"/>
                                      </p:to>
                                    </p:animClr>
                                    <p:set>
                                      <p:cBhvr>
                                        <p:cTn id="551" dur="2000" fill="hold"/>
                                        <p:tgtEl>
                                          <p:spTgt spid="92"/>
                                        </p:tgtEl>
                                        <p:attrNameLst>
                                          <p:attrName>fill.type</p:attrName>
                                        </p:attrNameLst>
                                      </p:cBhvr>
                                      <p:to>
                                        <p:strVal val="solid"/>
                                      </p:to>
                                    </p:set>
                                    <p:set>
                                      <p:cBhvr>
                                        <p:cTn id="552" dur="2000" fill="hold"/>
                                        <p:tgtEl>
                                          <p:spTgt spid="92"/>
                                        </p:tgtEl>
                                        <p:attrNameLst>
                                          <p:attrName>fill.on</p:attrName>
                                        </p:attrNameLst>
                                      </p:cBhvr>
                                      <p:to>
                                        <p:strVal val="true"/>
                                      </p:to>
                                    </p:set>
                                  </p:childTnLst>
                                </p:cTn>
                              </p:par>
                              <p:par>
                                <p:cTn id="553" presetID="1" presetClass="mediacall" presetSubtype="0" fill="hold" nodeType="withEffect">
                                  <p:stCondLst>
                                    <p:cond delay="0"/>
                                  </p:stCondLst>
                                  <p:childTnLst>
                                    <p:cmd type="call" cmd="playFrom(0.0)">
                                      <p:cBhvr>
                                        <p:cTn id="554" dur="6850" fill="hold"/>
                                        <p:tgtEl>
                                          <p:spTgt spid="153"/>
                                        </p:tgtEl>
                                      </p:cBhvr>
                                    </p:cmd>
                                  </p:childTnLst>
                                </p:cTn>
                              </p:par>
                            </p:childTnLst>
                          </p:cTn>
                        </p:par>
                      </p:childTnLst>
                    </p:cTn>
                  </p:par>
                  <p:par>
                    <p:cTn id="555" fill="hold">
                      <p:stCondLst>
                        <p:cond delay="indefinite"/>
                      </p:stCondLst>
                      <p:childTnLst>
                        <p:par>
                          <p:cTn id="556" fill="hold">
                            <p:stCondLst>
                              <p:cond delay="0"/>
                            </p:stCondLst>
                            <p:childTnLst>
                              <p:par>
                                <p:cTn id="557" presetID="1" presetClass="emph" presetSubtype="2" fill="hold" nodeType="clickEffect">
                                  <p:stCondLst>
                                    <p:cond delay="0"/>
                                  </p:stCondLst>
                                  <p:childTnLst>
                                    <p:animClr clrSpc="rgb" dir="cw">
                                      <p:cBhvr>
                                        <p:cTn id="558" dur="2000" fill="hold"/>
                                        <p:tgtEl>
                                          <p:spTgt spid="92"/>
                                        </p:tgtEl>
                                        <p:attrNameLst>
                                          <p:attrName>fillcolor</p:attrName>
                                        </p:attrNameLst>
                                      </p:cBhvr>
                                      <p:to>
                                        <a:srgbClr val="969696"/>
                                      </p:to>
                                    </p:animClr>
                                    <p:set>
                                      <p:cBhvr>
                                        <p:cTn id="559" dur="2000" fill="hold"/>
                                        <p:tgtEl>
                                          <p:spTgt spid="92"/>
                                        </p:tgtEl>
                                        <p:attrNameLst>
                                          <p:attrName>fill.type</p:attrName>
                                        </p:attrNameLst>
                                      </p:cBhvr>
                                      <p:to>
                                        <p:strVal val="solid"/>
                                      </p:to>
                                    </p:set>
                                    <p:set>
                                      <p:cBhvr>
                                        <p:cTn id="560" dur="2000" fill="hold"/>
                                        <p:tgtEl>
                                          <p:spTgt spid="92"/>
                                        </p:tgtEl>
                                        <p:attrNameLst>
                                          <p:attrName>fill.on</p:attrName>
                                        </p:attrNameLst>
                                      </p:cBhvr>
                                      <p:to>
                                        <p:strVal val="true"/>
                                      </p:to>
                                    </p:set>
                                  </p:childTnLst>
                                </p:cTn>
                              </p:par>
                              <p:par>
                                <p:cTn id="561" presetID="1" presetClass="mediacall" presetSubtype="0" fill="hold" nodeType="withEffect">
                                  <p:stCondLst>
                                    <p:cond delay="0"/>
                                  </p:stCondLst>
                                  <p:childTnLst>
                                    <p:cmd type="call" cmd="playFrom(0.0)">
                                      <p:cBhvr>
                                        <p:cTn id="562" dur="2169" fill="hold"/>
                                        <p:tgtEl>
                                          <p:spTgt spid="214"/>
                                        </p:tgtEl>
                                      </p:cBhvr>
                                    </p:cmd>
                                  </p:childTnLst>
                                </p:cTn>
                              </p:par>
                            </p:childTnLst>
                          </p:cTn>
                        </p:par>
                      </p:childTnLst>
                    </p:cTn>
                  </p:par>
                </p:childTnLst>
              </p:cTn>
              <p:nextCondLst>
                <p:cond evt="onClick" delay="0">
                  <p:tgtEl>
                    <p:spTgt spid="92"/>
                  </p:tgtEl>
                </p:cond>
              </p:nextCondLst>
            </p:seq>
            <p:seq concurrent="1" nextAc="seek">
              <p:cTn id="563" restart="whenNotActive" fill="hold" evtFilter="cancelBubble" nodeType="interactiveSeq">
                <p:stCondLst>
                  <p:cond evt="onClick" delay="0">
                    <p:tgtEl>
                      <p:spTgt spid="93"/>
                    </p:tgtEl>
                  </p:cond>
                </p:stCondLst>
                <p:endSync evt="end" delay="0">
                  <p:rtn val="all"/>
                </p:endSync>
                <p:childTnLst>
                  <p:par>
                    <p:cTn id="564" fill="hold">
                      <p:stCondLst>
                        <p:cond delay="0"/>
                      </p:stCondLst>
                      <p:childTnLst>
                        <p:par>
                          <p:cTn id="565" fill="hold">
                            <p:stCondLst>
                              <p:cond delay="0"/>
                            </p:stCondLst>
                            <p:childTnLst>
                              <p:par>
                                <p:cTn id="566" presetID="1" presetClass="emph" presetSubtype="2" fill="hold" nodeType="clickEffect">
                                  <p:stCondLst>
                                    <p:cond delay="0"/>
                                  </p:stCondLst>
                                  <p:childTnLst>
                                    <p:animClr clrSpc="rgb" dir="cw">
                                      <p:cBhvr>
                                        <p:cTn id="567" dur="2000" fill="hold"/>
                                        <p:tgtEl>
                                          <p:spTgt spid="93"/>
                                        </p:tgtEl>
                                        <p:attrNameLst>
                                          <p:attrName>fillcolor</p:attrName>
                                        </p:attrNameLst>
                                      </p:cBhvr>
                                      <p:to>
                                        <a:srgbClr val="E60000"/>
                                      </p:to>
                                    </p:animClr>
                                    <p:set>
                                      <p:cBhvr>
                                        <p:cTn id="568" dur="2000" fill="hold"/>
                                        <p:tgtEl>
                                          <p:spTgt spid="93"/>
                                        </p:tgtEl>
                                        <p:attrNameLst>
                                          <p:attrName>fill.type</p:attrName>
                                        </p:attrNameLst>
                                      </p:cBhvr>
                                      <p:to>
                                        <p:strVal val="solid"/>
                                      </p:to>
                                    </p:set>
                                    <p:set>
                                      <p:cBhvr>
                                        <p:cTn id="569" dur="2000" fill="hold"/>
                                        <p:tgtEl>
                                          <p:spTgt spid="93"/>
                                        </p:tgtEl>
                                        <p:attrNameLst>
                                          <p:attrName>fill.on</p:attrName>
                                        </p:attrNameLst>
                                      </p:cBhvr>
                                      <p:to>
                                        <p:strVal val="true"/>
                                      </p:to>
                                    </p:set>
                                  </p:childTnLst>
                                </p:cTn>
                              </p:par>
                              <p:par>
                                <p:cTn id="570" presetID="1" presetClass="mediacall" presetSubtype="0" fill="hold" nodeType="withEffect">
                                  <p:stCondLst>
                                    <p:cond delay="0"/>
                                  </p:stCondLst>
                                  <p:childTnLst>
                                    <p:cmd type="call" cmd="playFrom(0.0)">
                                      <p:cBhvr>
                                        <p:cTn id="571" dur="6850" fill="hold"/>
                                        <p:tgtEl>
                                          <p:spTgt spid="152"/>
                                        </p:tgtEl>
                                      </p:cBhvr>
                                    </p:cmd>
                                  </p:childTnLst>
                                </p:cTn>
                              </p:par>
                            </p:childTnLst>
                          </p:cTn>
                        </p:par>
                      </p:childTnLst>
                    </p:cTn>
                  </p:par>
                  <p:par>
                    <p:cTn id="572" fill="hold">
                      <p:stCondLst>
                        <p:cond delay="indefinite"/>
                      </p:stCondLst>
                      <p:childTnLst>
                        <p:par>
                          <p:cTn id="573" fill="hold">
                            <p:stCondLst>
                              <p:cond delay="0"/>
                            </p:stCondLst>
                            <p:childTnLst>
                              <p:par>
                                <p:cTn id="574" presetID="1" presetClass="emph" presetSubtype="2" fill="hold" nodeType="clickEffect">
                                  <p:stCondLst>
                                    <p:cond delay="0"/>
                                  </p:stCondLst>
                                  <p:childTnLst>
                                    <p:animClr clrSpc="rgb" dir="cw">
                                      <p:cBhvr>
                                        <p:cTn id="575" dur="2000" fill="hold"/>
                                        <p:tgtEl>
                                          <p:spTgt spid="93"/>
                                        </p:tgtEl>
                                        <p:attrNameLst>
                                          <p:attrName>fillcolor</p:attrName>
                                        </p:attrNameLst>
                                      </p:cBhvr>
                                      <p:to>
                                        <a:srgbClr val="969696"/>
                                      </p:to>
                                    </p:animClr>
                                    <p:set>
                                      <p:cBhvr>
                                        <p:cTn id="576" dur="2000" fill="hold"/>
                                        <p:tgtEl>
                                          <p:spTgt spid="93"/>
                                        </p:tgtEl>
                                        <p:attrNameLst>
                                          <p:attrName>fill.type</p:attrName>
                                        </p:attrNameLst>
                                      </p:cBhvr>
                                      <p:to>
                                        <p:strVal val="solid"/>
                                      </p:to>
                                    </p:set>
                                    <p:set>
                                      <p:cBhvr>
                                        <p:cTn id="577" dur="2000" fill="hold"/>
                                        <p:tgtEl>
                                          <p:spTgt spid="93"/>
                                        </p:tgtEl>
                                        <p:attrNameLst>
                                          <p:attrName>fill.on</p:attrName>
                                        </p:attrNameLst>
                                      </p:cBhvr>
                                      <p:to>
                                        <p:strVal val="true"/>
                                      </p:to>
                                    </p:set>
                                  </p:childTnLst>
                                </p:cTn>
                              </p:par>
                              <p:par>
                                <p:cTn id="578" presetID="1" presetClass="mediacall" presetSubtype="0" fill="hold" nodeType="withEffect">
                                  <p:stCondLst>
                                    <p:cond delay="0"/>
                                  </p:stCondLst>
                                  <p:childTnLst>
                                    <p:cmd type="call" cmd="playFrom(0.0)">
                                      <p:cBhvr>
                                        <p:cTn id="579" dur="2169" fill="hold"/>
                                        <p:tgtEl>
                                          <p:spTgt spid="213"/>
                                        </p:tgtEl>
                                      </p:cBhvr>
                                    </p:cmd>
                                  </p:childTnLst>
                                </p:cTn>
                              </p:par>
                            </p:childTnLst>
                          </p:cTn>
                        </p:par>
                      </p:childTnLst>
                    </p:cTn>
                  </p:par>
                </p:childTnLst>
              </p:cTn>
              <p:nextCondLst>
                <p:cond evt="onClick" delay="0">
                  <p:tgtEl>
                    <p:spTgt spid="93"/>
                  </p:tgtEl>
                </p:cond>
              </p:nextCondLst>
            </p:seq>
            <p:seq concurrent="1" nextAc="seek">
              <p:cTn id="580" restart="whenNotActive" fill="hold" evtFilter="cancelBubble" nodeType="interactiveSeq">
                <p:stCondLst>
                  <p:cond evt="onClick" delay="0">
                    <p:tgtEl>
                      <p:spTgt spid="94"/>
                    </p:tgtEl>
                  </p:cond>
                </p:stCondLst>
                <p:endSync evt="end" delay="0">
                  <p:rtn val="all"/>
                </p:endSync>
                <p:childTnLst>
                  <p:par>
                    <p:cTn id="581" fill="hold">
                      <p:stCondLst>
                        <p:cond delay="0"/>
                      </p:stCondLst>
                      <p:childTnLst>
                        <p:par>
                          <p:cTn id="582" fill="hold">
                            <p:stCondLst>
                              <p:cond delay="0"/>
                            </p:stCondLst>
                            <p:childTnLst>
                              <p:par>
                                <p:cTn id="583" presetID="1" presetClass="emph" presetSubtype="2" fill="hold" nodeType="clickEffect">
                                  <p:stCondLst>
                                    <p:cond delay="0"/>
                                  </p:stCondLst>
                                  <p:childTnLst>
                                    <p:animClr clrSpc="rgb" dir="cw">
                                      <p:cBhvr>
                                        <p:cTn id="584" dur="2000" fill="hold"/>
                                        <p:tgtEl>
                                          <p:spTgt spid="94"/>
                                        </p:tgtEl>
                                        <p:attrNameLst>
                                          <p:attrName>fillcolor</p:attrName>
                                        </p:attrNameLst>
                                      </p:cBhvr>
                                      <p:to>
                                        <a:srgbClr val="E60000"/>
                                      </p:to>
                                    </p:animClr>
                                    <p:set>
                                      <p:cBhvr>
                                        <p:cTn id="585" dur="2000" fill="hold"/>
                                        <p:tgtEl>
                                          <p:spTgt spid="94"/>
                                        </p:tgtEl>
                                        <p:attrNameLst>
                                          <p:attrName>fill.type</p:attrName>
                                        </p:attrNameLst>
                                      </p:cBhvr>
                                      <p:to>
                                        <p:strVal val="solid"/>
                                      </p:to>
                                    </p:set>
                                    <p:set>
                                      <p:cBhvr>
                                        <p:cTn id="586" dur="2000" fill="hold"/>
                                        <p:tgtEl>
                                          <p:spTgt spid="94"/>
                                        </p:tgtEl>
                                        <p:attrNameLst>
                                          <p:attrName>fill.on</p:attrName>
                                        </p:attrNameLst>
                                      </p:cBhvr>
                                      <p:to>
                                        <p:strVal val="true"/>
                                      </p:to>
                                    </p:set>
                                  </p:childTnLst>
                                </p:cTn>
                              </p:par>
                              <p:par>
                                <p:cTn id="587" presetID="1" presetClass="mediacall" presetSubtype="0" fill="hold" nodeType="withEffect">
                                  <p:stCondLst>
                                    <p:cond delay="0"/>
                                  </p:stCondLst>
                                  <p:childTnLst>
                                    <p:cmd type="call" cmd="playFrom(0.0)">
                                      <p:cBhvr>
                                        <p:cTn id="588" dur="6850" fill="hold"/>
                                        <p:tgtEl>
                                          <p:spTgt spid="151"/>
                                        </p:tgtEl>
                                      </p:cBhvr>
                                    </p:cmd>
                                  </p:childTnLst>
                                </p:cTn>
                              </p:par>
                            </p:childTnLst>
                          </p:cTn>
                        </p:par>
                      </p:childTnLst>
                    </p:cTn>
                  </p:par>
                  <p:par>
                    <p:cTn id="589" fill="hold">
                      <p:stCondLst>
                        <p:cond delay="indefinite"/>
                      </p:stCondLst>
                      <p:childTnLst>
                        <p:par>
                          <p:cTn id="590" fill="hold">
                            <p:stCondLst>
                              <p:cond delay="0"/>
                            </p:stCondLst>
                            <p:childTnLst>
                              <p:par>
                                <p:cTn id="591" presetID="1" presetClass="emph" presetSubtype="2" fill="hold" nodeType="clickEffect">
                                  <p:stCondLst>
                                    <p:cond delay="0"/>
                                  </p:stCondLst>
                                  <p:childTnLst>
                                    <p:animClr clrSpc="rgb" dir="cw">
                                      <p:cBhvr>
                                        <p:cTn id="592" dur="2000" fill="hold"/>
                                        <p:tgtEl>
                                          <p:spTgt spid="94"/>
                                        </p:tgtEl>
                                        <p:attrNameLst>
                                          <p:attrName>fillcolor</p:attrName>
                                        </p:attrNameLst>
                                      </p:cBhvr>
                                      <p:to>
                                        <a:srgbClr val="969696"/>
                                      </p:to>
                                    </p:animClr>
                                    <p:set>
                                      <p:cBhvr>
                                        <p:cTn id="593" dur="2000" fill="hold"/>
                                        <p:tgtEl>
                                          <p:spTgt spid="94"/>
                                        </p:tgtEl>
                                        <p:attrNameLst>
                                          <p:attrName>fill.type</p:attrName>
                                        </p:attrNameLst>
                                      </p:cBhvr>
                                      <p:to>
                                        <p:strVal val="solid"/>
                                      </p:to>
                                    </p:set>
                                    <p:set>
                                      <p:cBhvr>
                                        <p:cTn id="594" dur="2000" fill="hold"/>
                                        <p:tgtEl>
                                          <p:spTgt spid="94"/>
                                        </p:tgtEl>
                                        <p:attrNameLst>
                                          <p:attrName>fill.on</p:attrName>
                                        </p:attrNameLst>
                                      </p:cBhvr>
                                      <p:to>
                                        <p:strVal val="true"/>
                                      </p:to>
                                    </p:set>
                                  </p:childTnLst>
                                </p:cTn>
                              </p:par>
                              <p:par>
                                <p:cTn id="595" presetID="1" presetClass="mediacall" presetSubtype="0" fill="hold" nodeType="withEffect">
                                  <p:stCondLst>
                                    <p:cond delay="0"/>
                                  </p:stCondLst>
                                  <p:childTnLst>
                                    <p:cmd type="call" cmd="playFrom(0.0)">
                                      <p:cBhvr>
                                        <p:cTn id="596" dur="2169" fill="hold"/>
                                        <p:tgtEl>
                                          <p:spTgt spid="212"/>
                                        </p:tgtEl>
                                      </p:cBhvr>
                                    </p:cmd>
                                  </p:childTnLst>
                                </p:cTn>
                              </p:par>
                            </p:childTnLst>
                          </p:cTn>
                        </p:par>
                      </p:childTnLst>
                    </p:cTn>
                  </p:par>
                </p:childTnLst>
              </p:cTn>
              <p:nextCondLst>
                <p:cond evt="onClick" delay="0">
                  <p:tgtEl>
                    <p:spTgt spid="94"/>
                  </p:tgtEl>
                </p:cond>
              </p:nextCondLst>
            </p:seq>
            <p:seq concurrent="1" nextAc="seek">
              <p:cTn id="597" restart="whenNotActive" fill="hold" evtFilter="cancelBubble" nodeType="interactiveSeq">
                <p:stCondLst>
                  <p:cond evt="onClick" delay="0">
                    <p:tgtEl>
                      <p:spTgt spid="100"/>
                    </p:tgtEl>
                  </p:cond>
                </p:stCondLst>
                <p:endSync evt="end" delay="0">
                  <p:rtn val="all"/>
                </p:endSync>
                <p:childTnLst>
                  <p:par>
                    <p:cTn id="598" fill="hold">
                      <p:stCondLst>
                        <p:cond delay="0"/>
                      </p:stCondLst>
                      <p:childTnLst>
                        <p:par>
                          <p:cTn id="599" fill="hold">
                            <p:stCondLst>
                              <p:cond delay="0"/>
                            </p:stCondLst>
                            <p:childTnLst>
                              <p:par>
                                <p:cTn id="600" presetID="1" presetClass="emph" presetSubtype="2" fill="hold" nodeType="clickEffect">
                                  <p:stCondLst>
                                    <p:cond delay="0"/>
                                  </p:stCondLst>
                                  <p:childTnLst>
                                    <p:animClr clrSpc="rgb" dir="cw">
                                      <p:cBhvr>
                                        <p:cTn id="601" dur="2000" fill="hold"/>
                                        <p:tgtEl>
                                          <p:spTgt spid="100"/>
                                        </p:tgtEl>
                                        <p:attrNameLst>
                                          <p:attrName>fillcolor</p:attrName>
                                        </p:attrNameLst>
                                      </p:cBhvr>
                                      <p:to>
                                        <a:srgbClr val="E60000"/>
                                      </p:to>
                                    </p:animClr>
                                    <p:set>
                                      <p:cBhvr>
                                        <p:cTn id="602" dur="2000" fill="hold"/>
                                        <p:tgtEl>
                                          <p:spTgt spid="100"/>
                                        </p:tgtEl>
                                        <p:attrNameLst>
                                          <p:attrName>fill.type</p:attrName>
                                        </p:attrNameLst>
                                      </p:cBhvr>
                                      <p:to>
                                        <p:strVal val="solid"/>
                                      </p:to>
                                    </p:set>
                                    <p:set>
                                      <p:cBhvr>
                                        <p:cTn id="603" dur="2000" fill="hold"/>
                                        <p:tgtEl>
                                          <p:spTgt spid="100"/>
                                        </p:tgtEl>
                                        <p:attrNameLst>
                                          <p:attrName>fill.on</p:attrName>
                                        </p:attrNameLst>
                                      </p:cBhvr>
                                      <p:to>
                                        <p:strVal val="true"/>
                                      </p:to>
                                    </p:set>
                                  </p:childTnLst>
                                </p:cTn>
                              </p:par>
                              <p:par>
                                <p:cTn id="604" presetID="1" presetClass="mediacall" presetSubtype="0" fill="hold" nodeType="withEffect">
                                  <p:stCondLst>
                                    <p:cond delay="0"/>
                                  </p:stCondLst>
                                  <p:childTnLst>
                                    <p:cmd type="call" cmd="playFrom(0.0)">
                                      <p:cBhvr>
                                        <p:cTn id="605" dur="6850" fill="hold"/>
                                        <p:tgtEl>
                                          <p:spTgt spid="150"/>
                                        </p:tgtEl>
                                      </p:cBhvr>
                                    </p:cmd>
                                  </p:childTnLst>
                                </p:cTn>
                              </p:par>
                            </p:childTnLst>
                          </p:cTn>
                        </p:par>
                      </p:childTnLst>
                    </p:cTn>
                  </p:par>
                  <p:par>
                    <p:cTn id="606" fill="hold">
                      <p:stCondLst>
                        <p:cond delay="indefinite"/>
                      </p:stCondLst>
                      <p:childTnLst>
                        <p:par>
                          <p:cTn id="607" fill="hold">
                            <p:stCondLst>
                              <p:cond delay="0"/>
                            </p:stCondLst>
                            <p:childTnLst>
                              <p:par>
                                <p:cTn id="608" presetID="1" presetClass="emph" presetSubtype="2" fill="hold" nodeType="clickEffect">
                                  <p:stCondLst>
                                    <p:cond delay="0"/>
                                  </p:stCondLst>
                                  <p:childTnLst>
                                    <p:animClr clrSpc="rgb" dir="cw">
                                      <p:cBhvr>
                                        <p:cTn id="609" dur="2000" fill="hold"/>
                                        <p:tgtEl>
                                          <p:spTgt spid="100"/>
                                        </p:tgtEl>
                                        <p:attrNameLst>
                                          <p:attrName>fillcolor</p:attrName>
                                        </p:attrNameLst>
                                      </p:cBhvr>
                                      <p:to>
                                        <a:srgbClr val="969696"/>
                                      </p:to>
                                    </p:animClr>
                                    <p:set>
                                      <p:cBhvr>
                                        <p:cTn id="610" dur="2000" fill="hold"/>
                                        <p:tgtEl>
                                          <p:spTgt spid="100"/>
                                        </p:tgtEl>
                                        <p:attrNameLst>
                                          <p:attrName>fill.type</p:attrName>
                                        </p:attrNameLst>
                                      </p:cBhvr>
                                      <p:to>
                                        <p:strVal val="solid"/>
                                      </p:to>
                                    </p:set>
                                    <p:set>
                                      <p:cBhvr>
                                        <p:cTn id="611" dur="2000" fill="hold"/>
                                        <p:tgtEl>
                                          <p:spTgt spid="100"/>
                                        </p:tgtEl>
                                        <p:attrNameLst>
                                          <p:attrName>fill.on</p:attrName>
                                        </p:attrNameLst>
                                      </p:cBhvr>
                                      <p:to>
                                        <p:strVal val="true"/>
                                      </p:to>
                                    </p:set>
                                  </p:childTnLst>
                                </p:cTn>
                              </p:par>
                              <p:par>
                                <p:cTn id="612" presetID="1" presetClass="mediacall" presetSubtype="0" fill="hold" nodeType="withEffect">
                                  <p:stCondLst>
                                    <p:cond delay="0"/>
                                  </p:stCondLst>
                                  <p:childTnLst>
                                    <p:cmd type="call" cmd="playFrom(0.0)">
                                      <p:cBhvr>
                                        <p:cTn id="613" dur="2169" fill="hold"/>
                                        <p:tgtEl>
                                          <p:spTgt spid="211"/>
                                        </p:tgtEl>
                                      </p:cBhvr>
                                    </p:cmd>
                                  </p:childTnLst>
                                </p:cTn>
                              </p:par>
                            </p:childTnLst>
                          </p:cTn>
                        </p:par>
                      </p:childTnLst>
                    </p:cTn>
                  </p:par>
                </p:childTnLst>
              </p:cTn>
              <p:nextCondLst>
                <p:cond evt="onClick" delay="0">
                  <p:tgtEl>
                    <p:spTgt spid="100"/>
                  </p:tgtEl>
                </p:cond>
              </p:nextCondLst>
            </p:seq>
            <p:seq concurrent="1" nextAc="seek">
              <p:cTn id="614" restart="whenNotActive" fill="hold" evtFilter="cancelBubble" nodeType="interactiveSeq">
                <p:stCondLst>
                  <p:cond evt="onClick" delay="0">
                    <p:tgtEl>
                      <p:spTgt spid="101"/>
                    </p:tgtEl>
                  </p:cond>
                </p:stCondLst>
                <p:endSync evt="end" delay="0">
                  <p:rtn val="all"/>
                </p:endSync>
                <p:childTnLst>
                  <p:par>
                    <p:cTn id="615" fill="hold">
                      <p:stCondLst>
                        <p:cond delay="0"/>
                      </p:stCondLst>
                      <p:childTnLst>
                        <p:par>
                          <p:cTn id="616" fill="hold">
                            <p:stCondLst>
                              <p:cond delay="0"/>
                            </p:stCondLst>
                            <p:childTnLst>
                              <p:par>
                                <p:cTn id="617" presetID="1" presetClass="emph" presetSubtype="2" fill="hold" nodeType="clickEffect">
                                  <p:stCondLst>
                                    <p:cond delay="0"/>
                                  </p:stCondLst>
                                  <p:childTnLst>
                                    <p:animClr clrSpc="rgb" dir="cw">
                                      <p:cBhvr>
                                        <p:cTn id="618" dur="2000" fill="hold"/>
                                        <p:tgtEl>
                                          <p:spTgt spid="101"/>
                                        </p:tgtEl>
                                        <p:attrNameLst>
                                          <p:attrName>fillcolor</p:attrName>
                                        </p:attrNameLst>
                                      </p:cBhvr>
                                      <p:to>
                                        <a:srgbClr val="E60000"/>
                                      </p:to>
                                    </p:animClr>
                                    <p:set>
                                      <p:cBhvr>
                                        <p:cTn id="619" dur="2000" fill="hold"/>
                                        <p:tgtEl>
                                          <p:spTgt spid="101"/>
                                        </p:tgtEl>
                                        <p:attrNameLst>
                                          <p:attrName>fill.type</p:attrName>
                                        </p:attrNameLst>
                                      </p:cBhvr>
                                      <p:to>
                                        <p:strVal val="solid"/>
                                      </p:to>
                                    </p:set>
                                    <p:set>
                                      <p:cBhvr>
                                        <p:cTn id="620" dur="2000" fill="hold"/>
                                        <p:tgtEl>
                                          <p:spTgt spid="101"/>
                                        </p:tgtEl>
                                        <p:attrNameLst>
                                          <p:attrName>fill.on</p:attrName>
                                        </p:attrNameLst>
                                      </p:cBhvr>
                                      <p:to>
                                        <p:strVal val="true"/>
                                      </p:to>
                                    </p:set>
                                  </p:childTnLst>
                                </p:cTn>
                              </p:par>
                              <p:par>
                                <p:cTn id="621" presetID="1" presetClass="mediacall" presetSubtype="0" fill="hold" nodeType="withEffect">
                                  <p:stCondLst>
                                    <p:cond delay="0"/>
                                  </p:stCondLst>
                                  <p:childTnLst>
                                    <p:cmd type="call" cmd="playFrom(0.0)">
                                      <p:cBhvr>
                                        <p:cTn id="622" dur="6850" fill="hold"/>
                                        <p:tgtEl>
                                          <p:spTgt spid="149"/>
                                        </p:tgtEl>
                                      </p:cBhvr>
                                    </p:cmd>
                                  </p:childTnLst>
                                </p:cTn>
                              </p:par>
                            </p:childTnLst>
                          </p:cTn>
                        </p:par>
                      </p:childTnLst>
                    </p:cTn>
                  </p:par>
                  <p:par>
                    <p:cTn id="623" fill="hold">
                      <p:stCondLst>
                        <p:cond delay="indefinite"/>
                      </p:stCondLst>
                      <p:childTnLst>
                        <p:par>
                          <p:cTn id="624" fill="hold">
                            <p:stCondLst>
                              <p:cond delay="0"/>
                            </p:stCondLst>
                            <p:childTnLst>
                              <p:par>
                                <p:cTn id="625" presetID="1" presetClass="emph" presetSubtype="2" fill="hold" nodeType="clickEffect">
                                  <p:stCondLst>
                                    <p:cond delay="0"/>
                                  </p:stCondLst>
                                  <p:childTnLst>
                                    <p:animClr clrSpc="rgb" dir="cw">
                                      <p:cBhvr>
                                        <p:cTn id="626" dur="2000" fill="hold"/>
                                        <p:tgtEl>
                                          <p:spTgt spid="101"/>
                                        </p:tgtEl>
                                        <p:attrNameLst>
                                          <p:attrName>fillcolor</p:attrName>
                                        </p:attrNameLst>
                                      </p:cBhvr>
                                      <p:to>
                                        <a:srgbClr val="969696"/>
                                      </p:to>
                                    </p:animClr>
                                    <p:set>
                                      <p:cBhvr>
                                        <p:cTn id="627" dur="2000" fill="hold"/>
                                        <p:tgtEl>
                                          <p:spTgt spid="101"/>
                                        </p:tgtEl>
                                        <p:attrNameLst>
                                          <p:attrName>fill.type</p:attrName>
                                        </p:attrNameLst>
                                      </p:cBhvr>
                                      <p:to>
                                        <p:strVal val="solid"/>
                                      </p:to>
                                    </p:set>
                                    <p:set>
                                      <p:cBhvr>
                                        <p:cTn id="628" dur="2000" fill="hold"/>
                                        <p:tgtEl>
                                          <p:spTgt spid="101"/>
                                        </p:tgtEl>
                                        <p:attrNameLst>
                                          <p:attrName>fill.on</p:attrName>
                                        </p:attrNameLst>
                                      </p:cBhvr>
                                      <p:to>
                                        <p:strVal val="true"/>
                                      </p:to>
                                    </p:set>
                                  </p:childTnLst>
                                </p:cTn>
                              </p:par>
                              <p:par>
                                <p:cTn id="629" presetID="1" presetClass="mediacall" presetSubtype="0" fill="hold" nodeType="withEffect">
                                  <p:stCondLst>
                                    <p:cond delay="0"/>
                                  </p:stCondLst>
                                  <p:childTnLst>
                                    <p:cmd type="call" cmd="playFrom(0.0)">
                                      <p:cBhvr>
                                        <p:cTn id="630" dur="2169" fill="hold"/>
                                        <p:tgtEl>
                                          <p:spTgt spid="210"/>
                                        </p:tgtEl>
                                      </p:cBhvr>
                                    </p:cmd>
                                  </p:childTnLst>
                                </p:cTn>
                              </p:par>
                            </p:childTnLst>
                          </p:cTn>
                        </p:par>
                      </p:childTnLst>
                    </p:cTn>
                  </p:par>
                </p:childTnLst>
              </p:cTn>
              <p:nextCondLst>
                <p:cond evt="onClick" delay="0">
                  <p:tgtEl>
                    <p:spTgt spid="101"/>
                  </p:tgtEl>
                </p:cond>
              </p:nextCondLst>
            </p:seq>
            <p:seq concurrent="1" nextAc="seek">
              <p:cTn id="631" restart="whenNotActive" fill="hold" evtFilter="cancelBubble" nodeType="interactiveSeq">
                <p:stCondLst>
                  <p:cond evt="onClick" delay="0">
                    <p:tgtEl>
                      <p:spTgt spid="102"/>
                    </p:tgtEl>
                  </p:cond>
                </p:stCondLst>
                <p:endSync evt="end" delay="0">
                  <p:rtn val="all"/>
                </p:endSync>
                <p:childTnLst>
                  <p:par>
                    <p:cTn id="632" fill="hold">
                      <p:stCondLst>
                        <p:cond delay="0"/>
                      </p:stCondLst>
                      <p:childTnLst>
                        <p:par>
                          <p:cTn id="633" fill="hold">
                            <p:stCondLst>
                              <p:cond delay="0"/>
                            </p:stCondLst>
                            <p:childTnLst>
                              <p:par>
                                <p:cTn id="634" presetID="1" presetClass="emph" presetSubtype="2" fill="hold" nodeType="clickEffect">
                                  <p:stCondLst>
                                    <p:cond delay="0"/>
                                  </p:stCondLst>
                                  <p:childTnLst>
                                    <p:animClr clrSpc="rgb" dir="cw">
                                      <p:cBhvr>
                                        <p:cTn id="635" dur="2000" fill="hold"/>
                                        <p:tgtEl>
                                          <p:spTgt spid="102"/>
                                        </p:tgtEl>
                                        <p:attrNameLst>
                                          <p:attrName>fillcolor</p:attrName>
                                        </p:attrNameLst>
                                      </p:cBhvr>
                                      <p:to>
                                        <a:srgbClr val="E60000"/>
                                      </p:to>
                                    </p:animClr>
                                    <p:set>
                                      <p:cBhvr>
                                        <p:cTn id="636" dur="2000" fill="hold"/>
                                        <p:tgtEl>
                                          <p:spTgt spid="102"/>
                                        </p:tgtEl>
                                        <p:attrNameLst>
                                          <p:attrName>fill.type</p:attrName>
                                        </p:attrNameLst>
                                      </p:cBhvr>
                                      <p:to>
                                        <p:strVal val="solid"/>
                                      </p:to>
                                    </p:set>
                                    <p:set>
                                      <p:cBhvr>
                                        <p:cTn id="637" dur="2000" fill="hold"/>
                                        <p:tgtEl>
                                          <p:spTgt spid="102"/>
                                        </p:tgtEl>
                                        <p:attrNameLst>
                                          <p:attrName>fill.on</p:attrName>
                                        </p:attrNameLst>
                                      </p:cBhvr>
                                      <p:to>
                                        <p:strVal val="true"/>
                                      </p:to>
                                    </p:set>
                                  </p:childTnLst>
                                </p:cTn>
                              </p:par>
                              <p:par>
                                <p:cTn id="638" presetID="1" presetClass="mediacall" presetSubtype="0" fill="hold" nodeType="withEffect">
                                  <p:stCondLst>
                                    <p:cond delay="0"/>
                                  </p:stCondLst>
                                  <p:childTnLst>
                                    <p:cmd type="call" cmd="playFrom(0.0)">
                                      <p:cBhvr>
                                        <p:cTn id="639" dur="6850" fill="hold"/>
                                        <p:tgtEl>
                                          <p:spTgt spid="148"/>
                                        </p:tgtEl>
                                      </p:cBhvr>
                                    </p:cmd>
                                  </p:childTnLst>
                                </p:cTn>
                              </p:par>
                            </p:childTnLst>
                          </p:cTn>
                        </p:par>
                      </p:childTnLst>
                    </p:cTn>
                  </p:par>
                  <p:par>
                    <p:cTn id="640" fill="hold">
                      <p:stCondLst>
                        <p:cond delay="indefinite"/>
                      </p:stCondLst>
                      <p:childTnLst>
                        <p:par>
                          <p:cTn id="641" fill="hold">
                            <p:stCondLst>
                              <p:cond delay="0"/>
                            </p:stCondLst>
                            <p:childTnLst>
                              <p:par>
                                <p:cTn id="642" presetID="1" presetClass="emph" presetSubtype="2" fill="hold" nodeType="clickEffect">
                                  <p:stCondLst>
                                    <p:cond delay="0"/>
                                  </p:stCondLst>
                                  <p:childTnLst>
                                    <p:animClr clrSpc="rgb" dir="cw">
                                      <p:cBhvr>
                                        <p:cTn id="643" dur="2000" fill="hold"/>
                                        <p:tgtEl>
                                          <p:spTgt spid="102"/>
                                        </p:tgtEl>
                                        <p:attrNameLst>
                                          <p:attrName>fillcolor</p:attrName>
                                        </p:attrNameLst>
                                      </p:cBhvr>
                                      <p:to>
                                        <a:srgbClr val="969696"/>
                                      </p:to>
                                    </p:animClr>
                                    <p:set>
                                      <p:cBhvr>
                                        <p:cTn id="644" dur="2000" fill="hold"/>
                                        <p:tgtEl>
                                          <p:spTgt spid="102"/>
                                        </p:tgtEl>
                                        <p:attrNameLst>
                                          <p:attrName>fill.type</p:attrName>
                                        </p:attrNameLst>
                                      </p:cBhvr>
                                      <p:to>
                                        <p:strVal val="solid"/>
                                      </p:to>
                                    </p:set>
                                    <p:set>
                                      <p:cBhvr>
                                        <p:cTn id="645" dur="2000" fill="hold"/>
                                        <p:tgtEl>
                                          <p:spTgt spid="102"/>
                                        </p:tgtEl>
                                        <p:attrNameLst>
                                          <p:attrName>fill.on</p:attrName>
                                        </p:attrNameLst>
                                      </p:cBhvr>
                                      <p:to>
                                        <p:strVal val="true"/>
                                      </p:to>
                                    </p:set>
                                  </p:childTnLst>
                                </p:cTn>
                              </p:par>
                              <p:par>
                                <p:cTn id="646" presetID="1" presetClass="mediacall" presetSubtype="0" fill="hold" nodeType="withEffect">
                                  <p:stCondLst>
                                    <p:cond delay="0"/>
                                  </p:stCondLst>
                                  <p:childTnLst>
                                    <p:cmd type="call" cmd="playFrom(0.0)">
                                      <p:cBhvr>
                                        <p:cTn id="647" dur="2169" fill="hold"/>
                                        <p:tgtEl>
                                          <p:spTgt spid="209"/>
                                        </p:tgtEl>
                                      </p:cBhvr>
                                    </p:cmd>
                                  </p:childTnLst>
                                </p:cTn>
                              </p:par>
                            </p:childTnLst>
                          </p:cTn>
                        </p:par>
                      </p:childTnLst>
                    </p:cTn>
                  </p:par>
                </p:childTnLst>
              </p:cTn>
              <p:nextCondLst>
                <p:cond evt="onClick" delay="0">
                  <p:tgtEl>
                    <p:spTgt spid="102"/>
                  </p:tgtEl>
                </p:cond>
              </p:nextCondLst>
            </p:seq>
            <p:seq concurrent="1" nextAc="seek">
              <p:cTn id="648" restart="whenNotActive" fill="hold" evtFilter="cancelBubble" nodeType="interactiveSeq">
                <p:stCondLst>
                  <p:cond evt="onClick" delay="0">
                    <p:tgtEl>
                      <p:spTgt spid="103"/>
                    </p:tgtEl>
                  </p:cond>
                </p:stCondLst>
                <p:endSync evt="end" delay="0">
                  <p:rtn val="all"/>
                </p:endSync>
                <p:childTnLst>
                  <p:par>
                    <p:cTn id="649" fill="hold">
                      <p:stCondLst>
                        <p:cond delay="0"/>
                      </p:stCondLst>
                      <p:childTnLst>
                        <p:par>
                          <p:cTn id="650" fill="hold">
                            <p:stCondLst>
                              <p:cond delay="0"/>
                            </p:stCondLst>
                            <p:childTnLst>
                              <p:par>
                                <p:cTn id="651" presetID="1" presetClass="emph" presetSubtype="2" fill="hold" nodeType="clickEffect">
                                  <p:stCondLst>
                                    <p:cond delay="0"/>
                                  </p:stCondLst>
                                  <p:childTnLst>
                                    <p:animClr clrSpc="rgb" dir="cw">
                                      <p:cBhvr>
                                        <p:cTn id="652" dur="2000" fill="hold"/>
                                        <p:tgtEl>
                                          <p:spTgt spid="103"/>
                                        </p:tgtEl>
                                        <p:attrNameLst>
                                          <p:attrName>fillcolor</p:attrName>
                                        </p:attrNameLst>
                                      </p:cBhvr>
                                      <p:to>
                                        <a:srgbClr val="E60000"/>
                                      </p:to>
                                    </p:animClr>
                                    <p:set>
                                      <p:cBhvr>
                                        <p:cTn id="653" dur="2000" fill="hold"/>
                                        <p:tgtEl>
                                          <p:spTgt spid="103"/>
                                        </p:tgtEl>
                                        <p:attrNameLst>
                                          <p:attrName>fill.type</p:attrName>
                                        </p:attrNameLst>
                                      </p:cBhvr>
                                      <p:to>
                                        <p:strVal val="solid"/>
                                      </p:to>
                                    </p:set>
                                    <p:set>
                                      <p:cBhvr>
                                        <p:cTn id="654" dur="2000" fill="hold"/>
                                        <p:tgtEl>
                                          <p:spTgt spid="103"/>
                                        </p:tgtEl>
                                        <p:attrNameLst>
                                          <p:attrName>fill.on</p:attrName>
                                        </p:attrNameLst>
                                      </p:cBhvr>
                                      <p:to>
                                        <p:strVal val="true"/>
                                      </p:to>
                                    </p:set>
                                  </p:childTnLst>
                                </p:cTn>
                              </p:par>
                              <p:par>
                                <p:cTn id="655" presetID="1" presetClass="mediacall" presetSubtype="0" fill="hold" nodeType="withEffect">
                                  <p:stCondLst>
                                    <p:cond delay="0"/>
                                  </p:stCondLst>
                                  <p:childTnLst>
                                    <p:cmd type="call" cmd="playFrom(0.0)">
                                      <p:cBhvr>
                                        <p:cTn id="656" dur="6850" fill="hold"/>
                                        <p:tgtEl>
                                          <p:spTgt spid="147"/>
                                        </p:tgtEl>
                                      </p:cBhvr>
                                    </p:cmd>
                                  </p:childTnLst>
                                </p:cTn>
                              </p:par>
                            </p:childTnLst>
                          </p:cTn>
                        </p:par>
                      </p:childTnLst>
                    </p:cTn>
                  </p:par>
                  <p:par>
                    <p:cTn id="657" fill="hold">
                      <p:stCondLst>
                        <p:cond delay="indefinite"/>
                      </p:stCondLst>
                      <p:childTnLst>
                        <p:par>
                          <p:cTn id="658" fill="hold">
                            <p:stCondLst>
                              <p:cond delay="0"/>
                            </p:stCondLst>
                            <p:childTnLst>
                              <p:par>
                                <p:cTn id="659" presetID="1" presetClass="emph" presetSubtype="2" fill="hold" nodeType="clickEffect">
                                  <p:stCondLst>
                                    <p:cond delay="0"/>
                                  </p:stCondLst>
                                  <p:childTnLst>
                                    <p:animClr clrSpc="rgb" dir="cw">
                                      <p:cBhvr>
                                        <p:cTn id="660" dur="2000" fill="hold"/>
                                        <p:tgtEl>
                                          <p:spTgt spid="103"/>
                                        </p:tgtEl>
                                        <p:attrNameLst>
                                          <p:attrName>fillcolor</p:attrName>
                                        </p:attrNameLst>
                                      </p:cBhvr>
                                      <p:to>
                                        <a:srgbClr val="969696"/>
                                      </p:to>
                                    </p:animClr>
                                    <p:set>
                                      <p:cBhvr>
                                        <p:cTn id="661" dur="2000" fill="hold"/>
                                        <p:tgtEl>
                                          <p:spTgt spid="103"/>
                                        </p:tgtEl>
                                        <p:attrNameLst>
                                          <p:attrName>fill.type</p:attrName>
                                        </p:attrNameLst>
                                      </p:cBhvr>
                                      <p:to>
                                        <p:strVal val="solid"/>
                                      </p:to>
                                    </p:set>
                                    <p:set>
                                      <p:cBhvr>
                                        <p:cTn id="662" dur="2000" fill="hold"/>
                                        <p:tgtEl>
                                          <p:spTgt spid="103"/>
                                        </p:tgtEl>
                                        <p:attrNameLst>
                                          <p:attrName>fill.on</p:attrName>
                                        </p:attrNameLst>
                                      </p:cBhvr>
                                      <p:to>
                                        <p:strVal val="true"/>
                                      </p:to>
                                    </p:set>
                                  </p:childTnLst>
                                </p:cTn>
                              </p:par>
                              <p:par>
                                <p:cTn id="663" presetID="1" presetClass="mediacall" presetSubtype="0" fill="hold" nodeType="withEffect">
                                  <p:stCondLst>
                                    <p:cond delay="0"/>
                                  </p:stCondLst>
                                  <p:childTnLst>
                                    <p:cmd type="call" cmd="playFrom(0.0)">
                                      <p:cBhvr>
                                        <p:cTn id="664" dur="2169" fill="hold"/>
                                        <p:tgtEl>
                                          <p:spTgt spid="208"/>
                                        </p:tgtEl>
                                      </p:cBhvr>
                                    </p:cmd>
                                  </p:childTnLst>
                                </p:cTn>
                              </p:par>
                            </p:childTnLst>
                          </p:cTn>
                        </p:par>
                      </p:childTnLst>
                    </p:cTn>
                  </p:par>
                </p:childTnLst>
              </p:cTn>
              <p:nextCondLst>
                <p:cond evt="onClick" delay="0">
                  <p:tgtEl>
                    <p:spTgt spid="103"/>
                  </p:tgtEl>
                </p:cond>
              </p:nextCondLst>
            </p:seq>
            <p:seq concurrent="1" nextAc="seek">
              <p:cTn id="665" restart="whenNotActive" fill="hold" evtFilter="cancelBubble" nodeType="interactiveSeq">
                <p:stCondLst>
                  <p:cond evt="onClick" delay="0">
                    <p:tgtEl>
                      <p:spTgt spid="104"/>
                    </p:tgtEl>
                  </p:cond>
                </p:stCondLst>
                <p:endSync evt="end" delay="0">
                  <p:rtn val="all"/>
                </p:endSync>
                <p:childTnLst>
                  <p:par>
                    <p:cTn id="666" fill="hold">
                      <p:stCondLst>
                        <p:cond delay="0"/>
                      </p:stCondLst>
                      <p:childTnLst>
                        <p:par>
                          <p:cTn id="667" fill="hold">
                            <p:stCondLst>
                              <p:cond delay="0"/>
                            </p:stCondLst>
                            <p:childTnLst>
                              <p:par>
                                <p:cTn id="668" presetID="1" presetClass="emph" presetSubtype="2" fill="hold" nodeType="clickEffect">
                                  <p:stCondLst>
                                    <p:cond delay="0"/>
                                  </p:stCondLst>
                                  <p:childTnLst>
                                    <p:animClr clrSpc="rgb" dir="cw">
                                      <p:cBhvr>
                                        <p:cTn id="669" dur="2000" fill="hold"/>
                                        <p:tgtEl>
                                          <p:spTgt spid="104"/>
                                        </p:tgtEl>
                                        <p:attrNameLst>
                                          <p:attrName>fillcolor</p:attrName>
                                        </p:attrNameLst>
                                      </p:cBhvr>
                                      <p:to>
                                        <a:srgbClr val="E60000"/>
                                      </p:to>
                                    </p:animClr>
                                    <p:set>
                                      <p:cBhvr>
                                        <p:cTn id="670" dur="2000" fill="hold"/>
                                        <p:tgtEl>
                                          <p:spTgt spid="104"/>
                                        </p:tgtEl>
                                        <p:attrNameLst>
                                          <p:attrName>fill.type</p:attrName>
                                        </p:attrNameLst>
                                      </p:cBhvr>
                                      <p:to>
                                        <p:strVal val="solid"/>
                                      </p:to>
                                    </p:set>
                                    <p:set>
                                      <p:cBhvr>
                                        <p:cTn id="671" dur="2000" fill="hold"/>
                                        <p:tgtEl>
                                          <p:spTgt spid="104"/>
                                        </p:tgtEl>
                                        <p:attrNameLst>
                                          <p:attrName>fill.on</p:attrName>
                                        </p:attrNameLst>
                                      </p:cBhvr>
                                      <p:to>
                                        <p:strVal val="true"/>
                                      </p:to>
                                    </p:set>
                                  </p:childTnLst>
                                </p:cTn>
                              </p:par>
                              <p:par>
                                <p:cTn id="672" presetID="1" presetClass="mediacall" presetSubtype="0" fill="hold" nodeType="withEffect">
                                  <p:stCondLst>
                                    <p:cond delay="0"/>
                                  </p:stCondLst>
                                  <p:childTnLst>
                                    <p:cmd type="call" cmd="playFrom(0.0)">
                                      <p:cBhvr>
                                        <p:cTn id="673" dur="6850" fill="hold"/>
                                        <p:tgtEl>
                                          <p:spTgt spid="146"/>
                                        </p:tgtEl>
                                      </p:cBhvr>
                                    </p:cmd>
                                  </p:childTnLst>
                                </p:cTn>
                              </p:par>
                            </p:childTnLst>
                          </p:cTn>
                        </p:par>
                      </p:childTnLst>
                    </p:cTn>
                  </p:par>
                  <p:par>
                    <p:cTn id="674" fill="hold">
                      <p:stCondLst>
                        <p:cond delay="indefinite"/>
                      </p:stCondLst>
                      <p:childTnLst>
                        <p:par>
                          <p:cTn id="675" fill="hold">
                            <p:stCondLst>
                              <p:cond delay="0"/>
                            </p:stCondLst>
                            <p:childTnLst>
                              <p:par>
                                <p:cTn id="676" presetID="1" presetClass="emph" presetSubtype="2" fill="hold" nodeType="clickEffect">
                                  <p:stCondLst>
                                    <p:cond delay="0"/>
                                  </p:stCondLst>
                                  <p:childTnLst>
                                    <p:animClr clrSpc="rgb" dir="cw">
                                      <p:cBhvr>
                                        <p:cTn id="677" dur="2000" fill="hold"/>
                                        <p:tgtEl>
                                          <p:spTgt spid="104"/>
                                        </p:tgtEl>
                                        <p:attrNameLst>
                                          <p:attrName>fillcolor</p:attrName>
                                        </p:attrNameLst>
                                      </p:cBhvr>
                                      <p:to>
                                        <a:srgbClr val="969696"/>
                                      </p:to>
                                    </p:animClr>
                                    <p:set>
                                      <p:cBhvr>
                                        <p:cTn id="678" dur="2000" fill="hold"/>
                                        <p:tgtEl>
                                          <p:spTgt spid="104"/>
                                        </p:tgtEl>
                                        <p:attrNameLst>
                                          <p:attrName>fill.type</p:attrName>
                                        </p:attrNameLst>
                                      </p:cBhvr>
                                      <p:to>
                                        <p:strVal val="solid"/>
                                      </p:to>
                                    </p:set>
                                    <p:set>
                                      <p:cBhvr>
                                        <p:cTn id="679" dur="2000" fill="hold"/>
                                        <p:tgtEl>
                                          <p:spTgt spid="104"/>
                                        </p:tgtEl>
                                        <p:attrNameLst>
                                          <p:attrName>fill.on</p:attrName>
                                        </p:attrNameLst>
                                      </p:cBhvr>
                                      <p:to>
                                        <p:strVal val="true"/>
                                      </p:to>
                                    </p:set>
                                  </p:childTnLst>
                                </p:cTn>
                              </p:par>
                              <p:par>
                                <p:cTn id="680" presetID="1" presetClass="mediacall" presetSubtype="0" fill="hold" nodeType="withEffect">
                                  <p:stCondLst>
                                    <p:cond delay="0"/>
                                  </p:stCondLst>
                                  <p:childTnLst>
                                    <p:cmd type="call" cmd="playFrom(0.0)">
                                      <p:cBhvr>
                                        <p:cTn id="681" dur="2169" fill="hold"/>
                                        <p:tgtEl>
                                          <p:spTgt spid="207"/>
                                        </p:tgtEl>
                                      </p:cBhvr>
                                    </p:cmd>
                                  </p:childTnLst>
                                </p:cTn>
                              </p:par>
                            </p:childTnLst>
                          </p:cTn>
                        </p:par>
                      </p:childTnLst>
                    </p:cTn>
                  </p:par>
                </p:childTnLst>
              </p:cTn>
              <p:nextCondLst>
                <p:cond evt="onClick" delay="0">
                  <p:tgtEl>
                    <p:spTgt spid="104"/>
                  </p:tgtEl>
                </p:cond>
              </p:nextCondLst>
            </p:seq>
            <p:seq concurrent="1" nextAc="seek">
              <p:cTn id="682" restart="whenNotActive" fill="hold" evtFilter="cancelBubble" nodeType="interactiveSeq">
                <p:stCondLst>
                  <p:cond evt="onClick" delay="0">
                    <p:tgtEl>
                      <p:spTgt spid="105"/>
                    </p:tgtEl>
                  </p:cond>
                </p:stCondLst>
                <p:endSync evt="end" delay="0">
                  <p:rtn val="all"/>
                </p:endSync>
                <p:childTnLst>
                  <p:par>
                    <p:cTn id="683" fill="hold">
                      <p:stCondLst>
                        <p:cond delay="0"/>
                      </p:stCondLst>
                      <p:childTnLst>
                        <p:par>
                          <p:cTn id="684" fill="hold">
                            <p:stCondLst>
                              <p:cond delay="0"/>
                            </p:stCondLst>
                            <p:childTnLst>
                              <p:par>
                                <p:cTn id="685" presetID="1" presetClass="emph" presetSubtype="2" fill="hold" nodeType="clickEffect">
                                  <p:stCondLst>
                                    <p:cond delay="0"/>
                                  </p:stCondLst>
                                  <p:childTnLst>
                                    <p:animClr clrSpc="rgb" dir="cw">
                                      <p:cBhvr>
                                        <p:cTn id="686" dur="2000" fill="hold"/>
                                        <p:tgtEl>
                                          <p:spTgt spid="105"/>
                                        </p:tgtEl>
                                        <p:attrNameLst>
                                          <p:attrName>fillcolor</p:attrName>
                                        </p:attrNameLst>
                                      </p:cBhvr>
                                      <p:to>
                                        <a:srgbClr val="E60000"/>
                                      </p:to>
                                    </p:animClr>
                                    <p:set>
                                      <p:cBhvr>
                                        <p:cTn id="687" dur="2000" fill="hold"/>
                                        <p:tgtEl>
                                          <p:spTgt spid="105"/>
                                        </p:tgtEl>
                                        <p:attrNameLst>
                                          <p:attrName>fill.type</p:attrName>
                                        </p:attrNameLst>
                                      </p:cBhvr>
                                      <p:to>
                                        <p:strVal val="solid"/>
                                      </p:to>
                                    </p:set>
                                    <p:set>
                                      <p:cBhvr>
                                        <p:cTn id="688" dur="2000" fill="hold"/>
                                        <p:tgtEl>
                                          <p:spTgt spid="105"/>
                                        </p:tgtEl>
                                        <p:attrNameLst>
                                          <p:attrName>fill.on</p:attrName>
                                        </p:attrNameLst>
                                      </p:cBhvr>
                                      <p:to>
                                        <p:strVal val="true"/>
                                      </p:to>
                                    </p:set>
                                  </p:childTnLst>
                                </p:cTn>
                              </p:par>
                              <p:par>
                                <p:cTn id="689" presetID="1" presetClass="mediacall" presetSubtype="0" fill="hold" nodeType="withEffect">
                                  <p:stCondLst>
                                    <p:cond delay="0"/>
                                  </p:stCondLst>
                                  <p:childTnLst>
                                    <p:cmd type="call" cmd="playFrom(0.0)">
                                      <p:cBhvr>
                                        <p:cTn id="690" dur="6850" fill="hold"/>
                                        <p:tgtEl>
                                          <p:spTgt spid="145"/>
                                        </p:tgtEl>
                                      </p:cBhvr>
                                    </p:cmd>
                                  </p:childTnLst>
                                </p:cTn>
                              </p:par>
                            </p:childTnLst>
                          </p:cTn>
                        </p:par>
                      </p:childTnLst>
                    </p:cTn>
                  </p:par>
                  <p:par>
                    <p:cTn id="691" fill="hold">
                      <p:stCondLst>
                        <p:cond delay="indefinite"/>
                      </p:stCondLst>
                      <p:childTnLst>
                        <p:par>
                          <p:cTn id="692" fill="hold">
                            <p:stCondLst>
                              <p:cond delay="0"/>
                            </p:stCondLst>
                            <p:childTnLst>
                              <p:par>
                                <p:cTn id="693" presetID="1" presetClass="emph" presetSubtype="2" fill="hold" nodeType="clickEffect">
                                  <p:stCondLst>
                                    <p:cond delay="0"/>
                                  </p:stCondLst>
                                  <p:childTnLst>
                                    <p:animClr clrSpc="rgb" dir="cw">
                                      <p:cBhvr>
                                        <p:cTn id="694" dur="2000" fill="hold"/>
                                        <p:tgtEl>
                                          <p:spTgt spid="105"/>
                                        </p:tgtEl>
                                        <p:attrNameLst>
                                          <p:attrName>fillcolor</p:attrName>
                                        </p:attrNameLst>
                                      </p:cBhvr>
                                      <p:to>
                                        <a:srgbClr val="969696"/>
                                      </p:to>
                                    </p:animClr>
                                    <p:set>
                                      <p:cBhvr>
                                        <p:cTn id="695" dur="2000" fill="hold"/>
                                        <p:tgtEl>
                                          <p:spTgt spid="105"/>
                                        </p:tgtEl>
                                        <p:attrNameLst>
                                          <p:attrName>fill.type</p:attrName>
                                        </p:attrNameLst>
                                      </p:cBhvr>
                                      <p:to>
                                        <p:strVal val="solid"/>
                                      </p:to>
                                    </p:set>
                                    <p:set>
                                      <p:cBhvr>
                                        <p:cTn id="696" dur="2000" fill="hold"/>
                                        <p:tgtEl>
                                          <p:spTgt spid="105"/>
                                        </p:tgtEl>
                                        <p:attrNameLst>
                                          <p:attrName>fill.on</p:attrName>
                                        </p:attrNameLst>
                                      </p:cBhvr>
                                      <p:to>
                                        <p:strVal val="true"/>
                                      </p:to>
                                    </p:set>
                                  </p:childTnLst>
                                </p:cTn>
                              </p:par>
                              <p:par>
                                <p:cTn id="697" presetID="1" presetClass="mediacall" presetSubtype="0" fill="hold" nodeType="withEffect">
                                  <p:stCondLst>
                                    <p:cond delay="0"/>
                                  </p:stCondLst>
                                  <p:childTnLst>
                                    <p:cmd type="call" cmd="playFrom(0.0)">
                                      <p:cBhvr>
                                        <p:cTn id="698" dur="2169" fill="hold"/>
                                        <p:tgtEl>
                                          <p:spTgt spid="206"/>
                                        </p:tgtEl>
                                      </p:cBhvr>
                                    </p:cmd>
                                  </p:childTnLst>
                                </p:cTn>
                              </p:par>
                            </p:childTnLst>
                          </p:cTn>
                        </p:par>
                      </p:childTnLst>
                    </p:cTn>
                  </p:par>
                </p:childTnLst>
              </p:cTn>
              <p:nextCondLst>
                <p:cond evt="onClick" delay="0">
                  <p:tgtEl>
                    <p:spTgt spid="105"/>
                  </p:tgtEl>
                </p:cond>
              </p:nextCondLst>
            </p:seq>
            <p:seq concurrent="1" nextAc="seek">
              <p:cTn id="699" restart="whenNotActive" fill="hold" evtFilter="cancelBubble" nodeType="interactiveSeq">
                <p:stCondLst>
                  <p:cond evt="onClick" delay="0">
                    <p:tgtEl>
                      <p:spTgt spid="106"/>
                    </p:tgtEl>
                  </p:cond>
                </p:stCondLst>
                <p:endSync evt="end" delay="0">
                  <p:rtn val="all"/>
                </p:endSync>
                <p:childTnLst>
                  <p:par>
                    <p:cTn id="700" fill="hold">
                      <p:stCondLst>
                        <p:cond delay="0"/>
                      </p:stCondLst>
                      <p:childTnLst>
                        <p:par>
                          <p:cTn id="701" fill="hold">
                            <p:stCondLst>
                              <p:cond delay="0"/>
                            </p:stCondLst>
                            <p:childTnLst>
                              <p:par>
                                <p:cTn id="702" presetID="1" presetClass="emph" presetSubtype="2" fill="hold" nodeType="clickEffect">
                                  <p:stCondLst>
                                    <p:cond delay="0"/>
                                  </p:stCondLst>
                                  <p:childTnLst>
                                    <p:animClr clrSpc="rgb" dir="cw">
                                      <p:cBhvr>
                                        <p:cTn id="703" dur="2000" fill="hold"/>
                                        <p:tgtEl>
                                          <p:spTgt spid="106"/>
                                        </p:tgtEl>
                                        <p:attrNameLst>
                                          <p:attrName>fillcolor</p:attrName>
                                        </p:attrNameLst>
                                      </p:cBhvr>
                                      <p:to>
                                        <a:srgbClr val="E60000"/>
                                      </p:to>
                                    </p:animClr>
                                    <p:set>
                                      <p:cBhvr>
                                        <p:cTn id="704" dur="2000" fill="hold"/>
                                        <p:tgtEl>
                                          <p:spTgt spid="106"/>
                                        </p:tgtEl>
                                        <p:attrNameLst>
                                          <p:attrName>fill.type</p:attrName>
                                        </p:attrNameLst>
                                      </p:cBhvr>
                                      <p:to>
                                        <p:strVal val="solid"/>
                                      </p:to>
                                    </p:set>
                                    <p:set>
                                      <p:cBhvr>
                                        <p:cTn id="705" dur="2000" fill="hold"/>
                                        <p:tgtEl>
                                          <p:spTgt spid="106"/>
                                        </p:tgtEl>
                                        <p:attrNameLst>
                                          <p:attrName>fill.on</p:attrName>
                                        </p:attrNameLst>
                                      </p:cBhvr>
                                      <p:to>
                                        <p:strVal val="true"/>
                                      </p:to>
                                    </p:set>
                                  </p:childTnLst>
                                </p:cTn>
                              </p:par>
                              <p:par>
                                <p:cTn id="706" presetID="1" presetClass="mediacall" presetSubtype="0" fill="hold" nodeType="withEffect">
                                  <p:stCondLst>
                                    <p:cond delay="0"/>
                                  </p:stCondLst>
                                  <p:childTnLst>
                                    <p:cmd type="call" cmd="playFrom(0.0)">
                                      <p:cBhvr>
                                        <p:cTn id="707" dur="6850" fill="hold"/>
                                        <p:tgtEl>
                                          <p:spTgt spid="144"/>
                                        </p:tgtEl>
                                      </p:cBhvr>
                                    </p:cmd>
                                  </p:childTnLst>
                                </p:cTn>
                              </p:par>
                            </p:childTnLst>
                          </p:cTn>
                        </p:par>
                      </p:childTnLst>
                    </p:cTn>
                  </p:par>
                  <p:par>
                    <p:cTn id="708" fill="hold">
                      <p:stCondLst>
                        <p:cond delay="indefinite"/>
                      </p:stCondLst>
                      <p:childTnLst>
                        <p:par>
                          <p:cTn id="709" fill="hold">
                            <p:stCondLst>
                              <p:cond delay="0"/>
                            </p:stCondLst>
                            <p:childTnLst>
                              <p:par>
                                <p:cTn id="710" presetID="1" presetClass="emph" presetSubtype="2" fill="hold" nodeType="clickEffect">
                                  <p:stCondLst>
                                    <p:cond delay="0"/>
                                  </p:stCondLst>
                                  <p:childTnLst>
                                    <p:animClr clrSpc="rgb" dir="cw">
                                      <p:cBhvr>
                                        <p:cTn id="711" dur="2000" fill="hold"/>
                                        <p:tgtEl>
                                          <p:spTgt spid="106"/>
                                        </p:tgtEl>
                                        <p:attrNameLst>
                                          <p:attrName>fillcolor</p:attrName>
                                        </p:attrNameLst>
                                      </p:cBhvr>
                                      <p:to>
                                        <a:srgbClr val="969696"/>
                                      </p:to>
                                    </p:animClr>
                                    <p:set>
                                      <p:cBhvr>
                                        <p:cTn id="712" dur="2000" fill="hold"/>
                                        <p:tgtEl>
                                          <p:spTgt spid="106"/>
                                        </p:tgtEl>
                                        <p:attrNameLst>
                                          <p:attrName>fill.type</p:attrName>
                                        </p:attrNameLst>
                                      </p:cBhvr>
                                      <p:to>
                                        <p:strVal val="solid"/>
                                      </p:to>
                                    </p:set>
                                    <p:set>
                                      <p:cBhvr>
                                        <p:cTn id="713" dur="2000" fill="hold"/>
                                        <p:tgtEl>
                                          <p:spTgt spid="106"/>
                                        </p:tgtEl>
                                        <p:attrNameLst>
                                          <p:attrName>fill.on</p:attrName>
                                        </p:attrNameLst>
                                      </p:cBhvr>
                                      <p:to>
                                        <p:strVal val="true"/>
                                      </p:to>
                                    </p:set>
                                  </p:childTnLst>
                                </p:cTn>
                              </p:par>
                              <p:par>
                                <p:cTn id="714" presetID="1" presetClass="mediacall" presetSubtype="0" fill="hold" nodeType="withEffect">
                                  <p:stCondLst>
                                    <p:cond delay="0"/>
                                  </p:stCondLst>
                                  <p:childTnLst>
                                    <p:cmd type="call" cmd="playFrom(0.0)">
                                      <p:cBhvr>
                                        <p:cTn id="715" dur="2169" fill="hold"/>
                                        <p:tgtEl>
                                          <p:spTgt spid="205"/>
                                        </p:tgtEl>
                                      </p:cBhvr>
                                    </p:cmd>
                                  </p:childTnLst>
                                </p:cTn>
                              </p:par>
                            </p:childTnLst>
                          </p:cTn>
                        </p:par>
                      </p:childTnLst>
                    </p:cTn>
                  </p:par>
                </p:childTnLst>
              </p:cTn>
              <p:nextCondLst>
                <p:cond evt="onClick" delay="0">
                  <p:tgtEl>
                    <p:spTgt spid="106"/>
                  </p:tgtEl>
                </p:cond>
              </p:nextCondLst>
            </p:seq>
            <p:seq concurrent="1" nextAc="seek">
              <p:cTn id="716" restart="whenNotActive" fill="hold" evtFilter="cancelBubble" nodeType="interactiveSeq">
                <p:stCondLst>
                  <p:cond evt="onClick" delay="0">
                    <p:tgtEl>
                      <p:spTgt spid="107"/>
                    </p:tgtEl>
                  </p:cond>
                </p:stCondLst>
                <p:endSync evt="end" delay="0">
                  <p:rtn val="all"/>
                </p:endSync>
                <p:childTnLst>
                  <p:par>
                    <p:cTn id="717" fill="hold">
                      <p:stCondLst>
                        <p:cond delay="0"/>
                      </p:stCondLst>
                      <p:childTnLst>
                        <p:par>
                          <p:cTn id="718" fill="hold">
                            <p:stCondLst>
                              <p:cond delay="0"/>
                            </p:stCondLst>
                            <p:childTnLst>
                              <p:par>
                                <p:cTn id="719" presetID="1" presetClass="emph" presetSubtype="2" fill="hold" nodeType="clickEffect">
                                  <p:stCondLst>
                                    <p:cond delay="0"/>
                                  </p:stCondLst>
                                  <p:childTnLst>
                                    <p:animClr clrSpc="rgb" dir="cw">
                                      <p:cBhvr>
                                        <p:cTn id="720" dur="2000" fill="hold"/>
                                        <p:tgtEl>
                                          <p:spTgt spid="107"/>
                                        </p:tgtEl>
                                        <p:attrNameLst>
                                          <p:attrName>fillcolor</p:attrName>
                                        </p:attrNameLst>
                                      </p:cBhvr>
                                      <p:to>
                                        <a:srgbClr val="E60000"/>
                                      </p:to>
                                    </p:animClr>
                                    <p:set>
                                      <p:cBhvr>
                                        <p:cTn id="721" dur="2000" fill="hold"/>
                                        <p:tgtEl>
                                          <p:spTgt spid="107"/>
                                        </p:tgtEl>
                                        <p:attrNameLst>
                                          <p:attrName>fill.type</p:attrName>
                                        </p:attrNameLst>
                                      </p:cBhvr>
                                      <p:to>
                                        <p:strVal val="solid"/>
                                      </p:to>
                                    </p:set>
                                    <p:set>
                                      <p:cBhvr>
                                        <p:cTn id="722" dur="2000" fill="hold"/>
                                        <p:tgtEl>
                                          <p:spTgt spid="107"/>
                                        </p:tgtEl>
                                        <p:attrNameLst>
                                          <p:attrName>fill.on</p:attrName>
                                        </p:attrNameLst>
                                      </p:cBhvr>
                                      <p:to>
                                        <p:strVal val="true"/>
                                      </p:to>
                                    </p:set>
                                  </p:childTnLst>
                                </p:cTn>
                              </p:par>
                              <p:par>
                                <p:cTn id="723" presetID="1" presetClass="mediacall" presetSubtype="0" fill="hold" nodeType="withEffect">
                                  <p:stCondLst>
                                    <p:cond delay="0"/>
                                  </p:stCondLst>
                                  <p:childTnLst>
                                    <p:cmd type="call" cmd="playFrom(0.0)">
                                      <p:cBhvr>
                                        <p:cTn id="724" dur="6850" fill="hold"/>
                                        <p:tgtEl>
                                          <p:spTgt spid="143"/>
                                        </p:tgtEl>
                                      </p:cBhvr>
                                    </p:cmd>
                                  </p:childTnLst>
                                </p:cTn>
                              </p:par>
                            </p:childTnLst>
                          </p:cTn>
                        </p:par>
                      </p:childTnLst>
                    </p:cTn>
                  </p:par>
                  <p:par>
                    <p:cTn id="725" fill="hold">
                      <p:stCondLst>
                        <p:cond delay="indefinite"/>
                      </p:stCondLst>
                      <p:childTnLst>
                        <p:par>
                          <p:cTn id="726" fill="hold">
                            <p:stCondLst>
                              <p:cond delay="0"/>
                            </p:stCondLst>
                            <p:childTnLst>
                              <p:par>
                                <p:cTn id="727" presetID="1" presetClass="emph" presetSubtype="2" fill="hold" nodeType="clickEffect">
                                  <p:stCondLst>
                                    <p:cond delay="0"/>
                                  </p:stCondLst>
                                  <p:childTnLst>
                                    <p:animClr clrSpc="rgb" dir="cw">
                                      <p:cBhvr>
                                        <p:cTn id="728" dur="2000" fill="hold"/>
                                        <p:tgtEl>
                                          <p:spTgt spid="107"/>
                                        </p:tgtEl>
                                        <p:attrNameLst>
                                          <p:attrName>fillcolor</p:attrName>
                                        </p:attrNameLst>
                                      </p:cBhvr>
                                      <p:to>
                                        <a:srgbClr val="969696"/>
                                      </p:to>
                                    </p:animClr>
                                    <p:set>
                                      <p:cBhvr>
                                        <p:cTn id="729" dur="2000" fill="hold"/>
                                        <p:tgtEl>
                                          <p:spTgt spid="107"/>
                                        </p:tgtEl>
                                        <p:attrNameLst>
                                          <p:attrName>fill.type</p:attrName>
                                        </p:attrNameLst>
                                      </p:cBhvr>
                                      <p:to>
                                        <p:strVal val="solid"/>
                                      </p:to>
                                    </p:set>
                                    <p:set>
                                      <p:cBhvr>
                                        <p:cTn id="730" dur="2000" fill="hold"/>
                                        <p:tgtEl>
                                          <p:spTgt spid="107"/>
                                        </p:tgtEl>
                                        <p:attrNameLst>
                                          <p:attrName>fill.on</p:attrName>
                                        </p:attrNameLst>
                                      </p:cBhvr>
                                      <p:to>
                                        <p:strVal val="true"/>
                                      </p:to>
                                    </p:set>
                                  </p:childTnLst>
                                </p:cTn>
                              </p:par>
                              <p:par>
                                <p:cTn id="731" presetID="1" presetClass="mediacall" presetSubtype="0" fill="hold" nodeType="withEffect">
                                  <p:stCondLst>
                                    <p:cond delay="0"/>
                                  </p:stCondLst>
                                  <p:childTnLst>
                                    <p:cmd type="call" cmd="playFrom(0.0)">
                                      <p:cBhvr>
                                        <p:cTn id="732" dur="2169" fill="hold"/>
                                        <p:tgtEl>
                                          <p:spTgt spid="204"/>
                                        </p:tgtEl>
                                      </p:cBhvr>
                                    </p:cmd>
                                  </p:childTnLst>
                                </p:cTn>
                              </p:par>
                            </p:childTnLst>
                          </p:cTn>
                        </p:par>
                      </p:childTnLst>
                    </p:cTn>
                  </p:par>
                </p:childTnLst>
              </p:cTn>
              <p:nextCondLst>
                <p:cond evt="onClick" delay="0">
                  <p:tgtEl>
                    <p:spTgt spid="107"/>
                  </p:tgtEl>
                </p:cond>
              </p:nextCondLst>
            </p:seq>
            <p:seq concurrent="1" nextAc="seek">
              <p:cTn id="733" restart="whenNotActive" fill="hold" evtFilter="cancelBubble" nodeType="interactiveSeq">
                <p:stCondLst>
                  <p:cond evt="onClick" delay="0">
                    <p:tgtEl>
                      <p:spTgt spid="108"/>
                    </p:tgtEl>
                  </p:cond>
                </p:stCondLst>
                <p:endSync evt="end" delay="0">
                  <p:rtn val="all"/>
                </p:endSync>
                <p:childTnLst>
                  <p:par>
                    <p:cTn id="734" fill="hold">
                      <p:stCondLst>
                        <p:cond delay="0"/>
                      </p:stCondLst>
                      <p:childTnLst>
                        <p:par>
                          <p:cTn id="735" fill="hold">
                            <p:stCondLst>
                              <p:cond delay="0"/>
                            </p:stCondLst>
                            <p:childTnLst>
                              <p:par>
                                <p:cTn id="736" presetID="1" presetClass="emph" presetSubtype="2" fill="hold" nodeType="clickEffect">
                                  <p:stCondLst>
                                    <p:cond delay="0"/>
                                  </p:stCondLst>
                                  <p:childTnLst>
                                    <p:animClr clrSpc="rgb" dir="cw">
                                      <p:cBhvr>
                                        <p:cTn id="737" dur="2000" fill="hold"/>
                                        <p:tgtEl>
                                          <p:spTgt spid="108"/>
                                        </p:tgtEl>
                                        <p:attrNameLst>
                                          <p:attrName>fillcolor</p:attrName>
                                        </p:attrNameLst>
                                      </p:cBhvr>
                                      <p:to>
                                        <a:srgbClr val="E60000"/>
                                      </p:to>
                                    </p:animClr>
                                    <p:set>
                                      <p:cBhvr>
                                        <p:cTn id="738" dur="2000" fill="hold"/>
                                        <p:tgtEl>
                                          <p:spTgt spid="108"/>
                                        </p:tgtEl>
                                        <p:attrNameLst>
                                          <p:attrName>fill.type</p:attrName>
                                        </p:attrNameLst>
                                      </p:cBhvr>
                                      <p:to>
                                        <p:strVal val="solid"/>
                                      </p:to>
                                    </p:set>
                                    <p:set>
                                      <p:cBhvr>
                                        <p:cTn id="739" dur="2000" fill="hold"/>
                                        <p:tgtEl>
                                          <p:spTgt spid="108"/>
                                        </p:tgtEl>
                                        <p:attrNameLst>
                                          <p:attrName>fill.on</p:attrName>
                                        </p:attrNameLst>
                                      </p:cBhvr>
                                      <p:to>
                                        <p:strVal val="true"/>
                                      </p:to>
                                    </p:set>
                                  </p:childTnLst>
                                </p:cTn>
                              </p:par>
                              <p:par>
                                <p:cTn id="740" presetID="1" presetClass="mediacall" presetSubtype="0" fill="hold" nodeType="withEffect">
                                  <p:stCondLst>
                                    <p:cond delay="0"/>
                                  </p:stCondLst>
                                  <p:childTnLst>
                                    <p:cmd type="call" cmd="playFrom(0.0)">
                                      <p:cBhvr>
                                        <p:cTn id="741" dur="6850" fill="hold"/>
                                        <p:tgtEl>
                                          <p:spTgt spid="142"/>
                                        </p:tgtEl>
                                      </p:cBhvr>
                                    </p:cmd>
                                  </p:childTnLst>
                                </p:cTn>
                              </p:par>
                            </p:childTnLst>
                          </p:cTn>
                        </p:par>
                      </p:childTnLst>
                    </p:cTn>
                  </p:par>
                  <p:par>
                    <p:cTn id="742" fill="hold">
                      <p:stCondLst>
                        <p:cond delay="indefinite"/>
                      </p:stCondLst>
                      <p:childTnLst>
                        <p:par>
                          <p:cTn id="743" fill="hold">
                            <p:stCondLst>
                              <p:cond delay="0"/>
                            </p:stCondLst>
                            <p:childTnLst>
                              <p:par>
                                <p:cTn id="744" presetID="1" presetClass="emph" presetSubtype="2" fill="hold" nodeType="clickEffect">
                                  <p:stCondLst>
                                    <p:cond delay="0"/>
                                  </p:stCondLst>
                                  <p:childTnLst>
                                    <p:animClr clrSpc="rgb" dir="cw">
                                      <p:cBhvr>
                                        <p:cTn id="745" dur="2000" fill="hold"/>
                                        <p:tgtEl>
                                          <p:spTgt spid="108"/>
                                        </p:tgtEl>
                                        <p:attrNameLst>
                                          <p:attrName>fillcolor</p:attrName>
                                        </p:attrNameLst>
                                      </p:cBhvr>
                                      <p:to>
                                        <a:srgbClr val="969696"/>
                                      </p:to>
                                    </p:animClr>
                                    <p:set>
                                      <p:cBhvr>
                                        <p:cTn id="746" dur="2000" fill="hold"/>
                                        <p:tgtEl>
                                          <p:spTgt spid="108"/>
                                        </p:tgtEl>
                                        <p:attrNameLst>
                                          <p:attrName>fill.type</p:attrName>
                                        </p:attrNameLst>
                                      </p:cBhvr>
                                      <p:to>
                                        <p:strVal val="solid"/>
                                      </p:to>
                                    </p:set>
                                    <p:set>
                                      <p:cBhvr>
                                        <p:cTn id="747" dur="2000" fill="hold"/>
                                        <p:tgtEl>
                                          <p:spTgt spid="108"/>
                                        </p:tgtEl>
                                        <p:attrNameLst>
                                          <p:attrName>fill.on</p:attrName>
                                        </p:attrNameLst>
                                      </p:cBhvr>
                                      <p:to>
                                        <p:strVal val="true"/>
                                      </p:to>
                                    </p:set>
                                  </p:childTnLst>
                                </p:cTn>
                              </p:par>
                              <p:par>
                                <p:cTn id="748" presetID="1" presetClass="mediacall" presetSubtype="0" fill="hold" nodeType="withEffect">
                                  <p:stCondLst>
                                    <p:cond delay="0"/>
                                  </p:stCondLst>
                                  <p:childTnLst>
                                    <p:cmd type="call" cmd="playFrom(0.0)">
                                      <p:cBhvr>
                                        <p:cTn id="749" dur="2169" fill="hold"/>
                                        <p:tgtEl>
                                          <p:spTgt spid="203"/>
                                        </p:tgtEl>
                                      </p:cBhvr>
                                    </p:cmd>
                                  </p:childTnLst>
                                </p:cTn>
                              </p:par>
                            </p:childTnLst>
                          </p:cTn>
                        </p:par>
                      </p:childTnLst>
                    </p:cTn>
                  </p:par>
                </p:childTnLst>
              </p:cTn>
              <p:nextCondLst>
                <p:cond evt="onClick" delay="0">
                  <p:tgtEl>
                    <p:spTgt spid="108"/>
                  </p:tgtEl>
                </p:cond>
              </p:nextCondLst>
            </p:seq>
            <p:seq concurrent="1" nextAc="seek">
              <p:cTn id="750" restart="whenNotActive" fill="hold" evtFilter="cancelBubble" nodeType="interactiveSeq">
                <p:stCondLst>
                  <p:cond evt="onClick" delay="0">
                    <p:tgtEl>
                      <p:spTgt spid="109"/>
                    </p:tgtEl>
                  </p:cond>
                </p:stCondLst>
                <p:endSync evt="end" delay="0">
                  <p:rtn val="all"/>
                </p:endSync>
                <p:childTnLst>
                  <p:par>
                    <p:cTn id="751" fill="hold">
                      <p:stCondLst>
                        <p:cond delay="0"/>
                      </p:stCondLst>
                      <p:childTnLst>
                        <p:par>
                          <p:cTn id="752" fill="hold">
                            <p:stCondLst>
                              <p:cond delay="0"/>
                            </p:stCondLst>
                            <p:childTnLst>
                              <p:par>
                                <p:cTn id="753" presetID="1" presetClass="emph" presetSubtype="2" fill="hold" nodeType="clickEffect">
                                  <p:stCondLst>
                                    <p:cond delay="0"/>
                                  </p:stCondLst>
                                  <p:childTnLst>
                                    <p:animClr clrSpc="rgb" dir="cw">
                                      <p:cBhvr>
                                        <p:cTn id="754" dur="2000" fill="hold"/>
                                        <p:tgtEl>
                                          <p:spTgt spid="109"/>
                                        </p:tgtEl>
                                        <p:attrNameLst>
                                          <p:attrName>fillcolor</p:attrName>
                                        </p:attrNameLst>
                                      </p:cBhvr>
                                      <p:to>
                                        <a:srgbClr val="E60000"/>
                                      </p:to>
                                    </p:animClr>
                                    <p:set>
                                      <p:cBhvr>
                                        <p:cTn id="755" dur="2000" fill="hold"/>
                                        <p:tgtEl>
                                          <p:spTgt spid="109"/>
                                        </p:tgtEl>
                                        <p:attrNameLst>
                                          <p:attrName>fill.type</p:attrName>
                                        </p:attrNameLst>
                                      </p:cBhvr>
                                      <p:to>
                                        <p:strVal val="solid"/>
                                      </p:to>
                                    </p:set>
                                    <p:set>
                                      <p:cBhvr>
                                        <p:cTn id="756" dur="2000" fill="hold"/>
                                        <p:tgtEl>
                                          <p:spTgt spid="109"/>
                                        </p:tgtEl>
                                        <p:attrNameLst>
                                          <p:attrName>fill.on</p:attrName>
                                        </p:attrNameLst>
                                      </p:cBhvr>
                                      <p:to>
                                        <p:strVal val="true"/>
                                      </p:to>
                                    </p:set>
                                  </p:childTnLst>
                                </p:cTn>
                              </p:par>
                              <p:par>
                                <p:cTn id="757" presetID="1" presetClass="mediacall" presetSubtype="0" fill="hold" nodeType="withEffect">
                                  <p:stCondLst>
                                    <p:cond delay="0"/>
                                  </p:stCondLst>
                                  <p:childTnLst>
                                    <p:cmd type="call" cmd="playFrom(0.0)">
                                      <p:cBhvr>
                                        <p:cTn id="758" dur="6850" fill="hold"/>
                                        <p:tgtEl>
                                          <p:spTgt spid="141"/>
                                        </p:tgtEl>
                                      </p:cBhvr>
                                    </p:cmd>
                                  </p:childTnLst>
                                </p:cTn>
                              </p:par>
                            </p:childTnLst>
                          </p:cTn>
                        </p:par>
                      </p:childTnLst>
                    </p:cTn>
                  </p:par>
                  <p:par>
                    <p:cTn id="759" fill="hold">
                      <p:stCondLst>
                        <p:cond delay="indefinite"/>
                      </p:stCondLst>
                      <p:childTnLst>
                        <p:par>
                          <p:cTn id="760" fill="hold">
                            <p:stCondLst>
                              <p:cond delay="0"/>
                            </p:stCondLst>
                            <p:childTnLst>
                              <p:par>
                                <p:cTn id="761" presetID="1" presetClass="emph" presetSubtype="2" fill="hold" nodeType="clickEffect">
                                  <p:stCondLst>
                                    <p:cond delay="0"/>
                                  </p:stCondLst>
                                  <p:childTnLst>
                                    <p:animClr clrSpc="rgb" dir="cw">
                                      <p:cBhvr>
                                        <p:cTn id="762" dur="2000" fill="hold"/>
                                        <p:tgtEl>
                                          <p:spTgt spid="109"/>
                                        </p:tgtEl>
                                        <p:attrNameLst>
                                          <p:attrName>fillcolor</p:attrName>
                                        </p:attrNameLst>
                                      </p:cBhvr>
                                      <p:to>
                                        <a:srgbClr val="969696"/>
                                      </p:to>
                                    </p:animClr>
                                    <p:set>
                                      <p:cBhvr>
                                        <p:cTn id="763" dur="2000" fill="hold"/>
                                        <p:tgtEl>
                                          <p:spTgt spid="109"/>
                                        </p:tgtEl>
                                        <p:attrNameLst>
                                          <p:attrName>fill.type</p:attrName>
                                        </p:attrNameLst>
                                      </p:cBhvr>
                                      <p:to>
                                        <p:strVal val="solid"/>
                                      </p:to>
                                    </p:set>
                                    <p:set>
                                      <p:cBhvr>
                                        <p:cTn id="764" dur="2000" fill="hold"/>
                                        <p:tgtEl>
                                          <p:spTgt spid="109"/>
                                        </p:tgtEl>
                                        <p:attrNameLst>
                                          <p:attrName>fill.on</p:attrName>
                                        </p:attrNameLst>
                                      </p:cBhvr>
                                      <p:to>
                                        <p:strVal val="true"/>
                                      </p:to>
                                    </p:set>
                                  </p:childTnLst>
                                </p:cTn>
                              </p:par>
                              <p:par>
                                <p:cTn id="765" presetID="1" presetClass="mediacall" presetSubtype="0" fill="hold" nodeType="withEffect">
                                  <p:stCondLst>
                                    <p:cond delay="0"/>
                                  </p:stCondLst>
                                  <p:childTnLst>
                                    <p:cmd type="call" cmd="playFrom(0.0)">
                                      <p:cBhvr>
                                        <p:cTn id="766" dur="2169" fill="hold"/>
                                        <p:tgtEl>
                                          <p:spTgt spid="202"/>
                                        </p:tgtEl>
                                      </p:cBhvr>
                                    </p:cmd>
                                  </p:childTnLst>
                                </p:cTn>
                              </p:par>
                            </p:childTnLst>
                          </p:cTn>
                        </p:par>
                      </p:childTnLst>
                    </p:cTn>
                  </p:par>
                </p:childTnLst>
              </p:cTn>
              <p:nextCondLst>
                <p:cond evt="onClick" delay="0">
                  <p:tgtEl>
                    <p:spTgt spid="109"/>
                  </p:tgtEl>
                </p:cond>
              </p:nextCondLst>
            </p:seq>
            <p:seq concurrent="1" nextAc="seek">
              <p:cTn id="767" restart="whenNotActive" fill="hold" evtFilter="cancelBubble" nodeType="interactiveSeq">
                <p:stCondLst>
                  <p:cond evt="onClick" delay="0">
                    <p:tgtEl>
                      <p:spTgt spid="110"/>
                    </p:tgtEl>
                  </p:cond>
                </p:stCondLst>
                <p:endSync evt="end" delay="0">
                  <p:rtn val="all"/>
                </p:endSync>
                <p:childTnLst>
                  <p:par>
                    <p:cTn id="768" fill="hold">
                      <p:stCondLst>
                        <p:cond delay="0"/>
                      </p:stCondLst>
                      <p:childTnLst>
                        <p:par>
                          <p:cTn id="769" fill="hold">
                            <p:stCondLst>
                              <p:cond delay="0"/>
                            </p:stCondLst>
                            <p:childTnLst>
                              <p:par>
                                <p:cTn id="770" presetID="1" presetClass="emph" presetSubtype="2" fill="hold" nodeType="clickEffect">
                                  <p:stCondLst>
                                    <p:cond delay="0"/>
                                  </p:stCondLst>
                                  <p:childTnLst>
                                    <p:animClr clrSpc="rgb" dir="cw">
                                      <p:cBhvr>
                                        <p:cTn id="771" dur="2000" fill="hold"/>
                                        <p:tgtEl>
                                          <p:spTgt spid="110"/>
                                        </p:tgtEl>
                                        <p:attrNameLst>
                                          <p:attrName>fillcolor</p:attrName>
                                        </p:attrNameLst>
                                      </p:cBhvr>
                                      <p:to>
                                        <a:srgbClr val="0000FF"/>
                                      </p:to>
                                    </p:animClr>
                                    <p:set>
                                      <p:cBhvr>
                                        <p:cTn id="772" dur="2000" fill="hold"/>
                                        <p:tgtEl>
                                          <p:spTgt spid="110"/>
                                        </p:tgtEl>
                                        <p:attrNameLst>
                                          <p:attrName>fill.type</p:attrName>
                                        </p:attrNameLst>
                                      </p:cBhvr>
                                      <p:to>
                                        <p:strVal val="solid"/>
                                      </p:to>
                                    </p:set>
                                    <p:set>
                                      <p:cBhvr>
                                        <p:cTn id="773" dur="2000" fill="hold"/>
                                        <p:tgtEl>
                                          <p:spTgt spid="110"/>
                                        </p:tgtEl>
                                        <p:attrNameLst>
                                          <p:attrName>fill.on</p:attrName>
                                        </p:attrNameLst>
                                      </p:cBhvr>
                                      <p:to>
                                        <p:strVal val="true"/>
                                      </p:to>
                                    </p:set>
                                  </p:childTnLst>
                                </p:cTn>
                              </p:par>
                              <p:par>
                                <p:cTn id="774" presetID="1" presetClass="mediacall" presetSubtype="0" fill="hold" nodeType="withEffect">
                                  <p:stCondLst>
                                    <p:cond delay="0"/>
                                  </p:stCondLst>
                                  <p:childTnLst>
                                    <p:cmd type="call" cmd="playFrom(0.0)">
                                      <p:cBhvr>
                                        <p:cTn id="775" dur="6850" fill="hold"/>
                                        <p:tgtEl>
                                          <p:spTgt spid="140"/>
                                        </p:tgtEl>
                                      </p:cBhvr>
                                    </p:cmd>
                                  </p:childTnLst>
                                </p:cTn>
                              </p:par>
                            </p:childTnLst>
                          </p:cTn>
                        </p:par>
                      </p:childTnLst>
                    </p:cTn>
                  </p:par>
                  <p:par>
                    <p:cTn id="776" fill="hold">
                      <p:stCondLst>
                        <p:cond delay="indefinite"/>
                      </p:stCondLst>
                      <p:childTnLst>
                        <p:par>
                          <p:cTn id="777" fill="hold">
                            <p:stCondLst>
                              <p:cond delay="0"/>
                            </p:stCondLst>
                            <p:childTnLst>
                              <p:par>
                                <p:cTn id="778" presetID="1" presetClass="emph" presetSubtype="2" fill="hold" nodeType="clickEffect">
                                  <p:stCondLst>
                                    <p:cond delay="0"/>
                                  </p:stCondLst>
                                  <p:childTnLst>
                                    <p:animClr clrSpc="rgb" dir="cw">
                                      <p:cBhvr>
                                        <p:cTn id="779" dur="2000" fill="hold"/>
                                        <p:tgtEl>
                                          <p:spTgt spid="110"/>
                                        </p:tgtEl>
                                        <p:attrNameLst>
                                          <p:attrName>fillcolor</p:attrName>
                                        </p:attrNameLst>
                                      </p:cBhvr>
                                      <p:to>
                                        <a:srgbClr val="969696"/>
                                      </p:to>
                                    </p:animClr>
                                    <p:set>
                                      <p:cBhvr>
                                        <p:cTn id="780" dur="2000" fill="hold"/>
                                        <p:tgtEl>
                                          <p:spTgt spid="110"/>
                                        </p:tgtEl>
                                        <p:attrNameLst>
                                          <p:attrName>fill.type</p:attrName>
                                        </p:attrNameLst>
                                      </p:cBhvr>
                                      <p:to>
                                        <p:strVal val="solid"/>
                                      </p:to>
                                    </p:set>
                                    <p:set>
                                      <p:cBhvr>
                                        <p:cTn id="781" dur="2000" fill="hold"/>
                                        <p:tgtEl>
                                          <p:spTgt spid="110"/>
                                        </p:tgtEl>
                                        <p:attrNameLst>
                                          <p:attrName>fill.on</p:attrName>
                                        </p:attrNameLst>
                                      </p:cBhvr>
                                      <p:to>
                                        <p:strVal val="true"/>
                                      </p:to>
                                    </p:set>
                                  </p:childTnLst>
                                </p:cTn>
                              </p:par>
                              <p:par>
                                <p:cTn id="782" presetID="1" presetClass="mediacall" presetSubtype="0" fill="hold" nodeType="withEffect">
                                  <p:stCondLst>
                                    <p:cond delay="0"/>
                                  </p:stCondLst>
                                  <p:childTnLst>
                                    <p:cmd type="call" cmd="playFrom(0.0)">
                                      <p:cBhvr>
                                        <p:cTn id="783" dur="2169" fill="hold"/>
                                        <p:tgtEl>
                                          <p:spTgt spid="201"/>
                                        </p:tgtEl>
                                      </p:cBhvr>
                                    </p:cmd>
                                  </p:childTnLst>
                                </p:cTn>
                              </p:par>
                            </p:childTnLst>
                          </p:cTn>
                        </p:par>
                      </p:childTnLst>
                    </p:cTn>
                  </p:par>
                </p:childTnLst>
              </p:cTn>
              <p:nextCondLst>
                <p:cond evt="onClick" delay="0">
                  <p:tgtEl>
                    <p:spTgt spid="110"/>
                  </p:tgtEl>
                </p:cond>
              </p:nextCondLst>
            </p:seq>
            <p:seq concurrent="1" nextAc="seek">
              <p:cTn id="784" restart="whenNotActive" fill="hold" evtFilter="cancelBubble" nodeType="interactiveSeq">
                <p:stCondLst>
                  <p:cond evt="onClick" delay="0">
                    <p:tgtEl>
                      <p:spTgt spid="111"/>
                    </p:tgtEl>
                  </p:cond>
                </p:stCondLst>
                <p:endSync evt="end" delay="0">
                  <p:rtn val="all"/>
                </p:endSync>
                <p:childTnLst>
                  <p:par>
                    <p:cTn id="785" fill="hold">
                      <p:stCondLst>
                        <p:cond delay="0"/>
                      </p:stCondLst>
                      <p:childTnLst>
                        <p:par>
                          <p:cTn id="786" fill="hold">
                            <p:stCondLst>
                              <p:cond delay="0"/>
                            </p:stCondLst>
                            <p:childTnLst>
                              <p:par>
                                <p:cTn id="787" presetID="1" presetClass="emph" presetSubtype="2" fill="hold" nodeType="clickEffect">
                                  <p:stCondLst>
                                    <p:cond delay="0"/>
                                  </p:stCondLst>
                                  <p:childTnLst>
                                    <p:animClr clrSpc="rgb" dir="cw">
                                      <p:cBhvr>
                                        <p:cTn id="788" dur="2000" fill="hold"/>
                                        <p:tgtEl>
                                          <p:spTgt spid="111"/>
                                        </p:tgtEl>
                                        <p:attrNameLst>
                                          <p:attrName>fillcolor</p:attrName>
                                        </p:attrNameLst>
                                      </p:cBhvr>
                                      <p:to>
                                        <a:srgbClr val="0000FF"/>
                                      </p:to>
                                    </p:animClr>
                                    <p:set>
                                      <p:cBhvr>
                                        <p:cTn id="789" dur="2000" fill="hold"/>
                                        <p:tgtEl>
                                          <p:spTgt spid="111"/>
                                        </p:tgtEl>
                                        <p:attrNameLst>
                                          <p:attrName>fill.type</p:attrName>
                                        </p:attrNameLst>
                                      </p:cBhvr>
                                      <p:to>
                                        <p:strVal val="solid"/>
                                      </p:to>
                                    </p:set>
                                    <p:set>
                                      <p:cBhvr>
                                        <p:cTn id="790" dur="2000" fill="hold"/>
                                        <p:tgtEl>
                                          <p:spTgt spid="111"/>
                                        </p:tgtEl>
                                        <p:attrNameLst>
                                          <p:attrName>fill.on</p:attrName>
                                        </p:attrNameLst>
                                      </p:cBhvr>
                                      <p:to>
                                        <p:strVal val="true"/>
                                      </p:to>
                                    </p:set>
                                  </p:childTnLst>
                                </p:cTn>
                              </p:par>
                              <p:par>
                                <p:cTn id="791" presetID="1" presetClass="mediacall" presetSubtype="0" fill="hold" nodeType="withEffect">
                                  <p:stCondLst>
                                    <p:cond delay="0"/>
                                  </p:stCondLst>
                                  <p:childTnLst>
                                    <p:cmd type="call" cmd="playFrom(0.0)">
                                      <p:cBhvr>
                                        <p:cTn id="792" dur="6850" fill="hold"/>
                                        <p:tgtEl>
                                          <p:spTgt spid="139"/>
                                        </p:tgtEl>
                                      </p:cBhvr>
                                    </p:cmd>
                                  </p:childTnLst>
                                </p:cTn>
                              </p:par>
                            </p:childTnLst>
                          </p:cTn>
                        </p:par>
                      </p:childTnLst>
                    </p:cTn>
                  </p:par>
                  <p:par>
                    <p:cTn id="793" fill="hold">
                      <p:stCondLst>
                        <p:cond delay="indefinite"/>
                      </p:stCondLst>
                      <p:childTnLst>
                        <p:par>
                          <p:cTn id="794" fill="hold">
                            <p:stCondLst>
                              <p:cond delay="0"/>
                            </p:stCondLst>
                            <p:childTnLst>
                              <p:par>
                                <p:cTn id="795" presetID="1" presetClass="emph" presetSubtype="2" fill="hold" nodeType="clickEffect">
                                  <p:stCondLst>
                                    <p:cond delay="0"/>
                                  </p:stCondLst>
                                  <p:childTnLst>
                                    <p:animClr clrSpc="rgb" dir="cw">
                                      <p:cBhvr>
                                        <p:cTn id="796" dur="2000" fill="hold"/>
                                        <p:tgtEl>
                                          <p:spTgt spid="111"/>
                                        </p:tgtEl>
                                        <p:attrNameLst>
                                          <p:attrName>fillcolor</p:attrName>
                                        </p:attrNameLst>
                                      </p:cBhvr>
                                      <p:to>
                                        <a:srgbClr val="969696"/>
                                      </p:to>
                                    </p:animClr>
                                    <p:set>
                                      <p:cBhvr>
                                        <p:cTn id="797" dur="2000" fill="hold"/>
                                        <p:tgtEl>
                                          <p:spTgt spid="111"/>
                                        </p:tgtEl>
                                        <p:attrNameLst>
                                          <p:attrName>fill.type</p:attrName>
                                        </p:attrNameLst>
                                      </p:cBhvr>
                                      <p:to>
                                        <p:strVal val="solid"/>
                                      </p:to>
                                    </p:set>
                                    <p:set>
                                      <p:cBhvr>
                                        <p:cTn id="798" dur="2000" fill="hold"/>
                                        <p:tgtEl>
                                          <p:spTgt spid="111"/>
                                        </p:tgtEl>
                                        <p:attrNameLst>
                                          <p:attrName>fill.on</p:attrName>
                                        </p:attrNameLst>
                                      </p:cBhvr>
                                      <p:to>
                                        <p:strVal val="true"/>
                                      </p:to>
                                    </p:set>
                                  </p:childTnLst>
                                </p:cTn>
                              </p:par>
                              <p:par>
                                <p:cTn id="799" presetID="1" presetClass="mediacall" presetSubtype="0" fill="hold" nodeType="withEffect">
                                  <p:stCondLst>
                                    <p:cond delay="0"/>
                                  </p:stCondLst>
                                  <p:childTnLst>
                                    <p:cmd type="call" cmd="playFrom(0.0)">
                                      <p:cBhvr>
                                        <p:cTn id="800" dur="2169" fill="hold"/>
                                        <p:tgtEl>
                                          <p:spTgt spid="200"/>
                                        </p:tgtEl>
                                      </p:cBhvr>
                                    </p:cmd>
                                  </p:childTnLst>
                                </p:cTn>
                              </p:par>
                            </p:childTnLst>
                          </p:cTn>
                        </p:par>
                      </p:childTnLst>
                    </p:cTn>
                  </p:par>
                </p:childTnLst>
              </p:cTn>
              <p:nextCondLst>
                <p:cond evt="onClick" delay="0">
                  <p:tgtEl>
                    <p:spTgt spid="111"/>
                  </p:tgtEl>
                </p:cond>
              </p:nextCondLst>
            </p:seq>
            <p:seq concurrent="1" nextAc="seek">
              <p:cTn id="801" restart="whenNotActive" fill="hold" evtFilter="cancelBubble" nodeType="interactiveSeq">
                <p:stCondLst>
                  <p:cond evt="onClick" delay="0">
                    <p:tgtEl>
                      <p:spTgt spid="112"/>
                    </p:tgtEl>
                  </p:cond>
                </p:stCondLst>
                <p:endSync evt="end" delay="0">
                  <p:rtn val="all"/>
                </p:endSync>
                <p:childTnLst>
                  <p:par>
                    <p:cTn id="802" fill="hold">
                      <p:stCondLst>
                        <p:cond delay="0"/>
                      </p:stCondLst>
                      <p:childTnLst>
                        <p:par>
                          <p:cTn id="803" fill="hold">
                            <p:stCondLst>
                              <p:cond delay="0"/>
                            </p:stCondLst>
                            <p:childTnLst>
                              <p:par>
                                <p:cTn id="804" presetID="1" presetClass="emph" presetSubtype="2" fill="hold" nodeType="clickEffect">
                                  <p:stCondLst>
                                    <p:cond delay="0"/>
                                  </p:stCondLst>
                                  <p:childTnLst>
                                    <p:animClr clrSpc="rgb" dir="cw">
                                      <p:cBhvr>
                                        <p:cTn id="805" dur="2000" fill="hold"/>
                                        <p:tgtEl>
                                          <p:spTgt spid="112"/>
                                        </p:tgtEl>
                                        <p:attrNameLst>
                                          <p:attrName>fillcolor</p:attrName>
                                        </p:attrNameLst>
                                      </p:cBhvr>
                                      <p:to>
                                        <a:srgbClr val="0000FF"/>
                                      </p:to>
                                    </p:animClr>
                                    <p:set>
                                      <p:cBhvr>
                                        <p:cTn id="806" dur="2000" fill="hold"/>
                                        <p:tgtEl>
                                          <p:spTgt spid="112"/>
                                        </p:tgtEl>
                                        <p:attrNameLst>
                                          <p:attrName>fill.type</p:attrName>
                                        </p:attrNameLst>
                                      </p:cBhvr>
                                      <p:to>
                                        <p:strVal val="solid"/>
                                      </p:to>
                                    </p:set>
                                    <p:set>
                                      <p:cBhvr>
                                        <p:cTn id="807" dur="2000" fill="hold"/>
                                        <p:tgtEl>
                                          <p:spTgt spid="112"/>
                                        </p:tgtEl>
                                        <p:attrNameLst>
                                          <p:attrName>fill.on</p:attrName>
                                        </p:attrNameLst>
                                      </p:cBhvr>
                                      <p:to>
                                        <p:strVal val="true"/>
                                      </p:to>
                                    </p:set>
                                  </p:childTnLst>
                                </p:cTn>
                              </p:par>
                              <p:par>
                                <p:cTn id="808" presetID="1" presetClass="mediacall" presetSubtype="0" fill="hold" nodeType="withEffect">
                                  <p:stCondLst>
                                    <p:cond delay="0"/>
                                  </p:stCondLst>
                                  <p:childTnLst>
                                    <p:cmd type="call" cmd="playFrom(0.0)">
                                      <p:cBhvr>
                                        <p:cTn id="809" dur="6850" fill="hold"/>
                                        <p:tgtEl>
                                          <p:spTgt spid="138"/>
                                        </p:tgtEl>
                                      </p:cBhvr>
                                    </p:cmd>
                                  </p:childTnLst>
                                </p:cTn>
                              </p:par>
                            </p:childTnLst>
                          </p:cTn>
                        </p:par>
                      </p:childTnLst>
                    </p:cTn>
                  </p:par>
                  <p:par>
                    <p:cTn id="810" fill="hold">
                      <p:stCondLst>
                        <p:cond delay="indefinite"/>
                      </p:stCondLst>
                      <p:childTnLst>
                        <p:par>
                          <p:cTn id="811" fill="hold">
                            <p:stCondLst>
                              <p:cond delay="0"/>
                            </p:stCondLst>
                            <p:childTnLst>
                              <p:par>
                                <p:cTn id="812" presetID="1" presetClass="emph" presetSubtype="2" fill="hold" nodeType="clickEffect">
                                  <p:stCondLst>
                                    <p:cond delay="0"/>
                                  </p:stCondLst>
                                  <p:childTnLst>
                                    <p:animClr clrSpc="rgb" dir="cw">
                                      <p:cBhvr>
                                        <p:cTn id="813" dur="2000" fill="hold"/>
                                        <p:tgtEl>
                                          <p:spTgt spid="112"/>
                                        </p:tgtEl>
                                        <p:attrNameLst>
                                          <p:attrName>fillcolor</p:attrName>
                                        </p:attrNameLst>
                                      </p:cBhvr>
                                      <p:to>
                                        <a:srgbClr val="969696"/>
                                      </p:to>
                                    </p:animClr>
                                    <p:set>
                                      <p:cBhvr>
                                        <p:cTn id="814" dur="2000" fill="hold"/>
                                        <p:tgtEl>
                                          <p:spTgt spid="112"/>
                                        </p:tgtEl>
                                        <p:attrNameLst>
                                          <p:attrName>fill.type</p:attrName>
                                        </p:attrNameLst>
                                      </p:cBhvr>
                                      <p:to>
                                        <p:strVal val="solid"/>
                                      </p:to>
                                    </p:set>
                                    <p:set>
                                      <p:cBhvr>
                                        <p:cTn id="815" dur="2000" fill="hold"/>
                                        <p:tgtEl>
                                          <p:spTgt spid="112"/>
                                        </p:tgtEl>
                                        <p:attrNameLst>
                                          <p:attrName>fill.on</p:attrName>
                                        </p:attrNameLst>
                                      </p:cBhvr>
                                      <p:to>
                                        <p:strVal val="true"/>
                                      </p:to>
                                    </p:set>
                                  </p:childTnLst>
                                </p:cTn>
                              </p:par>
                              <p:par>
                                <p:cTn id="816" presetID="1" presetClass="mediacall" presetSubtype="0" fill="hold" nodeType="withEffect">
                                  <p:stCondLst>
                                    <p:cond delay="0"/>
                                  </p:stCondLst>
                                  <p:childTnLst>
                                    <p:cmd type="call" cmd="playFrom(0.0)">
                                      <p:cBhvr>
                                        <p:cTn id="817" dur="2169" fill="hold"/>
                                        <p:tgtEl>
                                          <p:spTgt spid="199"/>
                                        </p:tgtEl>
                                      </p:cBhvr>
                                    </p:cmd>
                                  </p:childTnLst>
                                </p:cTn>
                              </p:par>
                            </p:childTnLst>
                          </p:cTn>
                        </p:par>
                      </p:childTnLst>
                    </p:cTn>
                  </p:par>
                </p:childTnLst>
              </p:cTn>
              <p:nextCondLst>
                <p:cond evt="onClick" delay="0">
                  <p:tgtEl>
                    <p:spTgt spid="112"/>
                  </p:tgtEl>
                </p:cond>
              </p:nextCondLst>
            </p:seq>
            <p:seq concurrent="1" nextAc="seek">
              <p:cTn id="818" restart="whenNotActive" fill="hold" evtFilter="cancelBubble" nodeType="interactiveSeq">
                <p:stCondLst>
                  <p:cond evt="onClick" delay="0">
                    <p:tgtEl>
                      <p:spTgt spid="113"/>
                    </p:tgtEl>
                  </p:cond>
                </p:stCondLst>
                <p:endSync evt="end" delay="0">
                  <p:rtn val="all"/>
                </p:endSync>
                <p:childTnLst>
                  <p:par>
                    <p:cTn id="819" fill="hold">
                      <p:stCondLst>
                        <p:cond delay="0"/>
                      </p:stCondLst>
                      <p:childTnLst>
                        <p:par>
                          <p:cTn id="820" fill="hold">
                            <p:stCondLst>
                              <p:cond delay="0"/>
                            </p:stCondLst>
                            <p:childTnLst>
                              <p:par>
                                <p:cTn id="821" presetID="1" presetClass="emph" presetSubtype="2" fill="hold" nodeType="clickEffect">
                                  <p:stCondLst>
                                    <p:cond delay="0"/>
                                  </p:stCondLst>
                                  <p:childTnLst>
                                    <p:animClr clrSpc="rgb" dir="cw">
                                      <p:cBhvr>
                                        <p:cTn id="822" dur="2000" fill="hold"/>
                                        <p:tgtEl>
                                          <p:spTgt spid="113"/>
                                        </p:tgtEl>
                                        <p:attrNameLst>
                                          <p:attrName>fillcolor</p:attrName>
                                        </p:attrNameLst>
                                      </p:cBhvr>
                                      <p:to>
                                        <a:srgbClr val="0000FF"/>
                                      </p:to>
                                    </p:animClr>
                                    <p:set>
                                      <p:cBhvr>
                                        <p:cTn id="823" dur="2000" fill="hold"/>
                                        <p:tgtEl>
                                          <p:spTgt spid="113"/>
                                        </p:tgtEl>
                                        <p:attrNameLst>
                                          <p:attrName>fill.type</p:attrName>
                                        </p:attrNameLst>
                                      </p:cBhvr>
                                      <p:to>
                                        <p:strVal val="solid"/>
                                      </p:to>
                                    </p:set>
                                    <p:set>
                                      <p:cBhvr>
                                        <p:cTn id="824" dur="2000" fill="hold"/>
                                        <p:tgtEl>
                                          <p:spTgt spid="113"/>
                                        </p:tgtEl>
                                        <p:attrNameLst>
                                          <p:attrName>fill.on</p:attrName>
                                        </p:attrNameLst>
                                      </p:cBhvr>
                                      <p:to>
                                        <p:strVal val="true"/>
                                      </p:to>
                                    </p:set>
                                  </p:childTnLst>
                                </p:cTn>
                              </p:par>
                              <p:par>
                                <p:cTn id="825" presetID="1" presetClass="mediacall" presetSubtype="0" fill="hold" nodeType="withEffect">
                                  <p:stCondLst>
                                    <p:cond delay="0"/>
                                  </p:stCondLst>
                                  <p:childTnLst>
                                    <p:cmd type="call" cmd="playFrom(0.0)">
                                      <p:cBhvr>
                                        <p:cTn id="826" dur="6850" fill="hold"/>
                                        <p:tgtEl>
                                          <p:spTgt spid="137"/>
                                        </p:tgtEl>
                                      </p:cBhvr>
                                    </p:cmd>
                                  </p:childTnLst>
                                </p:cTn>
                              </p:par>
                            </p:childTnLst>
                          </p:cTn>
                        </p:par>
                      </p:childTnLst>
                    </p:cTn>
                  </p:par>
                  <p:par>
                    <p:cTn id="827" fill="hold">
                      <p:stCondLst>
                        <p:cond delay="indefinite"/>
                      </p:stCondLst>
                      <p:childTnLst>
                        <p:par>
                          <p:cTn id="828" fill="hold">
                            <p:stCondLst>
                              <p:cond delay="0"/>
                            </p:stCondLst>
                            <p:childTnLst>
                              <p:par>
                                <p:cTn id="829" presetID="1" presetClass="emph" presetSubtype="2" fill="hold" nodeType="clickEffect">
                                  <p:stCondLst>
                                    <p:cond delay="0"/>
                                  </p:stCondLst>
                                  <p:childTnLst>
                                    <p:animClr clrSpc="rgb" dir="cw">
                                      <p:cBhvr>
                                        <p:cTn id="830" dur="2000" fill="hold"/>
                                        <p:tgtEl>
                                          <p:spTgt spid="113"/>
                                        </p:tgtEl>
                                        <p:attrNameLst>
                                          <p:attrName>fillcolor</p:attrName>
                                        </p:attrNameLst>
                                      </p:cBhvr>
                                      <p:to>
                                        <a:srgbClr val="969696"/>
                                      </p:to>
                                    </p:animClr>
                                    <p:set>
                                      <p:cBhvr>
                                        <p:cTn id="831" dur="2000" fill="hold"/>
                                        <p:tgtEl>
                                          <p:spTgt spid="113"/>
                                        </p:tgtEl>
                                        <p:attrNameLst>
                                          <p:attrName>fill.type</p:attrName>
                                        </p:attrNameLst>
                                      </p:cBhvr>
                                      <p:to>
                                        <p:strVal val="solid"/>
                                      </p:to>
                                    </p:set>
                                    <p:set>
                                      <p:cBhvr>
                                        <p:cTn id="832" dur="2000" fill="hold"/>
                                        <p:tgtEl>
                                          <p:spTgt spid="113"/>
                                        </p:tgtEl>
                                        <p:attrNameLst>
                                          <p:attrName>fill.on</p:attrName>
                                        </p:attrNameLst>
                                      </p:cBhvr>
                                      <p:to>
                                        <p:strVal val="true"/>
                                      </p:to>
                                    </p:set>
                                  </p:childTnLst>
                                </p:cTn>
                              </p:par>
                              <p:par>
                                <p:cTn id="833" presetID="1" presetClass="mediacall" presetSubtype="0" fill="hold" nodeType="withEffect">
                                  <p:stCondLst>
                                    <p:cond delay="0"/>
                                  </p:stCondLst>
                                  <p:childTnLst>
                                    <p:cmd type="call" cmd="playFrom(0.0)">
                                      <p:cBhvr>
                                        <p:cTn id="834" dur="2169" fill="hold"/>
                                        <p:tgtEl>
                                          <p:spTgt spid="198"/>
                                        </p:tgtEl>
                                      </p:cBhvr>
                                    </p:cmd>
                                  </p:childTnLst>
                                </p:cTn>
                              </p:par>
                            </p:childTnLst>
                          </p:cTn>
                        </p:par>
                      </p:childTnLst>
                    </p:cTn>
                  </p:par>
                </p:childTnLst>
              </p:cTn>
              <p:nextCondLst>
                <p:cond evt="onClick" delay="0">
                  <p:tgtEl>
                    <p:spTgt spid="113"/>
                  </p:tgtEl>
                </p:cond>
              </p:nextCondLst>
            </p:seq>
            <p:seq concurrent="1" nextAc="seek">
              <p:cTn id="835" restart="whenNotActive" fill="hold" evtFilter="cancelBubble" nodeType="interactiveSeq">
                <p:stCondLst>
                  <p:cond evt="onClick" delay="0">
                    <p:tgtEl>
                      <p:spTgt spid="114"/>
                    </p:tgtEl>
                  </p:cond>
                </p:stCondLst>
                <p:endSync evt="end" delay="0">
                  <p:rtn val="all"/>
                </p:endSync>
                <p:childTnLst>
                  <p:par>
                    <p:cTn id="836" fill="hold">
                      <p:stCondLst>
                        <p:cond delay="0"/>
                      </p:stCondLst>
                      <p:childTnLst>
                        <p:par>
                          <p:cTn id="837" fill="hold">
                            <p:stCondLst>
                              <p:cond delay="0"/>
                            </p:stCondLst>
                            <p:childTnLst>
                              <p:par>
                                <p:cTn id="838" presetID="1" presetClass="emph" presetSubtype="2" fill="hold" nodeType="clickEffect">
                                  <p:stCondLst>
                                    <p:cond delay="0"/>
                                  </p:stCondLst>
                                  <p:childTnLst>
                                    <p:animClr clrSpc="rgb" dir="cw">
                                      <p:cBhvr>
                                        <p:cTn id="839" dur="2000" fill="hold"/>
                                        <p:tgtEl>
                                          <p:spTgt spid="114"/>
                                        </p:tgtEl>
                                        <p:attrNameLst>
                                          <p:attrName>fillcolor</p:attrName>
                                        </p:attrNameLst>
                                      </p:cBhvr>
                                      <p:to>
                                        <a:srgbClr val="0000FF"/>
                                      </p:to>
                                    </p:animClr>
                                    <p:set>
                                      <p:cBhvr>
                                        <p:cTn id="840" dur="2000" fill="hold"/>
                                        <p:tgtEl>
                                          <p:spTgt spid="114"/>
                                        </p:tgtEl>
                                        <p:attrNameLst>
                                          <p:attrName>fill.type</p:attrName>
                                        </p:attrNameLst>
                                      </p:cBhvr>
                                      <p:to>
                                        <p:strVal val="solid"/>
                                      </p:to>
                                    </p:set>
                                    <p:set>
                                      <p:cBhvr>
                                        <p:cTn id="841" dur="2000" fill="hold"/>
                                        <p:tgtEl>
                                          <p:spTgt spid="114"/>
                                        </p:tgtEl>
                                        <p:attrNameLst>
                                          <p:attrName>fill.on</p:attrName>
                                        </p:attrNameLst>
                                      </p:cBhvr>
                                      <p:to>
                                        <p:strVal val="true"/>
                                      </p:to>
                                    </p:set>
                                  </p:childTnLst>
                                </p:cTn>
                              </p:par>
                              <p:par>
                                <p:cTn id="842" presetID="1" presetClass="mediacall" presetSubtype="0" fill="hold" nodeType="withEffect">
                                  <p:stCondLst>
                                    <p:cond delay="0"/>
                                  </p:stCondLst>
                                  <p:childTnLst>
                                    <p:cmd type="call" cmd="playFrom(0.0)">
                                      <p:cBhvr>
                                        <p:cTn id="843" dur="6850" fill="hold"/>
                                        <p:tgtEl>
                                          <p:spTgt spid="136"/>
                                        </p:tgtEl>
                                      </p:cBhvr>
                                    </p:cmd>
                                  </p:childTnLst>
                                </p:cTn>
                              </p:par>
                            </p:childTnLst>
                          </p:cTn>
                        </p:par>
                      </p:childTnLst>
                    </p:cTn>
                  </p:par>
                  <p:par>
                    <p:cTn id="844" fill="hold">
                      <p:stCondLst>
                        <p:cond delay="indefinite"/>
                      </p:stCondLst>
                      <p:childTnLst>
                        <p:par>
                          <p:cTn id="845" fill="hold">
                            <p:stCondLst>
                              <p:cond delay="0"/>
                            </p:stCondLst>
                            <p:childTnLst>
                              <p:par>
                                <p:cTn id="846" presetID="1" presetClass="emph" presetSubtype="2" fill="hold" nodeType="clickEffect">
                                  <p:stCondLst>
                                    <p:cond delay="0"/>
                                  </p:stCondLst>
                                  <p:childTnLst>
                                    <p:animClr clrSpc="rgb" dir="cw">
                                      <p:cBhvr>
                                        <p:cTn id="847" dur="2000" fill="hold"/>
                                        <p:tgtEl>
                                          <p:spTgt spid="114"/>
                                        </p:tgtEl>
                                        <p:attrNameLst>
                                          <p:attrName>fillcolor</p:attrName>
                                        </p:attrNameLst>
                                      </p:cBhvr>
                                      <p:to>
                                        <a:srgbClr val="969696"/>
                                      </p:to>
                                    </p:animClr>
                                    <p:set>
                                      <p:cBhvr>
                                        <p:cTn id="848" dur="2000" fill="hold"/>
                                        <p:tgtEl>
                                          <p:spTgt spid="114"/>
                                        </p:tgtEl>
                                        <p:attrNameLst>
                                          <p:attrName>fill.type</p:attrName>
                                        </p:attrNameLst>
                                      </p:cBhvr>
                                      <p:to>
                                        <p:strVal val="solid"/>
                                      </p:to>
                                    </p:set>
                                    <p:set>
                                      <p:cBhvr>
                                        <p:cTn id="849" dur="2000" fill="hold"/>
                                        <p:tgtEl>
                                          <p:spTgt spid="114"/>
                                        </p:tgtEl>
                                        <p:attrNameLst>
                                          <p:attrName>fill.on</p:attrName>
                                        </p:attrNameLst>
                                      </p:cBhvr>
                                      <p:to>
                                        <p:strVal val="true"/>
                                      </p:to>
                                    </p:set>
                                  </p:childTnLst>
                                </p:cTn>
                              </p:par>
                              <p:par>
                                <p:cTn id="850" presetID="1" presetClass="mediacall" presetSubtype="0" fill="hold" nodeType="withEffect">
                                  <p:stCondLst>
                                    <p:cond delay="0"/>
                                  </p:stCondLst>
                                  <p:childTnLst>
                                    <p:cmd type="call" cmd="playFrom(0.0)">
                                      <p:cBhvr>
                                        <p:cTn id="851" dur="2169" fill="hold"/>
                                        <p:tgtEl>
                                          <p:spTgt spid="197"/>
                                        </p:tgtEl>
                                      </p:cBhvr>
                                    </p:cmd>
                                  </p:childTnLst>
                                </p:cTn>
                              </p:par>
                            </p:childTnLst>
                          </p:cTn>
                        </p:par>
                      </p:childTnLst>
                    </p:cTn>
                  </p:par>
                </p:childTnLst>
              </p:cTn>
              <p:nextCondLst>
                <p:cond evt="onClick" delay="0">
                  <p:tgtEl>
                    <p:spTgt spid="114"/>
                  </p:tgtEl>
                </p:cond>
              </p:nextCondLst>
            </p:seq>
            <p:seq concurrent="1" nextAc="seek">
              <p:cTn id="852" restart="whenNotActive" fill="hold" evtFilter="cancelBubble" nodeType="interactiveSeq">
                <p:stCondLst>
                  <p:cond evt="onClick" delay="0">
                    <p:tgtEl>
                      <p:spTgt spid="115"/>
                    </p:tgtEl>
                  </p:cond>
                </p:stCondLst>
                <p:endSync evt="end" delay="0">
                  <p:rtn val="all"/>
                </p:endSync>
                <p:childTnLst>
                  <p:par>
                    <p:cTn id="853" fill="hold">
                      <p:stCondLst>
                        <p:cond delay="0"/>
                      </p:stCondLst>
                      <p:childTnLst>
                        <p:par>
                          <p:cTn id="854" fill="hold">
                            <p:stCondLst>
                              <p:cond delay="0"/>
                            </p:stCondLst>
                            <p:childTnLst>
                              <p:par>
                                <p:cTn id="855" presetID="1" presetClass="emph" presetSubtype="2" fill="hold" nodeType="clickEffect">
                                  <p:stCondLst>
                                    <p:cond delay="0"/>
                                  </p:stCondLst>
                                  <p:childTnLst>
                                    <p:animClr clrSpc="rgb" dir="cw">
                                      <p:cBhvr>
                                        <p:cTn id="856" dur="2000" fill="hold"/>
                                        <p:tgtEl>
                                          <p:spTgt spid="115"/>
                                        </p:tgtEl>
                                        <p:attrNameLst>
                                          <p:attrName>fillcolor</p:attrName>
                                        </p:attrNameLst>
                                      </p:cBhvr>
                                      <p:to>
                                        <a:srgbClr val="0000FF"/>
                                      </p:to>
                                    </p:animClr>
                                    <p:set>
                                      <p:cBhvr>
                                        <p:cTn id="857" dur="2000" fill="hold"/>
                                        <p:tgtEl>
                                          <p:spTgt spid="115"/>
                                        </p:tgtEl>
                                        <p:attrNameLst>
                                          <p:attrName>fill.type</p:attrName>
                                        </p:attrNameLst>
                                      </p:cBhvr>
                                      <p:to>
                                        <p:strVal val="solid"/>
                                      </p:to>
                                    </p:set>
                                    <p:set>
                                      <p:cBhvr>
                                        <p:cTn id="858" dur="2000" fill="hold"/>
                                        <p:tgtEl>
                                          <p:spTgt spid="115"/>
                                        </p:tgtEl>
                                        <p:attrNameLst>
                                          <p:attrName>fill.on</p:attrName>
                                        </p:attrNameLst>
                                      </p:cBhvr>
                                      <p:to>
                                        <p:strVal val="true"/>
                                      </p:to>
                                    </p:set>
                                  </p:childTnLst>
                                </p:cTn>
                              </p:par>
                              <p:par>
                                <p:cTn id="859" presetID="1" presetClass="mediacall" presetSubtype="0" fill="hold" nodeType="withEffect">
                                  <p:stCondLst>
                                    <p:cond delay="0"/>
                                  </p:stCondLst>
                                  <p:childTnLst>
                                    <p:cmd type="call" cmd="playFrom(0.0)">
                                      <p:cBhvr>
                                        <p:cTn id="860" dur="6850" fill="hold"/>
                                        <p:tgtEl>
                                          <p:spTgt spid="135"/>
                                        </p:tgtEl>
                                      </p:cBhvr>
                                    </p:cmd>
                                  </p:childTnLst>
                                </p:cTn>
                              </p:par>
                            </p:childTnLst>
                          </p:cTn>
                        </p:par>
                      </p:childTnLst>
                    </p:cTn>
                  </p:par>
                  <p:par>
                    <p:cTn id="861" fill="hold">
                      <p:stCondLst>
                        <p:cond delay="indefinite"/>
                      </p:stCondLst>
                      <p:childTnLst>
                        <p:par>
                          <p:cTn id="862" fill="hold">
                            <p:stCondLst>
                              <p:cond delay="0"/>
                            </p:stCondLst>
                            <p:childTnLst>
                              <p:par>
                                <p:cTn id="863" presetID="1" presetClass="emph" presetSubtype="2" fill="hold" nodeType="clickEffect">
                                  <p:stCondLst>
                                    <p:cond delay="0"/>
                                  </p:stCondLst>
                                  <p:childTnLst>
                                    <p:animClr clrSpc="rgb" dir="cw">
                                      <p:cBhvr>
                                        <p:cTn id="864" dur="2000" fill="hold"/>
                                        <p:tgtEl>
                                          <p:spTgt spid="115"/>
                                        </p:tgtEl>
                                        <p:attrNameLst>
                                          <p:attrName>fillcolor</p:attrName>
                                        </p:attrNameLst>
                                      </p:cBhvr>
                                      <p:to>
                                        <a:srgbClr val="969696"/>
                                      </p:to>
                                    </p:animClr>
                                    <p:set>
                                      <p:cBhvr>
                                        <p:cTn id="865" dur="2000" fill="hold"/>
                                        <p:tgtEl>
                                          <p:spTgt spid="115"/>
                                        </p:tgtEl>
                                        <p:attrNameLst>
                                          <p:attrName>fill.type</p:attrName>
                                        </p:attrNameLst>
                                      </p:cBhvr>
                                      <p:to>
                                        <p:strVal val="solid"/>
                                      </p:to>
                                    </p:set>
                                    <p:set>
                                      <p:cBhvr>
                                        <p:cTn id="866" dur="2000" fill="hold"/>
                                        <p:tgtEl>
                                          <p:spTgt spid="115"/>
                                        </p:tgtEl>
                                        <p:attrNameLst>
                                          <p:attrName>fill.on</p:attrName>
                                        </p:attrNameLst>
                                      </p:cBhvr>
                                      <p:to>
                                        <p:strVal val="true"/>
                                      </p:to>
                                    </p:set>
                                  </p:childTnLst>
                                </p:cTn>
                              </p:par>
                              <p:par>
                                <p:cTn id="867" presetID="1" presetClass="mediacall" presetSubtype="0" fill="hold" nodeType="withEffect">
                                  <p:stCondLst>
                                    <p:cond delay="0"/>
                                  </p:stCondLst>
                                  <p:childTnLst>
                                    <p:cmd type="call" cmd="playFrom(0.0)">
                                      <p:cBhvr>
                                        <p:cTn id="868" dur="2169" fill="hold"/>
                                        <p:tgtEl>
                                          <p:spTgt spid="196"/>
                                        </p:tgtEl>
                                      </p:cBhvr>
                                    </p:cmd>
                                  </p:childTnLst>
                                </p:cTn>
                              </p:par>
                            </p:childTnLst>
                          </p:cTn>
                        </p:par>
                      </p:childTnLst>
                    </p:cTn>
                  </p:par>
                </p:childTnLst>
              </p:cTn>
              <p:nextCondLst>
                <p:cond evt="onClick" delay="0">
                  <p:tgtEl>
                    <p:spTgt spid="115"/>
                  </p:tgtEl>
                </p:cond>
              </p:nextCondLst>
            </p:seq>
            <p:seq concurrent="1" nextAc="seek">
              <p:cTn id="869" restart="whenNotActive" fill="hold" evtFilter="cancelBubble" nodeType="interactiveSeq">
                <p:stCondLst>
                  <p:cond evt="onClick" delay="0">
                    <p:tgtEl>
                      <p:spTgt spid="116"/>
                    </p:tgtEl>
                  </p:cond>
                </p:stCondLst>
                <p:endSync evt="end" delay="0">
                  <p:rtn val="all"/>
                </p:endSync>
                <p:childTnLst>
                  <p:par>
                    <p:cTn id="870" fill="hold">
                      <p:stCondLst>
                        <p:cond delay="0"/>
                      </p:stCondLst>
                      <p:childTnLst>
                        <p:par>
                          <p:cTn id="871" fill="hold">
                            <p:stCondLst>
                              <p:cond delay="0"/>
                            </p:stCondLst>
                            <p:childTnLst>
                              <p:par>
                                <p:cTn id="872" presetID="1" presetClass="emph" presetSubtype="2" fill="hold" nodeType="clickEffect">
                                  <p:stCondLst>
                                    <p:cond delay="0"/>
                                  </p:stCondLst>
                                  <p:childTnLst>
                                    <p:animClr clrSpc="rgb" dir="cw">
                                      <p:cBhvr>
                                        <p:cTn id="873" dur="2000" fill="hold"/>
                                        <p:tgtEl>
                                          <p:spTgt spid="116"/>
                                        </p:tgtEl>
                                        <p:attrNameLst>
                                          <p:attrName>fillcolor</p:attrName>
                                        </p:attrNameLst>
                                      </p:cBhvr>
                                      <p:to>
                                        <a:srgbClr val="0000FF"/>
                                      </p:to>
                                    </p:animClr>
                                    <p:set>
                                      <p:cBhvr>
                                        <p:cTn id="874" dur="2000" fill="hold"/>
                                        <p:tgtEl>
                                          <p:spTgt spid="116"/>
                                        </p:tgtEl>
                                        <p:attrNameLst>
                                          <p:attrName>fill.type</p:attrName>
                                        </p:attrNameLst>
                                      </p:cBhvr>
                                      <p:to>
                                        <p:strVal val="solid"/>
                                      </p:to>
                                    </p:set>
                                    <p:set>
                                      <p:cBhvr>
                                        <p:cTn id="875" dur="2000" fill="hold"/>
                                        <p:tgtEl>
                                          <p:spTgt spid="116"/>
                                        </p:tgtEl>
                                        <p:attrNameLst>
                                          <p:attrName>fill.on</p:attrName>
                                        </p:attrNameLst>
                                      </p:cBhvr>
                                      <p:to>
                                        <p:strVal val="true"/>
                                      </p:to>
                                    </p:set>
                                  </p:childTnLst>
                                </p:cTn>
                              </p:par>
                              <p:par>
                                <p:cTn id="876" presetID="1" presetClass="mediacall" presetSubtype="0" fill="hold" nodeType="withEffect">
                                  <p:stCondLst>
                                    <p:cond delay="0"/>
                                  </p:stCondLst>
                                  <p:childTnLst>
                                    <p:cmd type="call" cmd="playFrom(0.0)">
                                      <p:cBhvr>
                                        <p:cTn id="877" dur="6850" fill="hold"/>
                                        <p:tgtEl>
                                          <p:spTgt spid="134"/>
                                        </p:tgtEl>
                                      </p:cBhvr>
                                    </p:cmd>
                                  </p:childTnLst>
                                </p:cTn>
                              </p:par>
                            </p:childTnLst>
                          </p:cTn>
                        </p:par>
                      </p:childTnLst>
                    </p:cTn>
                  </p:par>
                  <p:par>
                    <p:cTn id="878" fill="hold">
                      <p:stCondLst>
                        <p:cond delay="indefinite"/>
                      </p:stCondLst>
                      <p:childTnLst>
                        <p:par>
                          <p:cTn id="879" fill="hold">
                            <p:stCondLst>
                              <p:cond delay="0"/>
                            </p:stCondLst>
                            <p:childTnLst>
                              <p:par>
                                <p:cTn id="880" presetID="1" presetClass="emph" presetSubtype="2" fill="hold" nodeType="clickEffect">
                                  <p:stCondLst>
                                    <p:cond delay="0"/>
                                  </p:stCondLst>
                                  <p:childTnLst>
                                    <p:animClr clrSpc="rgb" dir="cw">
                                      <p:cBhvr>
                                        <p:cTn id="881" dur="2000" fill="hold"/>
                                        <p:tgtEl>
                                          <p:spTgt spid="116"/>
                                        </p:tgtEl>
                                        <p:attrNameLst>
                                          <p:attrName>fillcolor</p:attrName>
                                        </p:attrNameLst>
                                      </p:cBhvr>
                                      <p:to>
                                        <a:srgbClr val="969696"/>
                                      </p:to>
                                    </p:animClr>
                                    <p:set>
                                      <p:cBhvr>
                                        <p:cTn id="882" dur="2000" fill="hold"/>
                                        <p:tgtEl>
                                          <p:spTgt spid="116"/>
                                        </p:tgtEl>
                                        <p:attrNameLst>
                                          <p:attrName>fill.type</p:attrName>
                                        </p:attrNameLst>
                                      </p:cBhvr>
                                      <p:to>
                                        <p:strVal val="solid"/>
                                      </p:to>
                                    </p:set>
                                    <p:set>
                                      <p:cBhvr>
                                        <p:cTn id="883" dur="2000" fill="hold"/>
                                        <p:tgtEl>
                                          <p:spTgt spid="116"/>
                                        </p:tgtEl>
                                        <p:attrNameLst>
                                          <p:attrName>fill.on</p:attrName>
                                        </p:attrNameLst>
                                      </p:cBhvr>
                                      <p:to>
                                        <p:strVal val="true"/>
                                      </p:to>
                                    </p:set>
                                  </p:childTnLst>
                                </p:cTn>
                              </p:par>
                              <p:par>
                                <p:cTn id="884" presetID="1" presetClass="mediacall" presetSubtype="0" fill="hold" nodeType="withEffect">
                                  <p:stCondLst>
                                    <p:cond delay="0"/>
                                  </p:stCondLst>
                                  <p:childTnLst>
                                    <p:cmd type="call" cmd="playFrom(0.0)">
                                      <p:cBhvr>
                                        <p:cTn id="885" dur="2169" fill="hold"/>
                                        <p:tgtEl>
                                          <p:spTgt spid="195"/>
                                        </p:tgtEl>
                                      </p:cBhvr>
                                    </p:cmd>
                                  </p:childTnLst>
                                </p:cTn>
                              </p:par>
                            </p:childTnLst>
                          </p:cTn>
                        </p:par>
                      </p:childTnLst>
                    </p:cTn>
                  </p:par>
                </p:childTnLst>
              </p:cTn>
              <p:nextCondLst>
                <p:cond evt="onClick" delay="0">
                  <p:tgtEl>
                    <p:spTgt spid="116"/>
                  </p:tgtEl>
                </p:cond>
              </p:nextCondLst>
            </p:seq>
            <p:seq concurrent="1" nextAc="seek">
              <p:cTn id="886" restart="whenNotActive" fill="hold" evtFilter="cancelBubble" nodeType="interactiveSeq">
                <p:stCondLst>
                  <p:cond evt="onClick" delay="0">
                    <p:tgtEl>
                      <p:spTgt spid="117"/>
                    </p:tgtEl>
                  </p:cond>
                </p:stCondLst>
                <p:endSync evt="end" delay="0">
                  <p:rtn val="all"/>
                </p:endSync>
                <p:childTnLst>
                  <p:par>
                    <p:cTn id="887" fill="hold">
                      <p:stCondLst>
                        <p:cond delay="0"/>
                      </p:stCondLst>
                      <p:childTnLst>
                        <p:par>
                          <p:cTn id="888" fill="hold">
                            <p:stCondLst>
                              <p:cond delay="0"/>
                            </p:stCondLst>
                            <p:childTnLst>
                              <p:par>
                                <p:cTn id="889" presetID="1" presetClass="emph" presetSubtype="2" fill="hold" nodeType="clickEffect">
                                  <p:stCondLst>
                                    <p:cond delay="0"/>
                                  </p:stCondLst>
                                  <p:childTnLst>
                                    <p:animClr clrSpc="rgb" dir="cw">
                                      <p:cBhvr>
                                        <p:cTn id="890" dur="2000" fill="hold"/>
                                        <p:tgtEl>
                                          <p:spTgt spid="117"/>
                                        </p:tgtEl>
                                        <p:attrNameLst>
                                          <p:attrName>fillcolor</p:attrName>
                                        </p:attrNameLst>
                                      </p:cBhvr>
                                      <p:to>
                                        <a:srgbClr val="0000FF"/>
                                      </p:to>
                                    </p:animClr>
                                    <p:set>
                                      <p:cBhvr>
                                        <p:cTn id="891" dur="2000" fill="hold"/>
                                        <p:tgtEl>
                                          <p:spTgt spid="117"/>
                                        </p:tgtEl>
                                        <p:attrNameLst>
                                          <p:attrName>fill.type</p:attrName>
                                        </p:attrNameLst>
                                      </p:cBhvr>
                                      <p:to>
                                        <p:strVal val="solid"/>
                                      </p:to>
                                    </p:set>
                                    <p:set>
                                      <p:cBhvr>
                                        <p:cTn id="892" dur="2000" fill="hold"/>
                                        <p:tgtEl>
                                          <p:spTgt spid="117"/>
                                        </p:tgtEl>
                                        <p:attrNameLst>
                                          <p:attrName>fill.on</p:attrName>
                                        </p:attrNameLst>
                                      </p:cBhvr>
                                      <p:to>
                                        <p:strVal val="true"/>
                                      </p:to>
                                    </p:set>
                                  </p:childTnLst>
                                </p:cTn>
                              </p:par>
                              <p:par>
                                <p:cTn id="893" presetID="1" presetClass="mediacall" presetSubtype="0" fill="hold" nodeType="withEffect">
                                  <p:stCondLst>
                                    <p:cond delay="0"/>
                                  </p:stCondLst>
                                  <p:childTnLst>
                                    <p:cmd type="call" cmd="playFrom(0.0)">
                                      <p:cBhvr>
                                        <p:cTn id="894" dur="6850" fill="hold"/>
                                        <p:tgtEl>
                                          <p:spTgt spid="133"/>
                                        </p:tgtEl>
                                      </p:cBhvr>
                                    </p:cmd>
                                  </p:childTnLst>
                                </p:cTn>
                              </p:par>
                            </p:childTnLst>
                          </p:cTn>
                        </p:par>
                      </p:childTnLst>
                    </p:cTn>
                  </p:par>
                  <p:par>
                    <p:cTn id="895" fill="hold">
                      <p:stCondLst>
                        <p:cond delay="indefinite"/>
                      </p:stCondLst>
                      <p:childTnLst>
                        <p:par>
                          <p:cTn id="896" fill="hold">
                            <p:stCondLst>
                              <p:cond delay="0"/>
                            </p:stCondLst>
                            <p:childTnLst>
                              <p:par>
                                <p:cTn id="897" presetID="1" presetClass="emph" presetSubtype="2" fill="hold" nodeType="clickEffect">
                                  <p:stCondLst>
                                    <p:cond delay="0"/>
                                  </p:stCondLst>
                                  <p:childTnLst>
                                    <p:animClr clrSpc="rgb" dir="cw">
                                      <p:cBhvr>
                                        <p:cTn id="898" dur="2000" fill="hold"/>
                                        <p:tgtEl>
                                          <p:spTgt spid="117"/>
                                        </p:tgtEl>
                                        <p:attrNameLst>
                                          <p:attrName>fillcolor</p:attrName>
                                        </p:attrNameLst>
                                      </p:cBhvr>
                                      <p:to>
                                        <a:srgbClr val="969696"/>
                                      </p:to>
                                    </p:animClr>
                                    <p:set>
                                      <p:cBhvr>
                                        <p:cTn id="899" dur="2000" fill="hold"/>
                                        <p:tgtEl>
                                          <p:spTgt spid="117"/>
                                        </p:tgtEl>
                                        <p:attrNameLst>
                                          <p:attrName>fill.type</p:attrName>
                                        </p:attrNameLst>
                                      </p:cBhvr>
                                      <p:to>
                                        <p:strVal val="solid"/>
                                      </p:to>
                                    </p:set>
                                    <p:set>
                                      <p:cBhvr>
                                        <p:cTn id="900" dur="2000" fill="hold"/>
                                        <p:tgtEl>
                                          <p:spTgt spid="117"/>
                                        </p:tgtEl>
                                        <p:attrNameLst>
                                          <p:attrName>fill.on</p:attrName>
                                        </p:attrNameLst>
                                      </p:cBhvr>
                                      <p:to>
                                        <p:strVal val="true"/>
                                      </p:to>
                                    </p:set>
                                  </p:childTnLst>
                                </p:cTn>
                              </p:par>
                              <p:par>
                                <p:cTn id="901" presetID="1" presetClass="mediacall" presetSubtype="0" fill="hold" nodeType="withEffect">
                                  <p:stCondLst>
                                    <p:cond delay="0"/>
                                  </p:stCondLst>
                                  <p:childTnLst>
                                    <p:cmd type="call" cmd="playFrom(0.0)">
                                      <p:cBhvr>
                                        <p:cTn id="902" dur="2169" fill="hold"/>
                                        <p:tgtEl>
                                          <p:spTgt spid="194"/>
                                        </p:tgtEl>
                                      </p:cBhvr>
                                    </p:cmd>
                                  </p:childTnLst>
                                </p:cTn>
                              </p:par>
                            </p:childTnLst>
                          </p:cTn>
                        </p:par>
                      </p:childTnLst>
                    </p:cTn>
                  </p:par>
                </p:childTnLst>
              </p:cTn>
              <p:nextCondLst>
                <p:cond evt="onClick" delay="0">
                  <p:tgtEl>
                    <p:spTgt spid="117"/>
                  </p:tgtEl>
                </p:cond>
              </p:nextCondLst>
            </p:seq>
            <p:seq concurrent="1" nextAc="seek">
              <p:cTn id="903" restart="whenNotActive" fill="hold" evtFilter="cancelBubble" nodeType="interactiveSeq">
                <p:stCondLst>
                  <p:cond evt="onClick" delay="0">
                    <p:tgtEl>
                      <p:spTgt spid="118"/>
                    </p:tgtEl>
                  </p:cond>
                </p:stCondLst>
                <p:endSync evt="end" delay="0">
                  <p:rtn val="all"/>
                </p:endSync>
                <p:childTnLst>
                  <p:par>
                    <p:cTn id="904" fill="hold">
                      <p:stCondLst>
                        <p:cond delay="0"/>
                      </p:stCondLst>
                      <p:childTnLst>
                        <p:par>
                          <p:cTn id="905" fill="hold">
                            <p:stCondLst>
                              <p:cond delay="0"/>
                            </p:stCondLst>
                            <p:childTnLst>
                              <p:par>
                                <p:cTn id="906" presetID="1" presetClass="emph" presetSubtype="2" fill="hold" nodeType="clickEffect">
                                  <p:stCondLst>
                                    <p:cond delay="0"/>
                                  </p:stCondLst>
                                  <p:childTnLst>
                                    <p:animClr clrSpc="rgb" dir="cw">
                                      <p:cBhvr>
                                        <p:cTn id="907" dur="2000" fill="hold"/>
                                        <p:tgtEl>
                                          <p:spTgt spid="118"/>
                                        </p:tgtEl>
                                        <p:attrNameLst>
                                          <p:attrName>fillcolor</p:attrName>
                                        </p:attrNameLst>
                                      </p:cBhvr>
                                      <p:to>
                                        <a:srgbClr val="0000FF"/>
                                      </p:to>
                                    </p:animClr>
                                    <p:set>
                                      <p:cBhvr>
                                        <p:cTn id="908" dur="2000" fill="hold"/>
                                        <p:tgtEl>
                                          <p:spTgt spid="118"/>
                                        </p:tgtEl>
                                        <p:attrNameLst>
                                          <p:attrName>fill.type</p:attrName>
                                        </p:attrNameLst>
                                      </p:cBhvr>
                                      <p:to>
                                        <p:strVal val="solid"/>
                                      </p:to>
                                    </p:set>
                                    <p:set>
                                      <p:cBhvr>
                                        <p:cTn id="909" dur="2000" fill="hold"/>
                                        <p:tgtEl>
                                          <p:spTgt spid="118"/>
                                        </p:tgtEl>
                                        <p:attrNameLst>
                                          <p:attrName>fill.on</p:attrName>
                                        </p:attrNameLst>
                                      </p:cBhvr>
                                      <p:to>
                                        <p:strVal val="true"/>
                                      </p:to>
                                    </p:set>
                                  </p:childTnLst>
                                </p:cTn>
                              </p:par>
                              <p:par>
                                <p:cTn id="910" presetID="1" presetClass="mediacall" presetSubtype="0" fill="hold" nodeType="withEffect">
                                  <p:stCondLst>
                                    <p:cond delay="0"/>
                                  </p:stCondLst>
                                  <p:childTnLst>
                                    <p:cmd type="call" cmd="playFrom(0.0)">
                                      <p:cBhvr>
                                        <p:cTn id="911" dur="6850" fill="hold"/>
                                        <p:tgtEl>
                                          <p:spTgt spid="132"/>
                                        </p:tgtEl>
                                      </p:cBhvr>
                                    </p:cmd>
                                  </p:childTnLst>
                                </p:cTn>
                              </p:par>
                            </p:childTnLst>
                          </p:cTn>
                        </p:par>
                      </p:childTnLst>
                    </p:cTn>
                  </p:par>
                  <p:par>
                    <p:cTn id="912" fill="hold">
                      <p:stCondLst>
                        <p:cond delay="indefinite"/>
                      </p:stCondLst>
                      <p:childTnLst>
                        <p:par>
                          <p:cTn id="913" fill="hold">
                            <p:stCondLst>
                              <p:cond delay="0"/>
                            </p:stCondLst>
                            <p:childTnLst>
                              <p:par>
                                <p:cTn id="914" presetID="1" presetClass="emph" presetSubtype="2" fill="hold" nodeType="clickEffect">
                                  <p:stCondLst>
                                    <p:cond delay="0"/>
                                  </p:stCondLst>
                                  <p:childTnLst>
                                    <p:animClr clrSpc="rgb" dir="cw">
                                      <p:cBhvr>
                                        <p:cTn id="915" dur="2000" fill="hold"/>
                                        <p:tgtEl>
                                          <p:spTgt spid="118"/>
                                        </p:tgtEl>
                                        <p:attrNameLst>
                                          <p:attrName>fillcolor</p:attrName>
                                        </p:attrNameLst>
                                      </p:cBhvr>
                                      <p:to>
                                        <a:srgbClr val="969696"/>
                                      </p:to>
                                    </p:animClr>
                                    <p:set>
                                      <p:cBhvr>
                                        <p:cTn id="916" dur="2000" fill="hold"/>
                                        <p:tgtEl>
                                          <p:spTgt spid="118"/>
                                        </p:tgtEl>
                                        <p:attrNameLst>
                                          <p:attrName>fill.type</p:attrName>
                                        </p:attrNameLst>
                                      </p:cBhvr>
                                      <p:to>
                                        <p:strVal val="solid"/>
                                      </p:to>
                                    </p:set>
                                    <p:set>
                                      <p:cBhvr>
                                        <p:cTn id="917" dur="2000" fill="hold"/>
                                        <p:tgtEl>
                                          <p:spTgt spid="118"/>
                                        </p:tgtEl>
                                        <p:attrNameLst>
                                          <p:attrName>fill.on</p:attrName>
                                        </p:attrNameLst>
                                      </p:cBhvr>
                                      <p:to>
                                        <p:strVal val="true"/>
                                      </p:to>
                                    </p:set>
                                  </p:childTnLst>
                                </p:cTn>
                              </p:par>
                              <p:par>
                                <p:cTn id="918" presetID="1" presetClass="mediacall" presetSubtype="0" fill="hold" nodeType="withEffect">
                                  <p:stCondLst>
                                    <p:cond delay="0"/>
                                  </p:stCondLst>
                                  <p:childTnLst>
                                    <p:cmd type="call" cmd="playFrom(0.0)">
                                      <p:cBhvr>
                                        <p:cTn id="919" dur="2169" fill="hold"/>
                                        <p:tgtEl>
                                          <p:spTgt spid="193"/>
                                        </p:tgtEl>
                                      </p:cBhvr>
                                    </p:cmd>
                                  </p:childTnLst>
                                </p:cTn>
                              </p:par>
                            </p:childTnLst>
                          </p:cTn>
                        </p:par>
                      </p:childTnLst>
                    </p:cTn>
                  </p:par>
                </p:childTnLst>
              </p:cTn>
              <p:nextCondLst>
                <p:cond evt="onClick" delay="0">
                  <p:tgtEl>
                    <p:spTgt spid="118"/>
                  </p:tgtEl>
                </p:cond>
              </p:nextCondLst>
            </p:seq>
            <p:seq concurrent="1" nextAc="seek">
              <p:cTn id="920" restart="whenNotActive" fill="hold" evtFilter="cancelBubble" nodeType="interactiveSeq">
                <p:stCondLst>
                  <p:cond evt="onClick" delay="0">
                    <p:tgtEl>
                      <p:spTgt spid="119"/>
                    </p:tgtEl>
                  </p:cond>
                </p:stCondLst>
                <p:endSync evt="end" delay="0">
                  <p:rtn val="all"/>
                </p:endSync>
                <p:childTnLst>
                  <p:par>
                    <p:cTn id="921" fill="hold">
                      <p:stCondLst>
                        <p:cond delay="0"/>
                      </p:stCondLst>
                      <p:childTnLst>
                        <p:par>
                          <p:cTn id="922" fill="hold">
                            <p:stCondLst>
                              <p:cond delay="0"/>
                            </p:stCondLst>
                            <p:childTnLst>
                              <p:par>
                                <p:cTn id="923" presetID="1" presetClass="emph" presetSubtype="2" fill="hold" nodeType="clickEffect">
                                  <p:stCondLst>
                                    <p:cond delay="0"/>
                                  </p:stCondLst>
                                  <p:childTnLst>
                                    <p:animClr clrSpc="rgb" dir="cw">
                                      <p:cBhvr>
                                        <p:cTn id="924" dur="2000" fill="hold"/>
                                        <p:tgtEl>
                                          <p:spTgt spid="119"/>
                                        </p:tgtEl>
                                        <p:attrNameLst>
                                          <p:attrName>fillcolor</p:attrName>
                                        </p:attrNameLst>
                                      </p:cBhvr>
                                      <p:to>
                                        <a:srgbClr val="0000FF"/>
                                      </p:to>
                                    </p:animClr>
                                    <p:set>
                                      <p:cBhvr>
                                        <p:cTn id="925" dur="2000" fill="hold"/>
                                        <p:tgtEl>
                                          <p:spTgt spid="119"/>
                                        </p:tgtEl>
                                        <p:attrNameLst>
                                          <p:attrName>fill.type</p:attrName>
                                        </p:attrNameLst>
                                      </p:cBhvr>
                                      <p:to>
                                        <p:strVal val="solid"/>
                                      </p:to>
                                    </p:set>
                                    <p:set>
                                      <p:cBhvr>
                                        <p:cTn id="926" dur="2000" fill="hold"/>
                                        <p:tgtEl>
                                          <p:spTgt spid="119"/>
                                        </p:tgtEl>
                                        <p:attrNameLst>
                                          <p:attrName>fill.on</p:attrName>
                                        </p:attrNameLst>
                                      </p:cBhvr>
                                      <p:to>
                                        <p:strVal val="true"/>
                                      </p:to>
                                    </p:set>
                                  </p:childTnLst>
                                </p:cTn>
                              </p:par>
                              <p:par>
                                <p:cTn id="927" presetID="1" presetClass="mediacall" presetSubtype="0" fill="hold" nodeType="withEffect">
                                  <p:stCondLst>
                                    <p:cond delay="0"/>
                                  </p:stCondLst>
                                  <p:childTnLst>
                                    <p:cmd type="call" cmd="playFrom(0.0)">
                                      <p:cBhvr>
                                        <p:cTn id="928" dur="6850" fill="hold"/>
                                        <p:tgtEl>
                                          <p:spTgt spid="131"/>
                                        </p:tgtEl>
                                      </p:cBhvr>
                                    </p:cmd>
                                  </p:childTnLst>
                                </p:cTn>
                              </p:par>
                            </p:childTnLst>
                          </p:cTn>
                        </p:par>
                      </p:childTnLst>
                    </p:cTn>
                  </p:par>
                  <p:par>
                    <p:cTn id="929" fill="hold">
                      <p:stCondLst>
                        <p:cond delay="indefinite"/>
                      </p:stCondLst>
                      <p:childTnLst>
                        <p:par>
                          <p:cTn id="930" fill="hold">
                            <p:stCondLst>
                              <p:cond delay="0"/>
                            </p:stCondLst>
                            <p:childTnLst>
                              <p:par>
                                <p:cTn id="931" presetID="1" presetClass="emph" presetSubtype="2" fill="hold" nodeType="clickEffect">
                                  <p:stCondLst>
                                    <p:cond delay="0"/>
                                  </p:stCondLst>
                                  <p:childTnLst>
                                    <p:animClr clrSpc="rgb" dir="cw">
                                      <p:cBhvr>
                                        <p:cTn id="932" dur="2000" fill="hold"/>
                                        <p:tgtEl>
                                          <p:spTgt spid="119"/>
                                        </p:tgtEl>
                                        <p:attrNameLst>
                                          <p:attrName>fillcolor</p:attrName>
                                        </p:attrNameLst>
                                      </p:cBhvr>
                                      <p:to>
                                        <a:srgbClr val="969696"/>
                                      </p:to>
                                    </p:animClr>
                                    <p:set>
                                      <p:cBhvr>
                                        <p:cTn id="933" dur="2000" fill="hold"/>
                                        <p:tgtEl>
                                          <p:spTgt spid="119"/>
                                        </p:tgtEl>
                                        <p:attrNameLst>
                                          <p:attrName>fill.type</p:attrName>
                                        </p:attrNameLst>
                                      </p:cBhvr>
                                      <p:to>
                                        <p:strVal val="solid"/>
                                      </p:to>
                                    </p:set>
                                    <p:set>
                                      <p:cBhvr>
                                        <p:cTn id="934" dur="2000" fill="hold"/>
                                        <p:tgtEl>
                                          <p:spTgt spid="119"/>
                                        </p:tgtEl>
                                        <p:attrNameLst>
                                          <p:attrName>fill.on</p:attrName>
                                        </p:attrNameLst>
                                      </p:cBhvr>
                                      <p:to>
                                        <p:strVal val="true"/>
                                      </p:to>
                                    </p:set>
                                  </p:childTnLst>
                                </p:cTn>
                              </p:par>
                              <p:par>
                                <p:cTn id="935" presetID="1" presetClass="mediacall" presetSubtype="0" fill="hold" nodeType="withEffect">
                                  <p:stCondLst>
                                    <p:cond delay="0"/>
                                  </p:stCondLst>
                                  <p:childTnLst>
                                    <p:cmd type="call" cmd="playFrom(0.0)">
                                      <p:cBhvr>
                                        <p:cTn id="936" dur="2169" fill="hold"/>
                                        <p:tgtEl>
                                          <p:spTgt spid="192"/>
                                        </p:tgtEl>
                                      </p:cBhvr>
                                    </p:cmd>
                                  </p:childTnLst>
                                </p:cTn>
                              </p:par>
                            </p:childTnLst>
                          </p:cTn>
                        </p:par>
                      </p:childTnLst>
                    </p:cTn>
                  </p:par>
                </p:childTnLst>
              </p:cTn>
              <p:nextCondLst>
                <p:cond evt="onClick" delay="0">
                  <p:tgtEl>
                    <p:spTgt spid="119"/>
                  </p:tgtEl>
                </p:cond>
              </p:nextCondLst>
            </p:seq>
            <p:seq concurrent="1" nextAc="seek">
              <p:cTn id="937" restart="whenNotActive" fill="hold" evtFilter="cancelBubble" nodeType="interactiveSeq">
                <p:stCondLst>
                  <p:cond evt="onClick" delay="0">
                    <p:tgtEl>
                      <p:spTgt spid="120"/>
                    </p:tgtEl>
                  </p:cond>
                </p:stCondLst>
                <p:endSync evt="end" delay="0">
                  <p:rtn val="all"/>
                </p:endSync>
                <p:childTnLst>
                  <p:par>
                    <p:cTn id="938" fill="hold">
                      <p:stCondLst>
                        <p:cond delay="0"/>
                      </p:stCondLst>
                      <p:childTnLst>
                        <p:par>
                          <p:cTn id="939" fill="hold">
                            <p:stCondLst>
                              <p:cond delay="0"/>
                            </p:stCondLst>
                            <p:childTnLst>
                              <p:par>
                                <p:cTn id="940" presetID="1" presetClass="emph" presetSubtype="2" fill="hold" nodeType="clickEffect">
                                  <p:stCondLst>
                                    <p:cond delay="0"/>
                                  </p:stCondLst>
                                  <p:childTnLst>
                                    <p:animClr clrSpc="rgb" dir="cw">
                                      <p:cBhvr>
                                        <p:cTn id="941" dur="2000" fill="hold"/>
                                        <p:tgtEl>
                                          <p:spTgt spid="120"/>
                                        </p:tgtEl>
                                        <p:attrNameLst>
                                          <p:attrName>fillcolor</p:attrName>
                                        </p:attrNameLst>
                                      </p:cBhvr>
                                      <p:to>
                                        <a:srgbClr val="0000FF"/>
                                      </p:to>
                                    </p:animClr>
                                    <p:set>
                                      <p:cBhvr>
                                        <p:cTn id="942" dur="2000" fill="hold"/>
                                        <p:tgtEl>
                                          <p:spTgt spid="120"/>
                                        </p:tgtEl>
                                        <p:attrNameLst>
                                          <p:attrName>fill.type</p:attrName>
                                        </p:attrNameLst>
                                      </p:cBhvr>
                                      <p:to>
                                        <p:strVal val="solid"/>
                                      </p:to>
                                    </p:set>
                                    <p:set>
                                      <p:cBhvr>
                                        <p:cTn id="943" dur="2000" fill="hold"/>
                                        <p:tgtEl>
                                          <p:spTgt spid="120"/>
                                        </p:tgtEl>
                                        <p:attrNameLst>
                                          <p:attrName>fill.on</p:attrName>
                                        </p:attrNameLst>
                                      </p:cBhvr>
                                      <p:to>
                                        <p:strVal val="true"/>
                                      </p:to>
                                    </p:set>
                                  </p:childTnLst>
                                </p:cTn>
                              </p:par>
                              <p:par>
                                <p:cTn id="944" presetID="1" presetClass="mediacall" presetSubtype="0" fill="hold" nodeType="withEffect">
                                  <p:stCondLst>
                                    <p:cond delay="0"/>
                                  </p:stCondLst>
                                  <p:childTnLst>
                                    <p:cmd type="call" cmd="playFrom(0.0)">
                                      <p:cBhvr>
                                        <p:cTn id="945" dur="6850" fill="hold"/>
                                        <p:tgtEl>
                                          <p:spTgt spid="130"/>
                                        </p:tgtEl>
                                      </p:cBhvr>
                                    </p:cmd>
                                  </p:childTnLst>
                                </p:cTn>
                              </p:par>
                            </p:childTnLst>
                          </p:cTn>
                        </p:par>
                      </p:childTnLst>
                    </p:cTn>
                  </p:par>
                  <p:par>
                    <p:cTn id="946" fill="hold">
                      <p:stCondLst>
                        <p:cond delay="indefinite"/>
                      </p:stCondLst>
                      <p:childTnLst>
                        <p:par>
                          <p:cTn id="947" fill="hold">
                            <p:stCondLst>
                              <p:cond delay="0"/>
                            </p:stCondLst>
                            <p:childTnLst>
                              <p:par>
                                <p:cTn id="948" presetID="1" presetClass="emph" presetSubtype="2" fill="hold" nodeType="clickEffect">
                                  <p:stCondLst>
                                    <p:cond delay="0"/>
                                  </p:stCondLst>
                                  <p:childTnLst>
                                    <p:animClr clrSpc="rgb" dir="cw">
                                      <p:cBhvr>
                                        <p:cTn id="949" dur="2000" fill="hold"/>
                                        <p:tgtEl>
                                          <p:spTgt spid="120"/>
                                        </p:tgtEl>
                                        <p:attrNameLst>
                                          <p:attrName>fillcolor</p:attrName>
                                        </p:attrNameLst>
                                      </p:cBhvr>
                                      <p:to>
                                        <a:srgbClr val="969696"/>
                                      </p:to>
                                    </p:animClr>
                                    <p:set>
                                      <p:cBhvr>
                                        <p:cTn id="950" dur="2000" fill="hold"/>
                                        <p:tgtEl>
                                          <p:spTgt spid="120"/>
                                        </p:tgtEl>
                                        <p:attrNameLst>
                                          <p:attrName>fill.type</p:attrName>
                                        </p:attrNameLst>
                                      </p:cBhvr>
                                      <p:to>
                                        <p:strVal val="solid"/>
                                      </p:to>
                                    </p:set>
                                    <p:set>
                                      <p:cBhvr>
                                        <p:cTn id="951" dur="2000" fill="hold"/>
                                        <p:tgtEl>
                                          <p:spTgt spid="120"/>
                                        </p:tgtEl>
                                        <p:attrNameLst>
                                          <p:attrName>fill.on</p:attrName>
                                        </p:attrNameLst>
                                      </p:cBhvr>
                                      <p:to>
                                        <p:strVal val="true"/>
                                      </p:to>
                                    </p:set>
                                  </p:childTnLst>
                                </p:cTn>
                              </p:par>
                              <p:par>
                                <p:cTn id="952" presetID="1" presetClass="mediacall" presetSubtype="0" fill="hold" nodeType="withEffect">
                                  <p:stCondLst>
                                    <p:cond delay="0"/>
                                  </p:stCondLst>
                                  <p:childTnLst>
                                    <p:cmd type="call" cmd="playFrom(0.0)">
                                      <p:cBhvr>
                                        <p:cTn id="953" dur="2169" fill="hold"/>
                                        <p:tgtEl>
                                          <p:spTgt spid="191"/>
                                        </p:tgtEl>
                                      </p:cBhvr>
                                    </p:cmd>
                                  </p:childTnLst>
                                </p:cTn>
                              </p:par>
                            </p:childTnLst>
                          </p:cTn>
                        </p:par>
                      </p:childTnLst>
                    </p:cTn>
                  </p:par>
                </p:childTnLst>
              </p:cTn>
              <p:nextCondLst>
                <p:cond evt="onClick" delay="0">
                  <p:tgtEl>
                    <p:spTgt spid="120"/>
                  </p:tgtEl>
                </p:cond>
              </p:nextCondLst>
            </p:seq>
            <p:seq concurrent="1" nextAc="seek">
              <p:cTn id="954" restart="whenNotActive" fill="hold" evtFilter="cancelBubble" nodeType="interactiveSeq">
                <p:stCondLst>
                  <p:cond evt="onClick" delay="0">
                    <p:tgtEl>
                      <p:spTgt spid="121"/>
                    </p:tgtEl>
                  </p:cond>
                </p:stCondLst>
                <p:endSync evt="end" delay="0">
                  <p:rtn val="all"/>
                </p:endSync>
                <p:childTnLst>
                  <p:par>
                    <p:cTn id="955" fill="hold">
                      <p:stCondLst>
                        <p:cond delay="0"/>
                      </p:stCondLst>
                      <p:childTnLst>
                        <p:par>
                          <p:cTn id="956" fill="hold">
                            <p:stCondLst>
                              <p:cond delay="0"/>
                            </p:stCondLst>
                            <p:childTnLst>
                              <p:par>
                                <p:cTn id="957" presetID="1" presetClass="emph" presetSubtype="2" fill="hold" nodeType="clickEffect">
                                  <p:stCondLst>
                                    <p:cond delay="0"/>
                                  </p:stCondLst>
                                  <p:childTnLst>
                                    <p:animClr clrSpc="rgb" dir="cw">
                                      <p:cBhvr>
                                        <p:cTn id="958" dur="2000" fill="hold"/>
                                        <p:tgtEl>
                                          <p:spTgt spid="121"/>
                                        </p:tgtEl>
                                        <p:attrNameLst>
                                          <p:attrName>fillcolor</p:attrName>
                                        </p:attrNameLst>
                                      </p:cBhvr>
                                      <p:to>
                                        <a:srgbClr val="0000FF"/>
                                      </p:to>
                                    </p:animClr>
                                    <p:set>
                                      <p:cBhvr>
                                        <p:cTn id="959" dur="2000" fill="hold"/>
                                        <p:tgtEl>
                                          <p:spTgt spid="121"/>
                                        </p:tgtEl>
                                        <p:attrNameLst>
                                          <p:attrName>fill.type</p:attrName>
                                        </p:attrNameLst>
                                      </p:cBhvr>
                                      <p:to>
                                        <p:strVal val="solid"/>
                                      </p:to>
                                    </p:set>
                                    <p:set>
                                      <p:cBhvr>
                                        <p:cTn id="960" dur="2000" fill="hold"/>
                                        <p:tgtEl>
                                          <p:spTgt spid="121"/>
                                        </p:tgtEl>
                                        <p:attrNameLst>
                                          <p:attrName>fill.on</p:attrName>
                                        </p:attrNameLst>
                                      </p:cBhvr>
                                      <p:to>
                                        <p:strVal val="true"/>
                                      </p:to>
                                    </p:set>
                                  </p:childTnLst>
                                </p:cTn>
                              </p:par>
                              <p:par>
                                <p:cTn id="961" presetID="1" presetClass="mediacall" presetSubtype="0" fill="hold" nodeType="withEffect">
                                  <p:stCondLst>
                                    <p:cond delay="0"/>
                                  </p:stCondLst>
                                  <p:childTnLst>
                                    <p:cmd type="call" cmd="playFrom(0.0)">
                                      <p:cBhvr>
                                        <p:cTn id="962" dur="6850" fill="hold"/>
                                        <p:tgtEl>
                                          <p:spTgt spid="129"/>
                                        </p:tgtEl>
                                      </p:cBhvr>
                                    </p:cmd>
                                  </p:childTnLst>
                                </p:cTn>
                              </p:par>
                            </p:childTnLst>
                          </p:cTn>
                        </p:par>
                      </p:childTnLst>
                    </p:cTn>
                  </p:par>
                  <p:par>
                    <p:cTn id="963" fill="hold">
                      <p:stCondLst>
                        <p:cond delay="indefinite"/>
                      </p:stCondLst>
                      <p:childTnLst>
                        <p:par>
                          <p:cTn id="964" fill="hold">
                            <p:stCondLst>
                              <p:cond delay="0"/>
                            </p:stCondLst>
                            <p:childTnLst>
                              <p:par>
                                <p:cTn id="965" presetID="1" presetClass="emph" presetSubtype="2" fill="hold" nodeType="clickEffect">
                                  <p:stCondLst>
                                    <p:cond delay="0"/>
                                  </p:stCondLst>
                                  <p:childTnLst>
                                    <p:animClr clrSpc="rgb" dir="cw">
                                      <p:cBhvr>
                                        <p:cTn id="966" dur="2000" fill="hold"/>
                                        <p:tgtEl>
                                          <p:spTgt spid="121"/>
                                        </p:tgtEl>
                                        <p:attrNameLst>
                                          <p:attrName>fillcolor</p:attrName>
                                        </p:attrNameLst>
                                      </p:cBhvr>
                                      <p:to>
                                        <a:srgbClr val="969696"/>
                                      </p:to>
                                    </p:animClr>
                                    <p:set>
                                      <p:cBhvr>
                                        <p:cTn id="967" dur="2000" fill="hold"/>
                                        <p:tgtEl>
                                          <p:spTgt spid="121"/>
                                        </p:tgtEl>
                                        <p:attrNameLst>
                                          <p:attrName>fill.type</p:attrName>
                                        </p:attrNameLst>
                                      </p:cBhvr>
                                      <p:to>
                                        <p:strVal val="solid"/>
                                      </p:to>
                                    </p:set>
                                    <p:set>
                                      <p:cBhvr>
                                        <p:cTn id="968" dur="2000" fill="hold"/>
                                        <p:tgtEl>
                                          <p:spTgt spid="121"/>
                                        </p:tgtEl>
                                        <p:attrNameLst>
                                          <p:attrName>fill.on</p:attrName>
                                        </p:attrNameLst>
                                      </p:cBhvr>
                                      <p:to>
                                        <p:strVal val="true"/>
                                      </p:to>
                                    </p:set>
                                  </p:childTnLst>
                                </p:cTn>
                              </p:par>
                              <p:par>
                                <p:cTn id="969" presetID="1" presetClass="mediacall" presetSubtype="0" fill="hold" nodeType="withEffect">
                                  <p:stCondLst>
                                    <p:cond delay="0"/>
                                  </p:stCondLst>
                                  <p:childTnLst>
                                    <p:cmd type="call" cmd="playFrom(0.0)">
                                      <p:cBhvr>
                                        <p:cTn id="970" dur="2169" fill="hold"/>
                                        <p:tgtEl>
                                          <p:spTgt spid="190"/>
                                        </p:tgtEl>
                                      </p:cBhvr>
                                    </p:cmd>
                                  </p:childTnLst>
                                </p:cTn>
                              </p:par>
                            </p:childTnLst>
                          </p:cTn>
                        </p:par>
                      </p:childTnLst>
                    </p:cTn>
                  </p:par>
                </p:childTnLst>
              </p:cTn>
              <p:nextCondLst>
                <p:cond evt="onClick" delay="0">
                  <p:tgtEl>
                    <p:spTgt spid="121"/>
                  </p:tgtEl>
                </p:cond>
              </p:nextCondLst>
            </p:seq>
            <p:seq concurrent="1" nextAc="seek">
              <p:cTn id="971" restart="whenNotActive" fill="hold" evtFilter="cancelBubble" nodeType="interactiveSeq">
                <p:stCondLst>
                  <p:cond evt="onClick" delay="0">
                    <p:tgtEl>
                      <p:spTgt spid="122"/>
                    </p:tgtEl>
                  </p:cond>
                </p:stCondLst>
                <p:endSync evt="end" delay="0">
                  <p:rtn val="all"/>
                </p:endSync>
                <p:childTnLst>
                  <p:par>
                    <p:cTn id="972" fill="hold">
                      <p:stCondLst>
                        <p:cond delay="0"/>
                      </p:stCondLst>
                      <p:childTnLst>
                        <p:par>
                          <p:cTn id="973" fill="hold">
                            <p:stCondLst>
                              <p:cond delay="0"/>
                            </p:stCondLst>
                            <p:childTnLst>
                              <p:par>
                                <p:cTn id="974" presetID="1" presetClass="emph" presetSubtype="2" fill="hold" nodeType="clickEffect">
                                  <p:stCondLst>
                                    <p:cond delay="0"/>
                                  </p:stCondLst>
                                  <p:childTnLst>
                                    <p:animClr clrSpc="rgb" dir="cw">
                                      <p:cBhvr>
                                        <p:cTn id="975" dur="2000" fill="hold"/>
                                        <p:tgtEl>
                                          <p:spTgt spid="122"/>
                                        </p:tgtEl>
                                        <p:attrNameLst>
                                          <p:attrName>fillcolor</p:attrName>
                                        </p:attrNameLst>
                                      </p:cBhvr>
                                      <p:to>
                                        <a:srgbClr val="0000FF"/>
                                      </p:to>
                                    </p:animClr>
                                    <p:set>
                                      <p:cBhvr>
                                        <p:cTn id="976" dur="2000" fill="hold"/>
                                        <p:tgtEl>
                                          <p:spTgt spid="122"/>
                                        </p:tgtEl>
                                        <p:attrNameLst>
                                          <p:attrName>fill.type</p:attrName>
                                        </p:attrNameLst>
                                      </p:cBhvr>
                                      <p:to>
                                        <p:strVal val="solid"/>
                                      </p:to>
                                    </p:set>
                                    <p:set>
                                      <p:cBhvr>
                                        <p:cTn id="977" dur="2000" fill="hold"/>
                                        <p:tgtEl>
                                          <p:spTgt spid="122"/>
                                        </p:tgtEl>
                                        <p:attrNameLst>
                                          <p:attrName>fill.on</p:attrName>
                                        </p:attrNameLst>
                                      </p:cBhvr>
                                      <p:to>
                                        <p:strVal val="true"/>
                                      </p:to>
                                    </p:set>
                                  </p:childTnLst>
                                </p:cTn>
                              </p:par>
                              <p:par>
                                <p:cTn id="978" presetID="1" presetClass="mediacall" presetSubtype="0" fill="hold" nodeType="withEffect">
                                  <p:stCondLst>
                                    <p:cond delay="0"/>
                                  </p:stCondLst>
                                  <p:childTnLst>
                                    <p:cmd type="call" cmd="playFrom(0.0)">
                                      <p:cBhvr>
                                        <p:cTn id="979" dur="6850" fill="hold"/>
                                        <p:tgtEl>
                                          <p:spTgt spid="128"/>
                                        </p:tgtEl>
                                      </p:cBhvr>
                                    </p:cmd>
                                  </p:childTnLst>
                                </p:cTn>
                              </p:par>
                            </p:childTnLst>
                          </p:cTn>
                        </p:par>
                      </p:childTnLst>
                    </p:cTn>
                  </p:par>
                  <p:par>
                    <p:cTn id="980" fill="hold">
                      <p:stCondLst>
                        <p:cond delay="indefinite"/>
                      </p:stCondLst>
                      <p:childTnLst>
                        <p:par>
                          <p:cTn id="981" fill="hold">
                            <p:stCondLst>
                              <p:cond delay="0"/>
                            </p:stCondLst>
                            <p:childTnLst>
                              <p:par>
                                <p:cTn id="982" presetID="1" presetClass="emph" presetSubtype="2" fill="hold" nodeType="clickEffect">
                                  <p:stCondLst>
                                    <p:cond delay="0"/>
                                  </p:stCondLst>
                                  <p:childTnLst>
                                    <p:animClr clrSpc="rgb" dir="cw">
                                      <p:cBhvr>
                                        <p:cTn id="983" dur="2000" fill="hold"/>
                                        <p:tgtEl>
                                          <p:spTgt spid="122"/>
                                        </p:tgtEl>
                                        <p:attrNameLst>
                                          <p:attrName>fillcolor</p:attrName>
                                        </p:attrNameLst>
                                      </p:cBhvr>
                                      <p:to>
                                        <a:srgbClr val="969696"/>
                                      </p:to>
                                    </p:animClr>
                                    <p:set>
                                      <p:cBhvr>
                                        <p:cTn id="984" dur="2000" fill="hold"/>
                                        <p:tgtEl>
                                          <p:spTgt spid="122"/>
                                        </p:tgtEl>
                                        <p:attrNameLst>
                                          <p:attrName>fill.type</p:attrName>
                                        </p:attrNameLst>
                                      </p:cBhvr>
                                      <p:to>
                                        <p:strVal val="solid"/>
                                      </p:to>
                                    </p:set>
                                    <p:set>
                                      <p:cBhvr>
                                        <p:cTn id="985" dur="2000" fill="hold"/>
                                        <p:tgtEl>
                                          <p:spTgt spid="122"/>
                                        </p:tgtEl>
                                        <p:attrNameLst>
                                          <p:attrName>fill.on</p:attrName>
                                        </p:attrNameLst>
                                      </p:cBhvr>
                                      <p:to>
                                        <p:strVal val="true"/>
                                      </p:to>
                                    </p:set>
                                  </p:childTnLst>
                                </p:cTn>
                              </p:par>
                              <p:par>
                                <p:cTn id="986" presetID="1" presetClass="mediacall" presetSubtype="0" fill="hold" nodeType="withEffect">
                                  <p:stCondLst>
                                    <p:cond delay="0"/>
                                  </p:stCondLst>
                                  <p:childTnLst>
                                    <p:cmd type="call" cmd="playFrom(0.0)">
                                      <p:cBhvr>
                                        <p:cTn id="987" dur="2169" fill="hold"/>
                                        <p:tgtEl>
                                          <p:spTgt spid="189"/>
                                        </p:tgtEl>
                                      </p:cBhvr>
                                    </p:cmd>
                                  </p:childTnLst>
                                </p:cTn>
                              </p:par>
                            </p:childTnLst>
                          </p:cTn>
                        </p:par>
                      </p:childTnLst>
                    </p:cTn>
                  </p:par>
                </p:childTnLst>
              </p:cTn>
              <p:nextCondLst>
                <p:cond evt="onClick" delay="0">
                  <p:tgtEl>
                    <p:spTgt spid="122"/>
                  </p:tgtEl>
                </p:cond>
              </p:nextCondLst>
            </p:seq>
            <p:seq concurrent="1" nextAc="seek">
              <p:cTn id="988" restart="whenNotActive" fill="hold" evtFilter="cancelBubble" nodeType="interactiveSeq">
                <p:stCondLst>
                  <p:cond evt="onClick" delay="0">
                    <p:tgtEl>
                      <p:spTgt spid="123"/>
                    </p:tgtEl>
                  </p:cond>
                </p:stCondLst>
                <p:endSync evt="end" delay="0">
                  <p:rtn val="all"/>
                </p:endSync>
                <p:childTnLst>
                  <p:par>
                    <p:cTn id="989" fill="hold">
                      <p:stCondLst>
                        <p:cond delay="0"/>
                      </p:stCondLst>
                      <p:childTnLst>
                        <p:par>
                          <p:cTn id="990" fill="hold">
                            <p:stCondLst>
                              <p:cond delay="0"/>
                            </p:stCondLst>
                            <p:childTnLst>
                              <p:par>
                                <p:cTn id="991" presetID="1" presetClass="emph" presetSubtype="2" fill="hold" nodeType="clickEffect">
                                  <p:stCondLst>
                                    <p:cond delay="0"/>
                                  </p:stCondLst>
                                  <p:childTnLst>
                                    <p:animClr clrSpc="rgb" dir="cw">
                                      <p:cBhvr>
                                        <p:cTn id="992" dur="2000" fill="hold"/>
                                        <p:tgtEl>
                                          <p:spTgt spid="123"/>
                                        </p:tgtEl>
                                        <p:attrNameLst>
                                          <p:attrName>fillcolor</p:attrName>
                                        </p:attrNameLst>
                                      </p:cBhvr>
                                      <p:to>
                                        <a:srgbClr val="0000FF"/>
                                      </p:to>
                                    </p:animClr>
                                    <p:set>
                                      <p:cBhvr>
                                        <p:cTn id="993" dur="2000" fill="hold"/>
                                        <p:tgtEl>
                                          <p:spTgt spid="123"/>
                                        </p:tgtEl>
                                        <p:attrNameLst>
                                          <p:attrName>fill.type</p:attrName>
                                        </p:attrNameLst>
                                      </p:cBhvr>
                                      <p:to>
                                        <p:strVal val="solid"/>
                                      </p:to>
                                    </p:set>
                                    <p:set>
                                      <p:cBhvr>
                                        <p:cTn id="994" dur="2000" fill="hold"/>
                                        <p:tgtEl>
                                          <p:spTgt spid="123"/>
                                        </p:tgtEl>
                                        <p:attrNameLst>
                                          <p:attrName>fill.on</p:attrName>
                                        </p:attrNameLst>
                                      </p:cBhvr>
                                      <p:to>
                                        <p:strVal val="true"/>
                                      </p:to>
                                    </p:set>
                                  </p:childTnLst>
                                </p:cTn>
                              </p:par>
                              <p:par>
                                <p:cTn id="995" presetID="1" presetClass="mediacall" presetSubtype="0" fill="hold" nodeType="withEffect">
                                  <p:stCondLst>
                                    <p:cond delay="0"/>
                                  </p:stCondLst>
                                  <p:childTnLst>
                                    <p:cmd type="call" cmd="playFrom(0.0)">
                                      <p:cBhvr>
                                        <p:cTn id="996" dur="6850" fill="hold"/>
                                        <p:tgtEl>
                                          <p:spTgt spid="127"/>
                                        </p:tgtEl>
                                      </p:cBhvr>
                                    </p:cmd>
                                  </p:childTnLst>
                                </p:cTn>
                              </p:par>
                            </p:childTnLst>
                          </p:cTn>
                        </p:par>
                      </p:childTnLst>
                    </p:cTn>
                  </p:par>
                  <p:par>
                    <p:cTn id="997" fill="hold">
                      <p:stCondLst>
                        <p:cond delay="indefinite"/>
                      </p:stCondLst>
                      <p:childTnLst>
                        <p:par>
                          <p:cTn id="998" fill="hold">
                            <p:stCondLst>
                              <p:cond delay="0"/>
                            </p:stCondLst>
                            <p:childTnLst>
                              <p:par>
                                <p:cTn id="999" presetID="1" presetClass="emph" presetSubtype="2" fill="hold" nodeType="clickEffect">
                                  <p:stCondLst>
                                    <p:cond delay="0"/>
                                  </p:stCondLst>
                                  <p:childTnLst>
                                    <p:animClr clrSpc="rgb" dir="cw">
                                      <p:cBhvr>
                                        <p:cTn id="1000" dur="2000" fill="hold"/>
                                        <p:tgtEl>
                                          <p:spTgt spid="123"/>
                                        </p:tgtEl>
                                        <p:attrNameLst>
                                          <p:attrName>fillcolor</p:attrName>
                                        </p:attrNameLst>
                                      </p:cBhvr>
                                      <p:to>
                                        <a:srgbClr val="969696"/>
                                      </p:to>
                                    </p:animClr>
                                    <p:set>
                                      <p:cBhvr>
                                        <p:cTn id="1001" dur="2000" fill="hold"/>
                                        <p:tgtEl>
                                          <p:spTgt spid="123"/>
                                        </p:tgtEl>
                                        <p:attrNameLst>
                                          <p:attrName>fill.type</p:attrName>
                                        </p:attrNameLst>
                                      </p:cBhvr>
                                      <p:to>
                                        <p:strVal val="solid"/>
                                      </p:to>
                                    </p:set>
                                    <p:set>
                                      <p:cBhvr>
                                        <p:cTn id="1002" dur="2000" fill="hold"/>
                                        <p:tgtEl>
                                          <p:spTgt spid="123"/>
                                        </p:tgtEl>
                                        <p:attrNameLst>
                                          <p:attrName>fill.on</p:attrName>
                                        </p:attrNameLst>
                                      </p:cBhvr>
                                      <p:to>
                                        <p:strVal val="true"/>
                                      </p:to>
                                    </p:set>
                                  </p:childTnLst>
                                </p:cTn>
                              </p:par>
                              <p:par>
                                <p:cTn id="1003" presetID="1" presetClass="mediacall" presetSubtype="0" fill="hold" nodeType="withEffect">
                                  <p:stCondLst>
                                    <p:cond delay="0"/>
                                  </p:stCondLst>
                                  <p:childTnLst>
                                    <p:cmd type="call" cmd="playFrom(0.0)">
                                      <p:cBhvr>
                                        <p:cTn id="1004" dur="2169" fill="hold"/>
                                        <p:tgtEl>
                                          <p:spTgt spid="188"/>
                                        </p:tgtEl>
                                      </p:cBhvr>
                                    </p:cmd>
                                  </p:childTnLst>
                                </p:cTn>
                              </p:par>
                            </p:childTnLst>
                          </p:cTn>
                        </p:par>
                      </p:childTnLst>
                    </p:cTn>
                  </p:par>
                </p:childTnLst>
              </p:cTn>
              <p:nextCondLst>
                <p:cond evt="onClick" delay="0">
                  <p:tgtEl>
                    <p:spTgt spid="123"/>
                  </p:tgtEl>
                </p:cond>
              </p:nextCondLst>
            </p:seq>
            <p:seq concurrent="1" nextAc="seek">
              <p:cTn id="1005" restart="whenNotActive" fill="hold" evtFilter="cancelBubble" nodeType="interactiveSeq">
                <p:stCondLst>
                  <p:cond evt="onClick" delay="0">
                    <p:tgtEl>
                      <p:spTgt spid="124"/>
                    </p:tgtEl>
                  </p:cond>
                </p:stCondLst>
                <p:endSync evt="end" delay="0">
                  <p:rtn val="all"/>
                </p:endSync>
                <p:childTnLst>
                  <p:par>
                    <p:cTn id="1006" fill="hold">
                      <p:stCondLst>
                        <p:cond delay="0"/>
                      </p:stCondLst>
                      <p:childTnLst>
                        <p:par>
                          <p:cTn id="1007" fill="hold">
                            <p:stCondLst>
                              <p:cond delay="0"/>
                            </p:stCondLst>
                            <p:childTnLst>
                              <p:par>
                                <p:cTn id="1008" presetID="1" presetClass="emph" presetSubtype="2" fill="hold" nodeType="clickEffect">
                                  <p:stCondLst>
                                    <p:cond delay="0"/>
                                  </p:stCondLst>
                                  <p:childTnLst>
                                    <p:animClr clrSpc="rgb" dir="cw">
                                      <p:cBhvr>
                                        <p:cTn id="1009" dur="2000" fill="hold"/>
                                        <p:tgtEl>
                                          <p:spTgt spid="124"/>
                                        </p:tgtEl>
                                        <p:attrNameLst>
                                          <p:attrName>fillcolor</p:attrName>
                                        </p:attrNameLst>
                                      </p:cBhvr>
                                      <p:to>
                                        <a:srgbClr val="0000FF"/>
                                      </p:to>
                                    </p:animClr>
                                    <p:set>
                                      <p:cBhvr>
                                        <p:cTn id="1010" dur="2000" fill="hold"/>
                                        <p:tgtEl>
                                          <p:spTgt spid="124"/>
                                        </p:tgtEl>
                                        <p:attrNameLst>
                                          <p:attrName>fill.type</p:attrName>
                                        </p:attrNameLst>
                                      </p:cBhvr>
                                      <p:to>
                                        <p:strVal val="solid"/>
                                      </p:to>
                                    </p:set>
                                    <p:set>
                                      <p:cBhvr>
                                        <p:cTn id="1011" dur="2000" fill="hold"/>
                                        <p:tgtEl>
                                          <p:spTgt spid="124"/>
                                        </p:tgtEl>
                                        <p:attrNameLst>
                                          <p:attrName>fill.on</p:attrName>
                                        </p:attrNameLst>
                                      </p:cBhvr>
                                      <p:to>
                                        <p:strVal val="true"/>
                                      </p:to>
                                    </p:set>
                                  </p:childTnLst>
                                </p:cTn>
                              </p:par>
                              <p:par>
                                <p:cTn id="1012" presetID="1" presetClass="mediacall" presetSubtype="0" fill="hold" nodeType="withEffect">
                                  <p:stCondLst>
                                    <p:cond delay="0"/>
                                  </p:stCondLst>
                                  <p:childTnLst>
                                    <p:cmd type="call" cmd="playFrom(0.0)">
                                      <p:cBhvr>
                                        <p:cTn id="1013" dur="6850" fill="hold"/>
                                        <p:tgtEl>
                                          <p:spTgt spid="125"/>
                                        </p:tgtEl>
                                      </p:cBhvr>
                                    </p:cmd>
                                  </p:childTnLst>
                                </p:cTn>
                              </p:par>
                            </p:childTnLst>
                          </p:cTn>
                        </p:par>
                      </p:childTnLst>
                    </p:cTn>
                  </p:par>
                  <p:par>
                    <p:cTn id="1014" fill="hold">
                      <p:stCondLst>
                        <p:cond delay="indefinite"/>
                      </p:stCondLst>
                      <p:childTnLst>
                        <p:par>
                          <p:cTn id="1015" fill="hold">
                            <p:stCondLst>
                              <p:cond delay="0"/>
                            </p:stCondLst>
                            <p:childTnLst>
                              <p:par>
                                <p:cTn id="1016" presetID="1" presetClass="emph" presetSubtype="2" fill="hold" nodeType="clickEffect">
                                  <p:stCondLst>
                                    <p:cond delay="0"/>
                                  </p:stCondLst>
                                  <p:childTnLst>
                                    <p:animClr clrSpc="rgb" dir="cw">
                                      <p:cBhvr>
                                        <p:cTn id="1017" dur="2000" fill="hold"/>
                                        <p:tgtEl>
                                          <p:spTgt spid="124"/>
                                        </p:tgtEl>
                                        <p:attrNameLst>
                                          <p:attrName>fillcolor</p:attrName>
                                        </p:attrNameLst>
                                      </p:cBhvr>
                                      <p:to>
                                        <a:srgbClr val="969696"/>
                                      </p:to>
                                    </p:animClr>
                                    <p:set>
                                      <p:cBhvr>
                                        <p:cTn id="1018" dur="2000" fill="hold"/>
                                        <p:tgtEl>
                                          <p:spTgt spid="124"/>
                                        </p:tgtEl>
                                        <p:attrNameLst>
                                          <p:attrName>fill.type</p:attrName>
                                        </p:attrNameLst>
                                      </p:cBhvr>
                                      <p:to>
                                        <p:strVal val="solid"/>
                                      </p:to>
                                    </p:set>
                                    <p:set>
                                      <p:cBhvr>
                                        <p:cTn id="1019" dur="2000" fill="hold"/>
                                        <p:tgtEl>
                                          <p:spTgt spid="124"/>
                                        </p:tgtEl>
                                        <p:attrNameLst>
                                          <p:attrName>fill.on</p:attrName>
                                        </p:attrNameLst>
                                      </p:cBhvr>
                                      <p:to>
                                        <p:strVal val="true"/>
                                      </p:to>
                                    </p:set>
                                  </p:childTnLst>
                                </p:cTn>
                              </p:par>
                              <p:par>
                                <p:cTn id="1020" presetID="1" presetClass="mediacall" presetSubtype="0" fill="hold" nodeType="withEffect">
                                  <p:stCondLst>
                                    <p:cond delay="0"/>
                                  </p:stCondLst>
                                  <p:childTnLst>
                                    <p:cmd type="call" cmd="playFrom(0.0)">
                                      <p:cBhvr>
                                        <p:cTn id="1021" dur="2169" fill="hold"/>
                                        <p:tgtEl>
                                          <p:spTgt spid="187"/>
                                        </p:tgtEl>
                                      </p:cBhvr>
                                    </p:cmd>
                                  </p:childTnLst>
                                </p:cTn>
                              </p:par>
                            </p:childTnLst>
                          </p:cTn>
                        </p:par>
                      </p:childTnLst>
                    </p:cTn>
                  </p:par>
                </p:childTnLst>
              </p:cTn>
              <p:nextCondLst>
                <p:cond evt="onClick" delay="0">
                  <p:tgtEl>
                    <p:spTgt spid="124"/>
                  </p:tgtEl>
                </p:cond>
              </p:nextCondLst>
            </p:seq>
            <p:audio>
              <p:cMediaNode>
                <p:cTn id="1022" fill="hold" display="0">
                  <p:stCondLst>
                    <p:cond delay="indefinite"/>
                  </p:stCondLst>
                  <p:endCondLst>
                    <p:cond evt="onNext" delay="0">
                      <p:tgtEl>
                        <p:sldTgt/>
                      </p:tgtEl>
                    </p:cond>
                    <p:cond evt="onPrev" delay="0">
                      <p:tgtEl>
                        <p:sldTgt/>
                      </p:tgtEl>
                    </p:cond>
                    <p:cond evt="onStopAudio" delay="0">
                      <p:tgtEl>
                        <p:sldTgt/>
                      </p:tgtEl>
                    </p:cond>
                  </p:endCondLst>
                </p:cTn>
                <p:tgtEl>
                  <p:spTgt spid="125"/>
                </p:tgtEl>
              </p:cMediaNode>
            </p:audio>
            <p:audio>
              <p:cMediaNode>
                <p:cTn id="1023" fill="hold" display="0">
                  <p:stCondLst>
                    <p:cond delay="indefinite"/>
                  </p:stCondLst>
                  <p:endCondLst>
                    <p:cond evt="onNext" delay="0">
                      <p:tgtEl>
                        <p:sldTgt/>
                      </p:tgtEl>
                    </p:cond>
                    <p:cond evt="onPrev" delay="0">
                      <p:tgtEl>
                        <p:sldTgt/>
                      </p:tgtEl>
                    </p:cond>
                    <p:cond evt="onStopAudio" delay="0">
                      <p:tgtEl>
                        <p:sldTgt/>
                      </p:tgtEl>
                    </p:cond>
                  </p:endCondLst>
                </p:cTn>
                <p:tgtEl>
                  <p:spTgt spid="127"/>
                </p:tgtEl>
              </p:cMediaNode>
            </p:audio>
            <p:audio>
              <p:cMediaNode>
                <p:cTn id="1024" fill="hold" display="0">
                  <p:stCondLst>
                    <p:cond delay="indefinite"/>
                  </p:stCondLst>
                  <p:endCondLst>
                    <p:cond evt="onNext" delay="0">
                      <p:tgtEl>
                        <p:sldTgt/>
                      </p:tgtEl>
                    </p:cond>
                    <p:cond evt="onPrev" delay="0">
                      <p:tgtEl>
                        <p:sldTgt/>
                      </p:tgtEl>
                    </p:cond>
                    <p:cond evt="onStopAudio" delay="0">
                      <p:tgtEl>
                        <p:sldTgt/>
                      </p:tgtEl>
                    </p:cond>
                  </p:endCondLst>
                </p:cTn>
                <p:tgtEl>
                  <p:spTgt spid="128"/>
                </p:tgtEl>
              </p:cMediaNode>
            </p:audio>
            <p:audio>
              <p:cMediaNode>
                <p:cTn id="1025" fill="hold" display="0">
                  <p:stCondLst>
                    <p:cond delay="indefinite"/>
                  </p:stCondLst>
                  <p:endCondLst>
                    <p:cond evt="onNext" delay="0">
                      <p:tgtEl>
                        <p:sldTgt/>
                      </p:tgtEl>
                    </p:cond>
                    <p:cond evt="onPrev" delay="0">
                      <p:tgtEl>
                        <p:sldTgt/>
                      </p:tgtEl>
                    </p:cond>
                    <p:cond evt="onStopAudio" delay="0">
                      <p:tgtEl>
                        <p:sldTgt/>
                      </p:tgtEl>
                    </p:cond>
                  </p:endCondLst>
                </p:cTn>
                <p:tgtEl>
                  <p:spTgt spid="129"/>
                </p:tgtEl>
              </p:cMediaNode>
            </p:audio>
            <p:audio>
              <p:cMediaNode>
                <p:cTn id="1026" fill="hold" display="0">
                  <p:stCondLst>
                    <p:cond delay="indefinite"/>
                  </p:stCondLst>
                  <p:endCondLst>
                    <p:cond evt="onNext" delay="0">
                      <p:tgtEl>
                        <p:sldTgt/>
                      </p:tgtEl>
                    </p:cond>
                    <p:cond evt="onPrev" delay="0">
                      <p:tgtEl>
                        <p:sldTgt/>
                      </p:tgtEl>
                    </p:cond>
                    <p:cond evt="onStopAudio" delay="0">
                      <p:tgtEl>
                        <p:sldTgt/>
                      </p:tgtEl>
                    </p:cond>
                  </p:endCondLst>
                </p:cTn>
                <p:tgtEl>
                  <p:spTgt spid="130"/>
                </p:tgtEl>
              </p:cMediaNode>
            </p:audio>
            <p:audio>
              <p:cMediaNode>
                <p:cTn id="1027" fill="hold" display="0">
                  <p:stCondLst>
                    <p:cond delay="indefinite"/>
                  </p:stCondLst>
                  <p:endCondLst>
                    <p:cond evt="onNext" delay="0">
                      <p:tgtEl>
                        <p:sldTgt/>
                      </p:tgtEl>
                    </p:cond>
                    <p:cond evt="onPrev" delay="0">
                      <p:tgtEl>
                        <p:sldTgt/>
                      </p:tgtEl>
                    </p:cond>
                    <p:cond evt="onStopAudio" delay="0">
                      <p:tgtEl>
                        <p:sldTgt/>
                      </p:tgtEl>
                    </p:cond>
                  </p:endCondLst>
                </p:cTn>
                <p:tgtEl>
                  <p:spTgt spid="131"/>
                </p:tgtEl>
              </p:cMediaNode>
            </p:audio>
            <p:audio>
              <p:cMediaNode>
                <p:cTn id="1028" fill="hold" display="0">
                  <p:stCondLst>
                    <p:cond delay="indefinite"/>
                  </p:stCondLst>
                  <p:endCondLst>
                    <p:cond evt="onNext" delay="0">
                      <p:tgtEl>
                        <p:sldTgt/>
                      </p:tgtEl>
                    </p:cond>
                    <p:cond evt="onPrev" delay="0">
                      <p:tgtEl>
                        <p:sldTgt/>
                      </p:tgtEl>
                    </p:cond>
                    <p:cond evt="onStopAudio" delay="0">
                      <p:tgtEl>
                        <p:sldTgt/>
                      </p:tgtEl>
                    </p:cond>
                  </p:endCondLst>
                </p:cTn>
                <p:tgtEl>
                  <p:spTgt spid="132"/>
                </p:tgtEl>
              </p:cMediaNode>
            </p:audio>
            <p:audio>
              <p:cMediaNode>
                <p:cTn id="1029" fill="hold" display="0">
                  <p:stCondLst>
                    <p:cond delay="indefinite"/>
                  </p:stCondLst>
                  <p:endCondLst>
                    <p:cond evt="onNext" delay="0">
                      <p:tgtEl>
                        <p:sldTgt/>
                      </p:tgtEl>
                    </p:cond>
                    <p:cond evt="onPrev" delay="0">
                      <p:tgtEl>
                        <p:sldTgt/>
                      </p:tgtEl>
                    </p:cond>
                    <p:cond evt="onStopAudio" delay="0">
                      <p:tgtEl>
                        <p:sldTgt/>
                      </p:tgtEl>
                    </p:cond>
                  </p:endCondLst>
                </p:cTn>
                <p:tgtEl>
                  <p:spTgt spid="133"/>
                </p:tgtEl>
              </p:cMediaNode>
            </p:audio>
            <p:audio>
              <p:cMediaNode>
                <p:cTn id="1030" fill="hold" display="0">
                  <p:stCondLst>
                    <p:cond delay="indefinite"/>
                  </p:stCondLst>
                  <p:endCondLst>
                    <p:cond evt="onNext" delay="0">
                      <p:tgtEl>
                        <p:sldTgt/>
                      </p:tgtEl>
                    </p:cond>
                    <p:cond evt="onPrev" delay="0">
                      <p:tgtEl>
                        <p:sldTgt/>
                      </p:tgtEl>
                    </p:cond>
                    <p:cond evt="onStopAudio" delay="0">
                      <p:tgtEl>
                        <p:sldTgt/>
                      </p:tgtEl>
                    </p:cond>
                  </p:endCondLst>
                </p:cTn>
                <p:tgtEl>
                  <p:spTgt spid="134"/>
                </p:tgtEl>
              </p:cMediaNode>
            </p:audio>
            <p:audio>
              <p:cMediaNode>
                <p:cTn id="1031" fill="hold" display="0">
                  <p:stCondLst>
                    <p:cond delay="indefinite"/>
                  </p:stCondLst>
                  <p:endCondLst>
                    <p:cond evt="onNext" delay="0">
                      <p:tgtEl>
                        <p:sldTgt/>
                      </p:tgtEl>
                    </p:cond>
                    <p:cond evt="onPrev" delay="0">
                      <p:tgtEl>
                        <p:sldTgt/>
                      </p:tgtEl>
                    </p:cond>
                    <p:cond evt="onStopAudio" delay="0">
                      <p:tgtEl>
                        <p:sldTgt/>
                      </p:tgtEl>
                    </p:cond>
                  </p:endCondLst>
                </p:cTn>
                <p:tgtEl>
                  <p:spTgt spid="135"/>
                </p:tgtEl>
              </p:cMediaNode>
            </p:audio>
            <p:audio>
              <p:cMediaNode>
                <p:cTn id="1032" fill="hold" display="0">
                  <p:stCondLst>
                    <p:cond delay="indefinite"/>
                  </p:stCondLst>
                  <p:endCondLst>
                    <p:cond evt="onNext" delay="0">
                      <p:tgtEl>
                        <p:sldTgt/>
                      </p:tgtEl>
                    </p:cond>
                    <p:cond evt="onPrev" delay="0">
                      <p:tgtEl>
                        <p:sldTgt/>
                      </p:tgtEl>
                    </p:cond>
                    <p:cond evt="onStopAudio" delay="0">
                      <p:tgtEl>
                        <p:sldTgt/>
                      </p:tgtEl>
                    </p:cond>
                  </p:endCondLst>
                </p:cTn>
                <p:tgtEl>
                  <p:spTgt spid="136"/>
                </p:tgtEl>
              </p:cMediaNode>
            </p:audio>
            <p:audio>
              <p:cMediaNode>
                <p:cTn id="1033" fill="hold" display="0">
                  <p:stCondLst>
                    <p:cond delay="indefinite"/>
                  </p:stCondLst>
                  <p:endCondLst>
                    <p:cond evt="onNext" delay="0">
                      <p:tgtEl>
                        <p:sldTgt/>
                      </p:tgtEl>
                    </p:cond>
                    <p:cond evt="onPrev" delay="0">
                      <p:tgtEl>
                        <p:sldTgt/>
                      </p:tgtEl>
                    </p:cond>
                    <p:cond evt="onStopAudio" delay="0">
                      <p:tgtEl>
                        <p:sldTgt/>
                      </p:tgtEl>
                    </p:cond>
                  </p:endCondLst>
                </p:cTn>
                <p:tgtEl>
                  <p:spTgt spid="137"/>
                </p:tgtEl>
              </p:cMediaNode>
            </p:audio>
            <p:audio>
              <p:cMediaNode>
                <p:cTn id="1034" fill="hold" display="0">
                  <p:stCondLst>
                    <p:cond delay="indefinite"/>
                  </p:stCondLst>
                  <p:endCondLst>
                    <p:cond evt="onNext" delay="0">
                      <p:tgtEl>
                        <p:sldTgt/>
                      </p:tgtEl>
                    </p:cond>
                    <p:cond evt="onPrev" delay="0">
                      <p:tgtEl>
                        <p:sldTgt/>
                      </p:tgtEl>
                    </p:cond>
                    <p:cond evt="onStopAudio" delay="0">
                      <p:tgtEl>
                        <p:sldTgt/>
                      </p:tgtEl>
                    </p:cond>
                  </p:endCondLst>
                </p:cTn>
                <p:tgtEl>
                  <p:spTgt spid="138"/>
                </p:tgtEl>
              </p:cMediaNode>
            </p:audio>
            <p:audio>
              <p:cMediaNode>
                <p:cTn id="1035" fill="hold" display="0">
                  <p:stCondLst>
                    <p:cond delay="indefinite"/>
                  </p:stCondLst>
                  <p:endCondLst>
                    <p:cond evt="onNext" delay="0">
                      <p:tgtEl>
                        <p:sldTgt/>
                      </p:tgtEl>
                    </p:cond>
                    <p:cond evt="onPrev" delay="0">
                      <p:tgtEl>
                        <p:sldTgt/>
                      </p:tgtEl>
                    </p:cond>
                    <p:cond evt="onStopAudio" delay="0">
                      <p:tgtEl>
                        <p:sldTgt/>
                      </p:tgtEl>
                    </p:cond>
                  </p:endCondLst>
                </p:cTn>
                <p:tgtEl>
                  <p:spTgt spid="139"/>
                </p:tgtEl>
              </p:cMediaNode>
            </p:audio>
            <p:audio>
              <p:cMediaNode>
                <p:cTn id="1036" fill="hold" display="0">
                  <p:stCondLst>
                    <p:cond delay="indefinite"/>
                  </p:stCondLst>
                  <p:endCondLst>
                    <p:cond evt="onNext" delay="0">
                      <p:tgtEl>
                        <p:sldTgt/>
                      </p:tgtEl>
                    </p:cond>
                    <p:cond evt="onPrev" delay="0">
                      <p:tgtEl>
                        <p:sldTgt/>
                      </p:tgtEl>
                    </p:cond>
                    <p:cond evt="onStopAudio" delay="0">
                      <p:tgtEl>
                        <p:sldTgt/>
                      </p:tgtEl>
                    </p:cond>
                  </p:endCondLst>
                </p:cTn>
                <p:tgtEl>
                  <p:spTgt spid="140"/>
                </p:tgtEl>
              </p:cMediaNode>
            </p:audio>
            <p:audio>
              <p:cMediaNode>
                <p:cTn id="1037" fill="hold" display="0">
                  <p:stCondLst>
                    <p:cond delay="indefinite"/>
                  </p:stCondLst>
                  <p:endCondLst>
                    <p:cond evt="onNext" delay="0">
                      <p:tgtEl>
                        <p:sldTgt/>
                      </p:tgtEl>
                    </p:cond>
                    <p:cond evt="onPrev" delay="0">
                      <p:tgtEl>
                        <p:sldTgt/>
                      </p:tgtEl>
                    </p:cond>
                    <p:cond evt="onStopAudio" delay="0">
                      <p:tgtEl>
                        <p:sldTgt/>
                      </p:tgtEl>
                    </p:cond>
                  </p:endCondLst>
                </p:cTn>
                <p:tgtEl>
                  <p:spTgt spid="141"/>
                </p:tgtEl>
              </p:cMediaNode>
            </p:audio>
            <p:audio>
              <p:cMediaNode>
                <p:cTn id="1038" fill="hold" display="0">
                  <p:stCondLst>
                    <p:cond delay="indefinite"/>
                  </p:stCondLst>
                  <p:endCondLst>
                    <p:cond evt="onNext" delay="0">
                      <p:tgtEl>
                        <p:sldTgt/>
                      </p:tgtEl>
                    </p:cond>
                    <p:cond evt="onPrev" delay="0">
                      <p:tgtEl>
                        <p:sldTgt/>
                      </p:tgtEl>
                    </p:cond>
                    <p:cond evt="onStopAudio" delay="0">
                      <p:tgtEl>
                        <p:sldTgt/>
                      </p:tgtEl>
                    </p:cond>
                  </p:endCondLst>
                </p:cTn>
                <p:tgtEl>
                  <p:spTgt spid="142"/>
                </p:tgtEl>
              </p:cMediaNode>
            </p:audio>
            <p:audio>
              <p:cMediaNode>
                <p:cTn id="1039" fill="hold" display="0">
                  <p:stCondLst>
                    <p:cond delay="indefinite"/>
                  </p:stCondLst>
                  <p:endCondLst>
                    <p:cond evt="onNext" delay="0">
                      <p:tgtEl>
                        <p:sldTgt/>
                      </p:tgtEl>
                    </p:cond>
                    <p:cond evt="onPrev" delay="0">
                      <p:tgtEl>
                        <p:sldTgt/>
                      </p:tgtEl>
                    </p:cond>
                    <p:cond evt="onStopAudio" delay="0">
                      <p:tgtEl>
                        <p:sldTgt/>
                      </p:tgtEl>
                    </p:cond>
                  </p:endCondLst>
                </p:cTn>
                <p:tgtEl>
                  <p:spTgt spid="143"/>
                </p:tgtEl>
              </p:cMediaNode>
            </p:audio>
            <p:audio>
              <p:cMediaNode>
                <p:cTn id="1040" fill="hold" display="0">
                  <p:stCondLst>
                    <p:cond delay="indefinite"/>
                  </p:stCondLst>
                  <p:endCondLst>
                    <p:cond evt="onNext" delay="0">
                      <p:tgtEl>
                        <p:sldTgt/>
                      </p:tgtEl>
                    </p:cond>
                    <p:cond evt="onPrev" delay="0">
                      <p:tgtEl>
                        <p:sldTgt/>
                      </p:tgtEl>
                    </p:cond>
                    <p:cond evt="onStopAudio" delay="0">
                      <p:tgtEl>
                        <p:sldTgt/>
                      </p:tgtEl>
                    </p:cond>
                  </p:endCondLst>
                </p:cTn>
                <p:tgtEl>
                  <p:spTgt spid="144"/>
                </p:tgtEl>
              </p:cMediaNode>
            </p:audio>
            <p:audio>
              <p:cMediaNode>
                <p:cTn id="1041" fill="hold" display="0">
                  <p:stCondLst>
                    <p:cond delay="indefinite"/>
                  </p:stCondLst>
                  <p:endCondLst>
                    <p:cond evt="onNext" delay="0">
                      <p:tgtEl>
                        <p:sldTgt/>
                      </p:tgtEl>
                    </p:cond>
                    <p:cond evt="onPrev" delay="0">
                      <p:tgtEl>
                        <p:sldTgt/>
                      </p:tgtEl>
                    </p:cond>
                    <p:cond evt="onStopAudio" delay="0">
                      <p:tgtEl>
                        <p:sldTgt/>
                      </p:tgtEl>
                    </p:cond>
                  </p:endCondLst>
                </p:cTn>
                <p:tgtEl>
                  <p:spTgt spid="145"/>
                </p:tgtEl>
              </p:cMediaNode>
            </p:audio>
            <p:audio>
              <p:cMediaNode>
                <p:cTn id="1042" fill="hold" display="0">
                  <p:stCondLst>
                    <p:cond delay="indefinite"/>
                  </p:stCondLst>
                  <p:endCondLst>
                    <p:cond evt="onNext" delay="0">
                      <p:tgtEl>
                        <p:sldTgt/>
                      </p:tgtEl>
                    </p:cond>
                    <p:cond evt="onPrev" delay="0">
                      <p:tgtEl>
                        <p:sldTgt/>
                      </p:tgtEl>
                    </p:cond>
                    <p:cond evt="onStopAudio" delay="0">
                      <p:tgtEl>
                        <p:sldTgt/>
                      </p:tgtEl>
                    </p:cond>
                  </p:endCondLst>
                </p:cTn>
                <p:tgtEl>
                  <p:spTgt spid="146"/>
                </p:tgtEl>
              </p:cMediaNode>
            </p:audio>
            <p:audio>
              <p:cMediaNode>
                <p:cTn id="1043" fill="hold" display="0">
                  <p:stCondLst>
                    <p:cond delay="indefinite"/>
                  </p:stCondLst>
                  <p:endCondLst>
                    <p:cond evt="onNext" delay="0">
                      <p:tgtEl>
                        <p:sldTgt/>
                      </p:tgtEl>
                    </p:cond>
                    <p:cond evt="onPrev" delay="0">
                      <p:tgtEl>
                        <p:sldTgt/>
                      </p:tgtEl>
                    </p:cond>
                    <p:cond evt="onStopAudio" delay="0">
                      <p:tgtEl>
                        <p:sldTgt/>
                      </p:tgtEl>
                    </p:cond>
                  </p:endCondLst>
                </p:cTn>
                <p:tgtEl>
                  <p:spTgt spid="147"/>
                </p:tgtEl>
              </p:cMediaNode>
            </p:audio>
            <p:audio>
              <p:cMediaNode>
                <p:cTn id="1044" fill="hold" display="0">
                  <p:stCondLst>
                    <p:cond delay="indefinite"/>
                  </p:stCondLst>
                  <p:endCondLst>
                    <p:cond evt="onNext" delay="0">
                      <p:tgtEl>
                        <p:sldTgt/>
                      </p:tgtEl>
                    </p:cond>
                    <p:cond evt="onPrev" delay="0">
                      <p:tgtEl>
                        <p:sldTgt/>
                      </p:tgtEl>
                    </p:cond>
                    <p:cond evt="onStopAudio" delay="0">
                      <p:tgtEl>
                        <p:sldTgt/>
                      </p:tgtEl>
                    </p:cond>
                  </p:endCondLst>
                </p:cTn>
                <p:tgtEl>
                  <p:spTgt spid="148"/>
                </p:tgtEl>
              </p:cMediaNode>
            </p:audio>
            <p:audio>
              <p:cMediaNode>
                <p:cTn id="1045" fill="hold" display="0">
                  <p:stCondLst>
                    <p:cond delay="indefinite"/>
                  </p:stCondLst>
                  <p:endCondLst>
                    <p:cond evt="onNext" delay="0">
                      <p:tgtEl>
                        <p:sldTgt/>
                      </p:tgtEl>
                    </p:cond>
                    <p:cond evt="onPrev" delay="0">
                      <p:tgtEl>
                        <p:sldTgt/>
                      </p:tgtEl>
                    </p:cond>
                    <p:cond evt="onStopAudio" delay="0">
                      <p:tgtEl>
                        <p:sldTgt/>
                      </p:tgtEl>
                    </p:cond>
                  </p:endCondLst>
                </p:cTn>
                <p:tgtEl>
                  <p:spTgt spid="149"/>
                </p:tgtEl>
              </p:cMediaNode>
            </p:audio>
            <p:audio>
              <p:cMediaNode>
                <p:cTn id="1046" fill="hold" display="0">
                  <p:stCondLst>
                    <p:cond delay="indefinite"/>
                  </p:stCondLst>
                  <p:endCondLst>
                    <p:cond evt="onNext" delay="0">
                      <p:tgtEl>
                        <p:sldTgt/>
                      </p:tgtEl>
                    </p:cond>
                    <p:cond evt="onPrev" delay="0">
                      <p:tgtEl>
                        <p:sldTgt/>
                      </p:tgtEl>
                    </p:cond>
                    <p:cond evt="onStopAudio" delay="0">
                      <p:tgtEl>
                        <p:sldTgt/>
                      </p:tgtEl>
                    </p:cond>
                  </p:endCondLst>
                </p:cTn>
                <p:tgtEl>
                  <p:spTgt spid="150"/>
                </p:tgtEl>
              </p:cMediaNode>
            </p:audio>
            <p:audio>
              <p:cMediaNode>
                <p:cTn id="1047" fill="hold" display="0">
                  <p:stCondLst>
                    <p:cond delay="indefinite"/>
                  </p:stCondLst>
                  <p:endCondLst>
                    <p:cond evt="onNext" delay="0">
                      <p:tgtEl>
                        <p:sldTgt/>
                      </p:tgtEl>
                    </p:cond>
                    <p:cond evt="onPrev" delay="0">
                      <p:tgtEl>
                        <p:sldTgt/>
                      </p:tgtEl>
                    </p:cond>
                    <p:cond evt="onStopAudio" delay="0">
                      <p:tgtEl>
                        <p:sldTgt/>
                      </p:tgtEl>
                    </p:cond>
                  </p:endCondLst>
                </p:cTn>
                <p:tgtEl>
                  <p:spTgt spid="151"/>
                </p:tgtEl>
              </p:cMediaNode>
            </p:audio>
            <p:audio>
              <p:cMediaNode>
                <p:cTn id="1048" fill="hold" display="0">
                  <p:stCondLst>
                    <p:cond delay="indefinite"/>
                  </p:stCondLst>
                  <p:endCondLst>
                    <p:cond evt="onNext" delay="0">
                      <p:tgtEl>
                        <p:sldTgt/>
                      </p:tgtEl>
                    </p:cond>
                    <p:cond evt="onPrev" delay="0">
                      <p:tgtEl>
                        <p:sldTgt/>
                      </p:tgtEl>
                    </p:cond>
                    <p:cond evt="onStopAudio" delay="0">
                      <p:tgtEl>
                        <p:sldTgt/>
                      </p:tgtEl>
                    </p:cond>
                  </p:endCondLst>
                </p:cTn>
                <p:tgtEl>
                  <p:spTgt spid="152"/>
                </p:tgtEl>
              </p:cMediaNode>
            </p:audio>
            <p:audio>
              <p:cMediaNode>
                <p:cTn id="1049" fill="hold" display="0">
                  <p:stCondLst>
                    <p:cond delay="indefinite"/>
                  </p:stCondLst>
                  <p:endCondLst>
                    <p:cond evt="onNext" delay="0">
                      <p:tgtEl>
                        <p:sldTgt/>
                      </p:tgtEl>
                    </p:cond>
                    <p:cond evt="onPrev" delay="0">
                      <p:tgtEl>
                        <p:sldTgt/>
                      </p:tgtEl>
                    </p:cond>
                    <p:cond evt="onStopAudio" delay="0">
                      <p:tgtEl>
                        <p:sldTgt/>
                      </p:tgtEl>
                    </p:cond>
                  </p:endCondLst>
                </p:cTn>
                <p:tgtEl>
                  <p:spTgt spid="153"/>
                </p:tgtEl>
              </p:cMediaNode>
            </p:audio>
            <p:audio>
              <p:cMediaNode>
                <p:cTn id="1050" fill="hold" display="0">
                  <p:stCondLst>
                    <p:cond delay="indefinite"/>
                  </p:stCondLst>
                  <p:endCondLst>
                    <p:cond evt="onNext" delay="0">
                      <p:tgtEl>
                        <p:sldTgt/>
                      </p:tgtEl>
                    </p:cond>
                    <p:cond evt="onPrev" delay="0">
                      <p:tgtEl>
                        <p:sldTgt/>
                      </p:tgtEl>
                    </p:cond>
                    <p:cond evt="onStopAudio" delay="0">
                      <p:tgtEl>
                        <p:sldTgt/>
                      </p:tgtEl>
                    </p:cond>
                  </p:endCondLst>
                </p:cTn>
                <p:tgtEl>
                  <p:spTgt spid="154"/>
                </p:tgtEl>
              </p:cMediaNode>
            </p:audio>
            <p:audio>
              <p:cMediaNode>
                <p:cTn id="1051" fill="hold" display="0">
                  <p:stCondLst>
                    <p:cond delay="indefinite"/>
                  </p:stCondLst>
                  <p:endCondLst>
                    <p:cond evt="onNext" delay="0">
                      <p:tgtEl>
                        <p:sldTgt/>
                      </p:tgtEl>
                    </p:cond>
                    <p:cond evt="onPrev" delay="0">
                      <p:tgtEl>
                        <p:sldTgt/>
                      </p:tgtEl>
                    </p:cond>
                    <p:cond evt="onStopAudio" delay="0">
                      <p:tgtEl>
                        <p:sldTgt/>
                      </p:tgtEl>
                    </p:cond>
                  </p:endCondLst>
                </p:cTn>
                <p:tgtEl>
                  <p:spTgt spid="155"/>
                </p:tgtEl>
              </p:cMediaNode>
            </p:audio>
            <p:audio>
              <p:cMediaNode>
                <p:cTn id="1052" fill="hold" display="0">
                  <p:stCondLst>
                    <p:cond delay="indefinite"/>
                  </p:stCondLst>
                  <p:endCondLst>
                    <p:cond evt="onNext" delay="0">
                      <p:tgtEl>
                        <p:sldTgt/>
                      </p:tgtEl>
                    </p:cond>
                    <p:cond evt="onPrev" delay="0">
                      <p:tgtEl>
                        <p:sldTgt/>
                      </p:tgtEl>
                    </p:cond>
                    <p:cond evt="onStopAudio" delay="0">
                      <p:tgtEl>
                        <p:sldTgt/>
                      </p:tgtEl>
                    </p:cond>
                  </p:endCondLst>
                </p:cTn>
                <p:tgtEl>
                  <p:spTgt spid="156"/>
                </p:tgtEl>
              </p:cMediaNode>
            </p:audio>
            <p:audio>
              <p:cMediaNode>
                <p:cTn id="1053" fill="hold" display="0">
                  <p:stCondLst>
                    <p:cond delay="indefinite"/>
                  </p:stCondLst>
                  <p:endCondLst>
                    <p:cond evt="onNext" delay="0">
                      <p:tgtEl>
                        <p:sldTgt/>
                      </p:tgtEl>
                    </p:cond>
                    <p:cond evt="onPrev" delay="0">
                      <p:tgtEl>
                        <p:sldTgt/>
                      </p:tgtEl>
                    </p:cond>
                    <p:cond evt="onStopAudio" delay="0">
                      <p:tgtEl>
                        <p:sldTgt/>
                      </p:tgtEl>
                    </p:cond>
                  </p:endCondLst>
                </p:cTn>
                <p:tgtEl>
                  <p:spTgt spid="157"/>
                </p:tgtEl>
              </p:cMediaNode>
            </p:audio>
            <p:audio>
              <p:cMediaNode>
                <p:cTn id="1054" fill="hold" display="0">
                  <p:stCondLst>
                    <p:cond delay="indefinite"/>
                  </p:stCondLst>
                  <p:endCondLst>
                    <p:cond evt="onNext" delay="0">
                      <p:tgtEl>
                        <p:sldTgt/>
                      </p:tgtEl>
                    </p:cond>
                    <p:cond evt="onPrev" delay="0">
                      <p:tgtEl>
                        <p:sldTgt/>
                      </p:tgtEl>
                    </p:cond>
                    <p:cond evt="onStopAudio" delay="0">
                      <p:tgtEl>
                        <p:sldTgt/>
                      </p:tgtEl>
                    </p:cond>
                  </p:endCondLst>
                </p:cTn>
                <p:tgtEl>
                  <p:spTgt spid="158"/>
                </p:tgtEl>
              </p:cMediaNode>
            </p:audio>
            <p:audio>
              <p:cMediaNode>
                <p:cTn id="1055" fill="hold" display="0">
                  <p:stCondLst>
                    <p:cond delay="indefinite"/>
                  </p:stCondLst>
                  <p:endCondLst>
                    <p:cond evt="onNext" delay="0">
                      <p:tgtEl>
                        <p:sldTgt/>
                      </p:tgtEl>
                    </p:cond>
                    <p:cond evt="onPrev" delay="0">
                      <p:tgtEl>
                        <p:sldTgt/>
                      </p:tgtEl>
                    </p:cond>
                    <p:cond evt="onStopAudio" delay="0">
                      <p:tgtEl>
                        <p:sldTgt/>
                      </p:tgtEl>
                    </p:cond>
                  </p:endCondLst>
                </p:cTn>
                <p:tgtEl>
                  <p:spTgt spid="159"/>
                </p:tgtEl>
              </p:cMediaNode>
            </p:audio>
            <p:audio>
              <p:cMediaNode>
                <p:cTn id="1056" fill="hold" display="0">
                  <p:stCondLst>
                    <p:cond delay="indefinite"/>
                  </p:stCondLst>
                  <p:endCondLst>
                    <p:cond evt="onNext" delay="0">
                      <p:tgtEl>
                        <p:sldTgt/>
                      </p:tgtEl>
                    </p:cond>
                    <p:cond evt="onPrev" delay="0">
                      <p:tgtEl>
                        <p:sldTgt/>
                      </p:tgtEl>
                    </p:cond>
                    <p:cond evt="onStopAudio" delay="0">
                      <p:tgtEl>
                        <p:sldTgt/>
                      </p:tgtEl>
                    </p:cond>
                  </p:endCondLst>
                </p:cTn>
                <p:tgtEl>
                  <p:spTgt spid="160"/>
                </p:tgtEl>
              </p:cMediaNode>
            </p:audio>
            <p:audio>
              <p:cMediaNode>
                <p:cTn id="1057" fill="hold" display="0">
                  <p:stCondLst>
                    <p:cond delay="indefinite"/>
                  </p:stCondLst>
                  <p:endCondLst>
                    <p:cond evt="onNext" delay="0">
                      <p:tgtEl>
                        <p:sldTgt/>
                      </p:tgtEl>
                    </p:cond>
                    <p:cond evt="onPrev" delay="0">
                      <p:tgtEl>
                        <p:sldTgt/>
                      </p:tgtEl>
                    </p:cond>
                    <p:cond evt="onStopAudio" delay="0">
                      <p:tgtEl>
                        <p:sldTgt/>
                      </p:tgtEl>
                    </p:cond>
                  </p:endCondLst>
                </p:cTn>
                <p:tgtEl>
                  <p:spTgt spid="161"/>
                </p:tgtEl>
              </p:cMediaNode>
            </p:audio>
            <p:audio>
              <p:cMediaNode>
                <p:cTn id="1058" fill="hold" display="0">
                  <p:stCondLst>
                    <p:cond delay="indefinite"/>
                  </p:stCondLst>
                  <p:endCondLst>
                    <p:cond evt="onNext" delay="0">
                      <p:tgtEl>
                        <p:sldTgt/>
                      </p:tgtEl>
                    </p:cond>
                    <p:cond evt="onPrev" delay="0">
                      <p:tgtEl>
                        <p:sldTgt/>
                      </p:tgtEl>
                    </p:cond>
                    <p:cond evt="onStopAudio" delay="0">
                      <p:tgtEl>
                        <p:sldTgt/>
                      </p:tgtEl>
                    </p:cond>
                  </p:endCondLst>
                </p:cTn>
                <p:tgtEl>
                  <p:spTgt spid="162"/>
                </p:tgtEl>
              </p:cMediaNode>
            </p:audio>
            <p:audio>
              <p:cMediaNode>
                <p:cTn id="1059" fill="hold" display="0">
                  <p:stCondLst>
                    <p:cond delay="indefinite"/>
                  </p:stCondLst>
                  <p:endCondLst>
                    <p:cond evt="onNext" delay="0">
                      <p:tgtEl>
                        <p:sldTgt/>
                      </p:tgtEl>
                    </p:cond>
                    <p:cond evt="onPrev" delay="0">
                      <p:tgtEl>
                        <p:sldTgt/>
                      </p:tgtEl>
                    </p:cond>
                    <p:cond evt="onStopAudio" delay="0">
                      <p:tgtEl>
                        <p:sldTgt/>
                      </p:tgtEl>
                    </p:cond>
                  </p:endCondLst>
                </p:cTn>
                <p:tgtEl>
                  <p:spTgt spid="163"/>
                </p:tgtEl>
              </p:cMediaNode>
            </p:audio>
            <p:audio>
              <p:cMediaNode>
                <p:cTn id="1060" fill="hold" display="0">
                  <p:stCondLst>
                    <p:cond delay="indefinite"/>
                  </p:stCondLst>
                  <p:endCondLst>
                    <p:cond evt="onNext" delay="0">
                      <p:tgtEl>
                        <p:sldTgt/>
                      </p:tgtEl>
                    </p:cond>
                    <p:cond evt="onPrev" delay="0">
                      <p:tgtEl>
                        <p:sldTgt/>
                      </p:tgtEl>
                    </p:cond>
                    <p:cond evt="onStopAudio" delay="0">
                      <p:tgtEl>
                        <p:sldTgt/>
                      </p:tgtEl>
                    </p:cond>
                  </p:endCondLst>
                </p:cTn>
                <p:tgtEl>
                  <p:spTgt spid="164"/>
                </p:tgtEl>
              </p:cMediaNode>
            </p:audio>
            <p:audio>
              <p:cMediaNode>
                <p:cTn id="1061" fill="hold" display="0">
                  <p:stCondLst>
                    <p:cond delay="indefinite"/>
                  </p:stCondLst>
                  <p:endCondLst>
                    <p:cond evt="onNext" delay="0">
                      <p:tgtEl>
                        <p:sldTgt/>
                      </p:tgtEl>
                    </p:cond>
                    <p:cond evt="onPrev" delay="0">
                      <p:tgtEl>
                        <p:sldTgt/>
                      </p:tgtEl>
                    </p:cond>
                    <p:cond evt="onStopAudio" delay="0">
                      <p:tgtEl>
                        <p:sldTgt/>
                      </p:tgtEl>
                    </p:cond>
                  </p:endCondLst>
                </p:cTn>
                <p:tgtEl>
                  <p:spTgt spid="165"/>
                </p:tgtEl>
              </p:cMediaNode>
            </p:audio>
            <p:audio>
              <p:cMediaNode>
                <p:cTn id="1062" fill="hold" display="0">
                  <p:stCondLst>
                    <p:cond delay="indefinite"/>
                  </p:stCondLst>
                  <p:endCondLst>
                    <p:cond evt="onNext" delay="0">
                      <p:tgtEl>
                        <p:sldTgt/>
                      </p:tgtEl>
                    </p:cond>
                    <p:cond evt="onPrev" delay="0">
                      <p:tgtEl>
                        <p:sldTgt/>
                      </p:tgtEl>
                    </p:cond>
                    <p:cond evt="onStopAudio" delay="0">
                      <p:tgtEl>
                        <p:sldTgt/>
                      </p:tgtEl>
                    </p:cond>
                  </p:endCondLst>
                </p:cTn>
                <p:tgtEl>
                  <p:spTgt spid="166"/>
                </p:tgtEl>
              </p:cMediaNode>
            </p:audio>
            <p:audio>
              <p:cMediaNode>
                <p:cTn id="1063" fill="hold" display="0">
                  <p:stCondLst>
                    <p:cond delay="indefinite"/>
                  </p:stCondLst>
                  <p:endCondLst>
                    <p:cond evt="onNext" delay="0">
                      <p:tgtEl>
                        <p:sldTgt/>
                      </p:tgtEl>
                    </p:cond>
                    <p:cond evt="onPrev" delay="0">
                      <p:tgtEl>
                        <p:sldTgt/>
                      </p:tgtEl>
                    </p:cond>
                    <p:cond evt="onStopAudio" delay="0">
                      <p:tgtEl>
                        <p:sldTgt/>
                      </p:tgtEl>
                    </p:cond>
                  </p:endCondLst>
                </p:cTn>
                <p:tgtEl>
                  <p:spTgt spid="167"/>
                </p:tgtEl>
              </p:cMediaNode>
            </p:audio>
            <p:audio>
              <p:cMediaNode>
                <p:cTn id="1064" fill="hold" display="0">
                  <p:stCondLst>
                    <p:cond delay="indefinite"/>
                  </p:stCondLst>
                  <p:endCondLst>
                    <p:cond evt="onNext" delay="0">
                      <p:tgtEl>
                        <p:sldTgt/>
                      </p:tgtEl>
                    </p:cond>
                    <p:cond evt="onPrev" delay="0">
                      <p:tgtEl>
                        <p:sldTgt/>
                      </p:tgtEl>
                    </p:cond>
                    <p:cond evt="onStopAudio" delay="0">
                      <p:tgtEl>
                        <p:sldTgt/>
                      </p:tgtEl>
                    </p:cond>
                  </p:endCondLst>
                </p:cTn>
                <p:tgtEl>
                  <p:spTgt spid="168"/>
                </p:tgtEl>
              </p:cMediaNode>
            </p:audio>
            <p:audio>
              <p:cMediaNode>
                <p:cTn id="1065" fill="hold" display="0">
                  <p:stCondLst>
                    <p:cond delay="indefinite"/>
                  </p:stCondLst>
                  <p:endCondLst>
                    <p:cond evt="onNext" delay="0">
                      <p:tgtEl>
                        <p:sldTgt/>
                      </p:tgtEl>
                    </p:cond>
                    <p:cond evt="onPrev" delay="0">
                      <p:tgtEl>
                        <p:sldTgt/>
                      </p:tgtEl>
                    </p:cond>
                    <p:cond evt="onStopAudio" delay="0">
                      <p:tgtEl>
                        <p:sldTgt/>
                      </p:tgtEl>
                    </p:cond>
                  </p:endCondLst>
                </p:cTn>
                <p:tgtEl>
                  <p:spTgt spid="169"/>
                </p:tgtEl>
              </p:cMediaNode>
            </p:audio>
            <p:audio>
              <p:cMediaNode>
                <p:cTn id="1066" fill="hold" display="0">
                  <p:stCondLst>
                    <p:cond delay="indefinite"/>
                  </p:stCondLst>
                  <p:endCondLst>
                    <p:cond evt="onNext" delay="0">
                      <p:tgtEl>
                        <p:sldTgt/>
                      </p:tgtEl>
                    </p:cond>
                    <p:cond evt="onPrev" delay="0">
                      <p:tgtEl>
                        <p:sldTgt/>
                      </p:tgtEl>
                    </p:cond>
                    <p:cond evt="onStopAudio" delay="0">
                      <p:tgtEl>
                        <p:sldTgt/>
                      </p:tgtEl>
                    </p:cond>
                  </p:endCondLst>
                </p:cTn>
                <p:tgtEl>
                  <p:spTgt spid="170"/>
                </p:tgtEl>
              </p:cMediaNode>
            </p:audio>
            <p:audio>
              <p:cMediaNode>
                <p:cTn id="1067" fill="hold" display="0">
                  <p:stCondLst>
                    <p:cond delay="indefinite"/>
                  </p:stCondLst>
                  <p:endCondLst>
                    <p:cond evt="onNext" delay="0">
                      <p:tgtEl>
                        <p:sldTgt/>
                      </p:tgtEl>
                    </p:cond>
                    <p:cond evt="onPrev" delay="0">
                      <p:tgtEl>
                        <p:sldTgt/>
                      </p:tgtEl>
                    </p:cond>
                    <p:cond evt="onStopAudio" delay="0">
                      <p:tgtEl>
                        <p:sldTgt/>
                      </p:tgtEl>
                    </p:cond>
                  </p:endCondLst>
                </p:cTn>
                <p:tgtEl>
                  <p:spTgt spid="171"/>
                </p:tgtEl>
              </p:cMediaNode>
            </p:audio>
            <p:audio>
              <p:cMediaNode>
                <p:cTn id="1068" fill="hold" display="0">
                  <p:stCondLst>
                    <p:cond delay="indefinite"/>
                  </p:stCondLst>
                  <p:endCondLst>
                    <p:cond evt="onNext" delay="0">
                      <p:tgtEl>
                        <p:sldTgt/>
                      </p:tgtEl>
                    </p:cond>
                    <p:cond evt="onPrev" delay="0">
                      <p:tgtEl>
                        <p:sldTgt/>
                      </p:tgtEl>
                    </p:cond>
                    <p:cond evt="onStopAudio" delay="0">
                      <p:tgtEl>
                        <p:sldTgt/>
                      </p:tgtEl>
                    </p:cond>
                  </p:endCondLst>
                </p:cTn>
                <p:tgtEl>
                  <p:spTgt spid="172"/>
                </p:tgtEl>
              </p:cMediaNode>
            </p:audio>
            <p:audio>
              <p:cMediaNode>
                <p:cTn id="1069" fill="hold" display="0">
                  <p:stCondLst>
                    <p:cond delay="indefinite"/>
                  </p:stCondLst>
                  <p:endCondLst>
                    <p:cond evt="onNext" delay="0">
                      <p:tgtEl>
                        <p:sldTgt/>
                      </p:tgtEl>
                    </p:cond>
                    <p:cond evt="onPrev" delay="0">
                      <p:tgtEl>
                        <p:sldTgt/>
                      </p:tgtEl>
                    </p:cond>
                    <p:cond evt="onStopAudio" delay="0">
                      <p:tgtEl>
                        <p:sldTgt/>
                      </p:tgtEl>
                    </p:cond>
                  </p:endCondLst>
                </p:cTn>
                <p:tgtEl>
                  <p:spTgt spid="173"/>
                </p:tgtEl>
              </p:cMediaNode>
            </p:audio>
            <p:audio>
              <p:cMediaNode>
                <p:cTn id="1070" fill="hold" display="0">
                  <p:stCondLst>
                    <p:cond delay="indefinite"/>
                  </p:stCondLst>
                  <p:endCondLst>
                    <p:cond evt="onNext" delay="0">
                      <p:tgtEl>
                        <p:sldTgt/>
                      </p:tgtEl>
                    </p:cond>
                    <p:cond evt="onPrev" delay="0">
                      <p:tgtEl>
                        <p:sldTgt/>
                      </p:tgtEl>
                    </p:cond>
                    <p:cond evt="onStopAudio" delay="0">
                      <p:tgtEl>
                        <p:sldTgt/>
                      </p:tgtEl>
                    </p:cond>
                  </p:endCondLst>
                </p:cTn>
                <p:tgtEl>
                  <p:spTgt spid="174"/>
                </p:tgtEl>
              </p:cMediaNode>
            </p:audio>
            <p:audio>
              <p:cMediaNode>
                <p:cTn id="1071" fill="hold" display="0">
                  <p:stCondLst>
                    <p:cond delay="indefinite"/>
                  </p:stCondLst>
                  <p:endCondLst>
                    <p:cond evt="onNext" delay="0">
                      <p:tgtEl>
                        <p:sldTgt/>
                      </p:tgtEl>
                    </p:cond>
                    <p:cond evt="onPrev" delay="0">
                      <p:tgtEl>
                        <p:sldTgt/>
                      </p:tgtEl>
                    </p:cond>
                    <p:cond evt="onStopAudio" delay="0">
                      <p:tgtEl>
                        <p:sldTgt/>
                      </p:tgtEl>
                    </p:cond>
                  </p:endCondLst>
                </p:cTn>
                <p:tgtEl>
                  <p:spTgt spid="175"/>
                </p:tgtEl>
              </p:cMediaNode>
            </p:audio>
            <p:audio>
              <p:cMediaNode>
                <p:cTn id="1072" fill="hold" display="0">
                  <p:stCondLst>
                    <p:cond delay="indefinite"/>
                  </p:stCondLst>
                  <p:endCondLst>
                    <p:cond evt="onNext" delay="0">
                      <p:tgtEl>
                        <p:sldTgt/>
                      </p:tgtEl>
                    </p:cond>
                    <p:cond evt="onPrev" delay="0">
                      <p:tgtEl>
                        <p:sldTgt/>
                      </p:tgtEl>
                    </p:cond>
                    <p:cond evt="onStopAudio" delay="0">
                      <p:tgtEl>
                        <p:sldTgt/>
                      </p:tgtEl>
                    </p:cond>
                  </p:endCondLst>
                </p:cTn>
                <p:tgtEl>
                  <p:spTgt spid="176"/>
                </p:tgtEl>
              </p:cMediaNode>
            </p:audio>
            <p:audio>
              <p:cMediaNode>
                <p:cTn id="1073" fill="hold" display="0">
                  <p:stCondLst>
                    <p:cond delay="indefinite"/>
                  </p:stCondLst>
                  <p:endCondLst>
                    <p:cond evt="onNext" delay="0">
                      <p:tgtEl>
                        <p:sldTgt/>
                      </p:tgtEl>
                    </p:cond>
                    <p:cond evt="onPrev" delay="0">
                      <p:tgtEl>
                        <p:sldTgt/>
                      </p:tgtEl>
                    </p:cond>
                    <p:cond evt="onStopAudio" delay="0">
                      <p:tgtEl>
                        <p:sldTgt/>
                      </p:tgtEl>
                    </p:cond>
                  </p:endCondLst>
                </p:cTn>
                <p:tgtEl>
                  <p:spTgt spid="177"/>
                </p:tgtEl>
              </p:cMediaNode>
            </p:audio>
            <p:audio>
              <p:cMediaNode>
                <p:cTn id="1074" fill="hold" display="0">
                  <p:stCondLst>
                    <p:cond delay="indefinite"/>
                  </p:stCondLst>
                  <p:endCondLst>
                    <p:cond evt="onNext" delay="0">
                      <p:tgtEl>
                        <p:sldTgt/>
                      </p:tgtEl>
                    </p:cond>
                    <p:cond evt="onPrev" delay="0">
                      <p:tgtEl>
                        <p:sldTgt/>
                      </p:tgtEl>
                    </p:cond>
                    <p:cond evt="onStopAudio" delay="0">
                      <p:tgtEl>
                        <p:sldTgt/>
                      </p:tgtEl>
                    </p:cond>
                  </p:endCondLst>
                </p:cTn>
                <p:tgtEl>
                  <p:spTgt spid="178"/>
                </p:tgtEl>
              </p:cMediaNode>
            </p:audio>
            <p:audio>
              <p:cMediaNode>
                <p:cTn id="1075" fill="hold" display="0">
                  <p:stCondLst>
                    <p:cond delay="indefinite"/>
                  </p:stCondLst>
                  <p:endCondLst>
                    <p:cond evt="onNext" delay="0">
                      <p:tgtEl>
                        <p:sldTgt/>
                      </p:tgtEl>
                    </p:cond>
                    <p:cond evt="onPrev" delay="0">
                      <p:tgtEl>
                        <p:sldTgt/>
                      </p:tgtEl>
                    </p:cond>
                    <p:cond evt="onStopAudio" delay="0">
                      <p:tgtEl>
                        <p:sldTgt/>
                      </p:tgtEl>
                    </p:cond>
                  </p:endCondLst>
                </p:cTn>
                <p:tgtEl>
                  <p:spTgt spid="179"/>
                </p:tgtEl>
              </p:cMediaNode>
            </p:audio>
            <p:audio>
              <p:cMediaNode>
                <p:cTn id="1076" fill="hold" display="0">
                  <p:stCondLst>
                    <p:cond delay="indefinite"/>
                  </p:stCondLst>
                  <p:endCondLst>
                    <p:cond evt="onNext" delay="0">
                      <p:tgtEl>
                        <p:sldTgt/>
                      </p:tgtEl>
                    </p:cond>
                    <p:cond evt="onPrev" delay="0">
                      <p:tgtEl>
                        <p:sldTgt/>
                      </p:tgtEl>
                    </p:cond>
                    <p:cond evt="onStopAudio" delay="0">
                      <p:tgtEl>
                        <p:sldTgt/>
                      </p:tgtEl>
                    </p:cond>
                  </p:endCondLst>
                </p:cTn>
                <p:tgtEl>
                  <p:spTgt spid="180"/>
                </p:tgtEl>
              </p:cMediaNode>
            </p:audio>
            <p:audio>
              <p:cMediaNode>
                <p:cTn id="1077" fill="hold" display="0">
                  <p:stCondLst>
                    <p:cond delay="indefinite"/>
                  </p:stCondLst>
                  <p:endCondLst>
                    <p:cond evt="onNext" delay="0">
                      <p:tgtEl>
                        <p:sldTgt/>
                      </p:tgtEl>
                    </p:cond>
                    <p:cond evt="onPrev" delay="0">
                      <p:tgtEl>
                        <p:sldTgt/>
                      </p:tgtEl>
                    </p:cond>
                    <p:cond evt="onStopAudio" delay="0">
                      <p:tgtEl>
                        <p:sldTgt/>
                      </p:tgtEl>
                    </p:cond>
                  </p:endCondLst>
                </p:cTn>
                <p:tgtEl>
                  <p:spTgt spid="181"/>
                </p:tgtEl>
              </p:cMediaNode>
            </p:audio>
            <p:audio>
              <p:cMediaNode>
                <p:cTn id="1078" fill="hold" display="0">
                  <p:stCondLst>
                    <p:cond delay="indefinite"/>
                  </p:stCondLst>
                  <p:endCondLst>
                    <p:cond evt="onNext" delay="0">
                      <p:tgtEl>
                        <p:sldTgt/>
                      </p:tgtEl>
                    </p:cond>
                    <p:cond evt="onPrev" delay="0">
                      <p:tgtEl>
                        <p:sldTgt/>
                      </p:tgtEl>
                    </p:cond>
                    <p:cond evt="onStopAudio" delay="0">
                      <p:tgtEl>
                        <p:sldTgt/>
                      </p:tgtEl>
                    </p:cond>
                  </p:endCondLst>
                </p:cTn>
                <p:tgtEl>
                  <p:spTgt spid="182"/>
                </p:tgtEl>
              </p:cMediaNode>
            </p:audio>
            <p:audio>
              <p:cMediaNode>
                <p:cTn id="1079" fill="hold" display="0">
                  <p:stCondLst>
                    <p:cond delay="indefinite"/>
                  </p:stCondLst>
                  <p:endCondLst>
                    <p:cond evt="onNext" delay="0">
                      <p:tgtEl>
                        <p:sldTgt/>
                      </p:tgtEl>
                    </p:cond>
                    <p:cond evt="onPrev" delay="0">
                      <p:tgtEl>
                        <p:sldTgt/>
                      </p:tgtEl>
                    </p:cond>
                    <p:cond evt="onStopAudio" delay="0">
                      <p:tgtEl>
                        <p:sldTgt/>
                      </p:tgtEl>
                    </p:cond>
                  </p:endCondLst>
                </p:cTn>
                <p:tgtEl>
                  <p:spTgt spid="183"/>
                </p:tgtEl>
              </p:cMediaNode>
            </p:audio>
            <p:audio>
              <p:cMediaNode>
                <p:cTn id="1080" fill="hold" display="0">
                  <p:stCondLst>
                    <p:cond delay="indefinite"/>
                  </p:stCondLst>
                  <p:endCondLst>
                    <p:cond evt="onNext" delay="0">
                      <p:tgtEl>
                        <p:sldTgt/>
                      </p:tgtEl>
                    </p:cond>
                    <p:cond evt="onPrev" delay="0">
                      <p:tgtEl>
                        <p:sldTgt/>
                      </p:tgtEl>
                    </p:cond>
                    <p:cond evt="onStopAudio" delay="0">
                      <p:tgtEl>
                        <p:sldTgt/>
                      </p:tgtEl>
                    </p:cond>
                  </p:endCondLst>
                </p:cTn>
                <p:tgtEl>
                  <p:spTgt spid="184"/>
                </p:tgtEl>
              </p:cMediaNode>
            </p:audio>
            <p:audio>
              <p:cMediaNode>
                <p:cTn id="1081" fill="hold" display="0">
                  <p:stCondLst>
                    <p:cond delay="indefinite"/>
                  </p:stCondLst>
                  <p:endCondLst>
                    <p:cond evt="onNext" delay="0">
                      <p:tgtEl>
                        <p:sldTgt/>
                      </p:tgtEl>
                    </p:cond>
                    <p:cond evt="onPrev" delay="0">
                      <p:tgtEl>
                        <p:sldTgt/>
                      </p:tgtEl>
                    </p:cond>
                    <p:cond evt="onStopAudio" delay="0">
                      <p:tgtEl>
                        <p:sldTgt/>
                      </p:tgtEl>
                    </p:cond>
                  </p:endCondLst>
                </p:cTn>
                <p:tgtEl>
                  <p:spTgt spid="185"/>
                </p:tgtEl>
              </p:cMediaNode>
            </p:audio>
            <p:audio>
              <p:cMediaNode>
                <p:cTn id="1082" fill="hold" display="0">
                  <p:stCondLst>
                    <p:cond delay="indefinite"/>
                  </p:stCondLst>
                  <p:endCondLst>
                    <p:cond evt="onNext" delay="0">
                      <p:tgtEl>
                        <p:sldTgt/>
                      </p:tgtEl>
                    </p:cond>
                    <p:cond evt="onPrev" delay="0">
                      <p:tgtEl>
                        <p:sldTgt/>
                      </p:tgtEl>
                    </p:cond>
                    <p:cond evt="onStopAudio" delay="0">
                      <p:tgtEl>
                        <p:sldTgt/>
                      </p:tgtEl>
                    </p:cond>
                  </p:endCondLst>
                </p:cTn>
                <p:tgtEl>
                  <p:spTgt spid="187"/>
                </p:tgtEl>
              </p:cMediaNode>
            </p:audio>
            <p:audio>
              <p:cMediaNode>
                <p:cTn id="1083" fill="hold" display="0">
                  <p:stCondLst>
                    <p:cond delay="indefinite"/>
                  </p:stCondLst>
                  <p:endCondLst>
                    <p:cond evt="onNext" delay="0">
                      <p:tgtEl>
                        <p:sldTgt/>
                      </p:tgtEl>
                    </p:cond>
                    <p:cond evt="onPrev" delay="0">
                      <p:tgtEl>
                        <p:sldTgt/>
                      </p:tgtEl>
                    </p:cond>
                    <p:cond evt="onStopAudio" delay="0">
                      <p:tgtEl>
                        <p:sldTgt/>
                      </p:tgtEl>
                    </p:cond>
                  </p:endCondLst>
                </p:cTn>
                <p:tgtEl>
                  <p:spTgt spid="188"/>
                </p:tgtEl>
              </p:cMediaNode>
            </p:audio>
            <p:audio>
              <p:cMediaNode>
                <p:cTn id="1084" fill="hold" display="0">
                  <p:stCondLst>
                    <p:cond delay="indefinite"/>
                  </p:stCondLst>
                  <p:endCondLst>
                    <p:cond evt="onNext" delay="0">
                      <p:tgtEl>
                        <p:sldTgt/>
                      </p:tgtEl>
                    </p:cond>
                    <p:cond evt="onPrev" delay="0">
                      <p:tgtEl>
                        <p:sldTgt/>
                      </p:tgtEl>
                    </p:cond>
                    <p:cond evt="onStopAudio" delay="0">
                      <p:tgtEl>
                        <p:sldTgt/>
                      </p:tgtEl>
                    </p:cond>
                  </p:endCondLst>
                </p:cTn>
                <p:tgtEl>
                  <p:spTgt spid="189"/>
                </p:tgtEl>
              </p:cMediaNode>
            </p:audio>
            <p:audio>
              <p:cMediaNode>
                <p:cTn id="1085" fill="hold" display="0">
                  <p:stCondLst>
                    <p:cond delay="indefinite"/>
                  </p:stCondLst>
                  <p:endCondLst>
                    <p:cond evt="onNext" delay="0">
                      <p:tgtEl>
                        <p:sldTgt/>
                      </p:tgtEl>
                    </p:cond>
                    <p:cond evt="onPrev" delay="0">
                      <p:tgtEl>
                        <p:sldTgt/>
                      </p:tgtEl>
                    </p:cond>
                    <p:cond evt="onStopAudio" delay="0">
                      <p:tgtEl>
                        <p:sldTgt/>
                      </p:tgtEl>
                    </p:cond>
                  </p:endCondLst>
                </p:cTn>
                <p:tgtEl>
                  <p:spTgt spid="190"/>
                </p:tgtEl>
              </p:cMediaNode>
            </p:audio>
            <p:audio>
              <p:cMediaNode>
                <p:cTn id="1086" fill="hold" display="0">
                  <p:stCondLst>
                    <p:cond delay="indefinite"/>
                  </p:stCondLst>
                  <p:endCondLst>
                    <p:cond evt="onNext" delay="0">
                      <p:tgtEl>
                        <p:sldTgt/>
                      </p:tgtEl>
                    </p:cond>
                    <p:cond evt="onPrev" delay="0">
                      <p:tgtEl>
                        <p:sldTgt/>
                      </p:tgtEl>
                    </p:cond>
                    <p:cond evt="onStopAudio" delay="0">
                      <p:tgtEl>
                        <p:sldTgt/>
                      </p:tgtEl>
                    </p:cond>
                  </p:endCondLst>
                </p:cTn>
                <p:tgtEl>
                  <p:spTgt spid="191"/>
                </p:tgtEl>
              </p:cMediaNode>
            </p:audio>
            <p:audio>
              <p:cMediaNode>
                <p:cTn id="1087" fill="hold" display="0">
                  <p:stCondLst>
                    <p:cond delay="indefinite"/>
                  </p:stCondLst>
                  <p:endCondLst>
                    <p:cond evt="onNext" delay="0">
                      <p:tgtEl>
                        <p:sldTgt/>
                      </p:tgtEl>
                    </p:cond>
                    <p:cond evt="onPrev" delay="0">
                      <p:tgtEl>
                        <p:sldTgt/>
                      </p:tgtEl>
                    </p:cond>
                    <p:cond evt="onStopAudio" delay="0">
                      <p:tgtEl>
                        <p:sldTgt/>
                      </p:tgtEl>
                    </p:cond>
                  </p:endCondLst>
                </p:cTn>
                <p:tgtEl>
                  <p:spTgt spid="192"/>
                </p:tgtEl>
              </p:cMediaNode>
            </p:audio>
            <p:audio>
              <p:cMediaNode>
                <p:cTn id="1088" fill="hold" display="0">
                  <p:stCondLst>
                    <p:cond delay="indefinite"/>
                  </p:stCondLst>
                  <p:endCondLst>
                    <p:cond evt="onNext" delay="0">
                      <p:tgtEl>
                        <p:sldTgt/>
                      </p:tgtEl>
                    </p:cond>
                    <p:cond evt="onPrev" delay="0">
                      <p:tgtEl>
                        <p:sldTgt/>
                      </p:tgtEl>
                    </p:cond>
                    <p:cond evt="onStopAudio" delay="0">
                      <p:tgtEl>
                        <p:sldTgt/>
                      </p:tgtEl>
                    </p:cond>
                  </p:endCondLst>
                </p:cTn>
                <p:tgtEl>
                  <p:spTgt spid="193"/>
                </p:tgtEl>
              </p:cMediaNode>
            </p:audio>
            <p:audio>
              <p:cMediaNode>
                <p:cTn id="1089" fill="hold" display="0">
                  <p:stCondLst>
                    <p:cond delay="indefinite"/>
                  </p:stCondLst>
                  <p:endCondLst>
                    <p:cond evt="onNext" delay="0">
                      <p:tgtEl>
                        <p:sldTgt/>
                      </p:tgtEl>
                    </p:cond>
                    <p:cond evt="onPrev" delay="0">
                      <p:tgtEl>
                        <p:sldTgt/>
                      </p:tgtEl>
                    </p:cond>
                    <p:cond evt="onStopAudio" delay="0">
                      <p:tgtEl>
                        <p:sldTgt/>
                      </p:tgtEl>
                    </p:cond>
                  </p:endCondLst>
                </p:cTn>
                <p:tgtEl>
                  <p:spTgt spid="194"/>
                </p:tgtEl>
              </p:cMediaNode>
            </p:audio>
            <p:audio>
              <p:cMediaNode>
                <p:cTn id="1090" fill="hold" display="0">
                  <p:stCondLst>
                    <p:cond delay="indefinite"/>
                  </p:stCondLst>
                  <p:endCondLst>
                    <p:cond evt="onNext" delay="0">
                      <p:tgtEl>
                        <p:sldTgt/>
                      </p:tgtEl>
                    </p:cond>
                    <p:cond evt="onPrev" delay="0">
                      <p:tgtEl>
                        <p:sldTgt/>
                      </p:tgtEl>
                    </p:cond>
                    <p:cond evt="onStopAudio" delay="0">
                      <p:tgtEl>
                        <p:sldTgt/>
                      </p:tgtEl>
                    </p:cond>
                  </p:endCondLst>
                </p:cTn>
                <p:tgtEl>
                  <p:spTgt spid="195"/>
                </p:tgtEl>
              </p:cMediaNode>
            </p:audio>
            <p:audio>
              <p:cMediaNode>
                <p:cTn id="1091" fill="hold" display="0">
                  <p:stCondLst>
                    <p:cond delay="indefinite"/>
                  </p:stCondLst>
                  <p:endCondLst>
                    <p:cond evt="onNext" delay="0">
                      <p:tgtEl>
                        <p:sldTgt/>
                      </p:tgtEl>
                    </p:cond>
                    <p:cond evt="onPrev" delay="0">
                      <p:tgtEl>
                        <p:sldTgt/>
                      </p:tgtEl>
                    </p:cond>
                    <p:cond evt="onStopAudio" delay="0">
                      <p:tgtEl>
                        <p:sldTgt/>
                      </p:tgtEl>
                    </p:cond>
                  </p:endCondLst>
                </p:cTn>
                <p:tgtEl>
                  <p:spTgt spid="196"/>
                </p:tgtEl>
              </p:cMediaNode>
            </p:audio>
            <p:audio>
              <p:cMediaNode>
                <p:cTn id="1092" fill="hold" display="0">
                  <p:stCondLst>
                    <p:cond delay="indefinite"/>
                  </p:stCondLst>
                  <p:endCondLst>
                    <p:cond evt="onNext" delay="0">
                      <p:tgtEl>
                        <p:sldTgt/>
                      </p:tgtEl>
                    </p:cond>
                    <p:cond evt="onPrev" delay="0">
                      <p:tgtEl>
                        <p:sldTgt/>
                      </p:tgtEl>
                    </p:cond>
                    <p:cond evt="onStopAudio" delay="0">
                      <p:tgtEl>
                        <p:sldTgt/>
                      </p:tgtEl>
                    </p:cond>
                  </p:endCondLst>
                </p:cTn>
                <p:tgtEl>
                  <p:spTgt spid="197"/>
                </p:tgtEl>
              </p:cMediaNode>
            </p:audio>
            <p:audio>
              <p:cMediaNode>
                <p:cTn id="1093" fill="hold" display="0">
                  <p:stCondLst>
                    <p:cond delay="indefinite"/>
                  </p:stCondLst>
                  <p:endCondLst>
                    <p:cond evt="onNext" delay="0">
                      <p:tgtEl>
                        <p:sldTgt/>
                      </p:tgtEl>
                    </p:cond>
                    <p:cond evt="onPrev" delay="0">
                      <p:tgtEl>
                        <p:sldTgt/>
                      </p:tgtEl>
                    </p:cond>
                    <p:cond evt="onStopAudio" delay="0">
                      <p:tgtEl>
                        <p:sldTgt/>
                      </p:tgtEl>
                    </p:cond>
                  </p:endCondLst>
                </p:cTn>
                <p:tgtEl>
                  <p:spTgt spid="198"/>
                </p:tgtEl>
              </p:cMediaNode>
            </p:audio>
            <p:audio>
              <p:cMediaNode>
                <p:cTn id="1094" fill="hold" display="0">
                  <p:stCondLst>
                    <p:cond delay="indefinite"/>
                  </p:stCondLst>
                  <p:endCondLst>
                    <p:cond evt="onNext" delay="0">
                      <p:tgtEl>
                        <p:sldTgt/>
                      </p:tgtEl>
                    </p:cond>
                    <p:cond evt="onPrev" delay="0">
                      <p:tgtEl>
                        <p:sldTgt/>
                      </p:tgtEl>
                    </p:cond>
                    <p:cond evt="onStopAudio" delay="0">
                      <p:tgtEl>
                        <p:sldTgt/>
                      </p:tgtEl>
                    </p:cond>
                  </p:endCondLst>
                </p:cTn>
                <p:tgtEl>
                  <p:spTgt spid="199"/>
                </p:tgtEl>
              </p:cMediaNode>
            </p:audio>
            <p:audio>
              <p:cMediaNode>
                <p:cTn id="1095" fill="hold" display="0">
                  <p:stCondLst>
                    <p:cond delay="indefinite"/>
                  </p:stCondLst>
                  <p:endCondLst>
                    <p:cond evt="onNext" delay="0">
                      <p:tgtEl>
                        <p:sldTgt/>
                      </p:tgtEl>
                    </p:cond>
                    <p:cond evt="onPrev" delay="0">
                      <p:tgtEl>
                        <p:sldTgt/>
                      </p:tgtEl>
                    </p:cond>
                    <p:cond evt="onStopAudio" delay="0">
                      <p:tgtEl>
                        <p:sldTgt/>
                      </p:tgtEl>
                    </p:cond>
                  </p:endCondLst>
                </p:cTn>
                <p:tgtEl>
                  <p:spTgt spid="200"/>
                </p:tgtEl>
              </p:cMediaNode>
            </p:audio>
            <p:audio>
              <p:cMediaNode>
                <p:cTn id="1096" fill="hold" display="0">
                  <p:stCondLst>
                    <p:cond delay="indefinite"/>
                  </p:stCondLst>
                  <p:endCondLst>
                    <p:cond evt="onNext" delay="0">
                      <p:tgtEl>
                        <p:sldTgt/>
                      </p:tgtEl>
                    </p:cond>
                    <p:cond evt="onPrev" delay="0">
                      <p:tgtEl>
                        <p:sldTgt/>
                      </p:tgtEl>
                    </p:cond>
                    <p:cond evt="onStopAudio" delay="0">
                      <p:tgtEl>
                        <p:sldTgt/>
                      </p:tgtEl>
                    </p:cond>
                  </p:endCondLst>
                </p:cTn>
                <p:tgtEl>
                  <p:spTgt spid="201"/>
                </p:tgtEl>
              </p:cMediaNode>
            </p:audio>
            <p:audio>
              <p:cMediaNode>
                <p:cTn id="1097" fill="hold" display="0">
                  <p:stCondLst>
                    <p:cond delay="indefinite"/>
                  </p:stCondLst>
                  <p:endCondLst>
                    <p:cond evt="onNext" delay="0">
                      <p:tgtEl>
                        <p:sldTgt/>
                      </p:tgtEl>
                    </p:cond>
                    <p:cond evt="onPrev" delay="0">
                      <p:tgtEl>
                        <p:sldTgt/>
                      </p:tgtEl>
                    </p:cond>
                    <p:cond evt="onStopAudio" delay="0">
                      <p:tgtEl>
                        <p:sldTgt/>
                      </p:tgtEl>
                    </p:cond>
                  </p:endCondLst>
                </p:cTn>
                <p:tgtEl>
                  <p:spTgt spid="202"/>
                </p:tgtEl>
              </p:cMediaNode>
            </p:audio>
            <p:audio>
              <p:cMediaNode>
                <p:cTn id="1098" fill="hold" display="0">
                  <p:stCondLst>
                    <p:cond delay="indefinite"/>
                  </p:stCondLst>
                  <p:endCondLst>
                    <p:cond evt="onNext" delay="0">
                      <p:tgtEl>
                        <p:sldTgt/>
                      </p:tgtEl>
                    </p:cond>
                    <p:cond evt="onPrev" delay="0">
                      <p:tgtEl>
                        <p:sldTgt/>
                      </p:tgtEl>
                    </p:cond>
                    <p:cond evt="onStopAudio" delay="0">
                      <p:tgtEl>
                        <p:sldTgt/>
                      </p:tgtEl>
                    </p:cond>
                  </p:endCondLst>
                </p:cTn>
                <p:tgtEl>
                  <p:spTgt spid="203"/>
                </p:tgtEl>
              </p:cMediaNode>
            </p:audio>
            <p:audio>
              <p:cMediaNode>
                <p:cTn id="1099" fill="hold" display="0">
                  <p:stCondLst>
                    <p:cond delay="indefinite"/>
                  </p:stCondLst>
                  <p:endCondLst>
                    <p:cond evt="onNext" delay="0">
                      <p:tgtEl>
                        <p:sldTgt/>
                      </p:tgtEl>
                    </p:cond>
                    <p:cond evt="onPrev" delay="0">
                      <p:tgtEl>
                        <p:sldTgt/>
                      </p:tgtEl>
                    </p:cond>
                    <p:cond evt="onStopAudio" delay="0">
                      <p:tgtEl>
                        <p:sldTgt/>
                      </p:tgtEl>
                    </p:cond>
                  </p:endCondLst>
                </p:cTn>
                <p:tgtEl>
                  <p:spTgt spid="204"/>
                </p:tgtEl>
              </p:cMediaNode>
            </p:audio>
            <p:audio>
              <p:cMediaNode>
                <p:cTn id="1100" fill="hold" display="0">
                  <p:stCondLst>
                    <p:cond delay="indefinite"/>
                  </p:stCondLst>
                  <p:endCondLst>
                    <p:cond evt="onNext" delay="0">
                      <p:tgtEl>
                        <p:sldTgt/>
                      </p:tgtEl>
                    </p:cond>
                    <p:cond evt="onPrev" delay="0">
                      <p:tgtEl>
                        <p:sldTgt/>
                      </p:tgtEl>
                    </p:cond>
                    <p:cond evt="onStopAudio" delay="0">
                      <p:tgtEl>
                        <p:sldTgt/>
                      </p:tgtEl>
                    </p:cond>
                  </p:endCondLst>
                </p:cTn>
                <p:tgtEl>
                  <p:spTgt spid="205"/>
                </p:tgtEl>
              </p:cMediaNode>
            </p:audio>
            <p:audio>
              <p:cMediaNode>
                <p:cTn id="1101" fill="hold" display="0">
                  <p:stCondLst>
                    <p:cond delay="indefinite"/>
                  </p:stCondLst>
                  <p:endCondLst>
                    <p:cond evt="onNext" delay="0">
                      <p:tgtEl>
                        <p:sldTgt/>
                      </p:tgtEl>
                    </p:cond>
                    <p:cond evt="onPrev" delay="0">
                      <p:tgtEl>
                        <p:sldTgt/>
                      </p:tgtEl>
                    </p:cond>
                    <p:cond evt="onStopAudio" delay="0">
                      <p:tgtEl>
                        <p:sldTgt/>
                      </p:tgtEl>
                    </p:cond>
                  </p:endCondLst>
                </p:cTn>
                <p:tgtEl>
                  <p:spTgt spid="206"/>
                </p:tgtEl>
              </p:cMediaNode>
            </p:audio>
            <p:audio>
              <p:cMediaNode>
                <p:cTn id="1102" fill="hold" display="0">
                  <p:stCondLst>
                    <p:cond delay="indefinite"/>
                  </p:stCondLst>
                  <p:endCondLst>
                    <p:cond evt="onNext" delay="0">
                      <p:tgtEl>
                        <p:sldTgt/>
                      </p:tgtEl>
                    </p:cond>
                    <p:cond evt="onPrev" delay="0">
                      <p:tgtEl>
                        <p:sldTgt/>
                      </p:tgtEl>
                    </p:cond>
                    <p:cond evt="onStopAudio" delay="0">
                      <p:tgtEl>
                        <p:sldTgt/>
                      </p:tgtEl>
                    </p:cond>
                  </p:endCondLst>
                </p:cTn>
                <p:tgtEl>
                  <p:spTgt spid="207"/>
                </p:tgtEl>
              </p:cMediaNode>
            </p:audio>
            <p:audio>
              <p:cMediaNode>
                <p:cTn id="1103" fill="hold" display="0">
                  <p:stCondLst>
                    <p:cond delay="indefinite"/>
                  </p:stCondLst>
                  <p:endCondLst>
                    <p:cond evt="onNext" delay="0">
                      <p:tgtEl>
                        <p:sldTgt/>
                      </p:tgtEl>
                    </p:cond>
                    <p:cond evt="onPrev" delay="0">
                      <p:tgtEl>
                        <p:sldTgt/>
                      </p:tgtEl>
                    </p:cond>
                    <p:cond evt="onStopAudio" delay="0">
                      <p:tgtEl>
                        <p:sldTgt/>
                      </p:tgtEl>
                    </p:cond>
                  </p:endCondLst>
                </p:cTn>
                <p:tgtEl>
                  <p:spTgt spid="208"/>
                </p:tgtEl>
              </p:cMediaNode>
            </p:audio>
            <p:audio>
              <p:cMediaNode>
                <p:cTn id="1104" fill="hold" display="0">
                  <p:stCondLst>
                    <p:cond delay="indefinite"/>
                  </p:stCondLst>
                  <p:endCondLst>
                    <p:cond evt="onNext" delay="0">
                      <p:tgtEl>
                        <p:sldTgt/>
                      </p:tgtEl>
                    </p:cond>
                    <p:cond evt="onPrev" delay="0">
                      <p:tgtEl>
                        <p:sldTgt/>
                      </p:tgtEl>
                    </p:cond>
                    <p:cond evt="onStopAudio" delay="0">
                      <p:tgtEl>
                        <p:sldTgt/>
                      </p:tgtEl>
                    </p:cond>
                  </p:endCondLst>
                </p:cTn>
                <p:tgtEl>
                  <p:spTgt spid="209"/>
                </p:tgtEl>
              </p:cMediaNode>
            </p:audio>
            <p:audio>
              <p:cMediaNode>
                <p:cTn id="1105" fill="hold" display="0">
                  <p:stCondLst>
                    <p:cond delay="indefinite"/>
                  </p:stCondLst>
                  <p:endCondLst>
                    <p:cond evt="onNext" delay="0">
                      <p:tgtEl>
                        <p:sldTgt/>
                      </p:tgtEl>
                    </p:cond>
                    <p:cond evt="onPrev" delay="0">
                      <p:tgtEl>
                        <p:sldTgt/>
                      </p:tgtEl>
                    </p:cond>
                    <p:cond evt="onStopAudio" delay="0">
                      <p:tgtEl>
                        <p:sldTgt/>
                      </p:tgtEl>
                    </p:cond>
                  </p:endCondLst>
                </p:cTn>
                <p:tgtEl>
                  <p:spTgt spid="210"/>
                </p:tgtEl>
              </p:cMediaNode>
            </p:audio>
            <p:audio>
              <p:cMediaNode>
                <p:cTn id="1106" fill="hold" display="0">
                  <p:stCondLst>
                    <p:cond delay="indefinite"/>
                  </p:stCondLst>
                  <p:endCondLst>
                    <p:cond evt="onNext" delay="0">
                      <p:tgtEl>
                        <p:sldTgt/>
                      </p:tgtEl>
                    </p:cond>
                    <p:cond evt="onPrev" delay="0">
                      <p:tgtEl>
                        <p:sldTgt/>
                      </p:tgtEl>
                    </p:cond>
                    <p:cond evt="onStopAudio" delay="0">
                      <p:tgtEl>
                        <p:sldTgt/>
                      </p:tgtEl>
                    </p:cond>
                  </p:endCondLst>
                </p:cTn>
                <p:tgtEl>
                  <p:spTgt spid="211"/>
                </p:tgtEl>
              </p:cMediaNode>
            </p:audio>
            <p:audio>
              <p:cMediaNode>
                <p:cTn id="1107" fill="hold" display="0">
                  <p:stCondLst>
                    <p:cond delay="indefinite"/>
                  </p:stCondLst>
                  <p:endCondLst>
                    <p:cond evt="onNext" delay="0">
                      <p:tgtEl>
                        <p:sldTgt/>
                      </p:tgtEl>
                    </p:cond>
                    <p:cond evt="onPrev" delay="0">
                      <p:tgtEl>
                        <p:sldTgt/>
                      </p:tgtEl>
                    </p:cond>
                    <p:cond evt="onStopAudio" delay="0">
                      <p:tgtEl>
                        <p:sldTgt/>
                      </p:tgtEl>
                    </p:cond>
                  </p:endCondLst>
                </p:cTn>
                <p:tgtEl>
                  <p:spTgt spid="212"/>
                </p:tgtEl>
              </p:cMediaNode>
            </p:audio>
            <p:audio>
              <p:cMediaNode>
                <p:cTn id="1108" fill="hold" display="0">
                  <p:stCondLst>
                    <p:cond delay="indefinite"/>
                  </p:stCondLst>
                  <p:endCondLst>
                    <p:cond evt="onNext" delay="0">
                      <p:tgtEl>
                        <p:sldTgt/>
                      </p:tgtEl>
                    </p:cond>
                    <p:cond evt="onPrev" delay="0">
                      <p:tgtEl>
                        <p:sldTgt/>
                      </p:tgtEl>
                    </p:cond>
                    <p:cond evt="onStopAudio" delay="0">
                      <p:tgtEl>
                        <p:sldTgt/>
                      </p:tgtEl>
                    </p:cond>
                  </p:endCondLst>
                </p:cTn>
                <p:tgtEl>
                  <p:spTgt spid="213"/>
                </p:tgtEl>
              </p:cMediaNode>
            </p:audio>
            <p:audio>
              <p:cMediaNode>
                <p:cTn id="1109" fill="hold" display="0">
                  <p:stCondLst>
                    <p:cond delay="indefinite"/>
                  </p:stCondLst>
                  <p:endCondLst>
                    <p:cond evt="onNext" delay="0">
                      <p:tgtEl>
                        <p:sldTgt/>
                      </p:tgtEl>
                    </p:cond>
                    <p:cond evt="onPrev" delay="0">
                      <p:tgtEl>
                        <p:sldTgt/>
                      </p:tgtEl>
                    </p:cond>
                    <p:cond evt="onStopAudio" delay="0">
                      <p:tgtEl>
                        <p:sldTgt/>
                      </p:tgtEl>
                    </p:cond>
                  </p:endCondLst>
                </p:cTn>
                <p:tgtEl>
                  <p:spTgt spid="214"/>
                </p:tgtEl>
              </p:cMediaNode>
            </p:audio>
            <p:audio>
              <p:cMediaNode>
                <p:cTn id="1110" fill="hold" display="0">
                  <p:stCondLst>
                    <p:cond delay="indefinite"/>
                  </p:stCondLst>
                  <p:endCondLst>
                    <p:cond evt="onNext" delay="0">
                      <p:tgtEl>
                        <p:sldTgt/>
                      </p:tgtEl>
                    </p:cond>
                    <p:cond evt="onPrev" delay="0">
                      <p:tgtEl>
                        <p:sldTgt/>
                      </p:tgtEl>
                    </p:cond>
                    <p:cond evt="onStopAudio" delay="0">
                      <p:tgtEl>
                        <p:sldTgt/>
                      </p:tgtEl>
                    </p:cond>
                  </p:endCondLst>
                </p:cTn>
                <p:tgtEl>
                  <p:spTgt spid="215"/>
                </p:tgtEl>
              </p:cMediaNode>
            </p:audio>
            <p:audio>
              <p:cMediaNode>
                <p:cTn id="1111" fill="hold" display="0">
                  <p:stCondLst>
                    <p:cond delay="indefinite"/>
                  </p:stCondLst>
                  <p:endCondLst>
                    <p:cond evt="onNext" delay="0">
                      <p:tgtEl>
                        <p:sldTgt/>
                      </p:tgtEl>
                    </p:cond>
                    <p:cond evt="onPrev" delay="0">
                      <p:tgtEl>
                        <p:sldTgt/>
                      </p:tgtEl>
                    </p:cond>
                    <p:cond evt="onStopAudio" delay="0">
                      <p:tgtEl>
                        <p:sldTgt/>
                      </p:tgtEl>
                    </p:cond>
                  </p:endCondLst>
                </p:cTn>
                <p:tgtEl>
                  <p:spTgt spid="216"/>
                </p:tgtEl>
              </p:cMediaNode>
            </p:audio>
            <p:audio>
              <p:cMediaNode>
                <p:cTn id="1112" fill="hold" display="0">
                  <p:stCondLst>
                    <p:cond delay="indefinite"/>
                  </p:stCondLst>
                  <p:endCondLst>
                    <p:cond evt="onNext" delay="0">
                      <p:tgtEl>
                        <p:sldTgt/>
                      </p:tgtEl>
                    </p:cond>
                    <p:cond evt="onPrev" delay="0">
                      <p:tgtEl>
                        <p:sldTgt/>
                      </p:tgtEl>
                    </p:cond>
                    <p:cond evt="onStopAudio" delay="0">
                      <p:tgtEl>
                        <p:sldTgt/>
                      </p:tgtEl>
                    </p:cond>
                  </p:endCondLst>
                </p:cTn>
                <p:tgtEl>
                  <p:spTgt spid="217"/>
                </p:tgtEl>
              </p:cMediaNode>
            </p:audio>
            <p:audio>
              <p:cMediaNode>
                <p:cTn id="1113" fill="hold" display="0">
                  <p:stCondLst>
                    <p:cond delay="indefinite"/>
                  </p:stCondLst>
                  <p:endCondLst>
                    <p:cond evt="onNext" delay="0">
                      <p:tgtEl>
                        <p:sldTgt/>
                      </p:tgtEl>
                    </p:cond>
                    <p:cond evt="onPrev" delay="0">
                      <p:tgtEl>
                        <p:sldTgt/>
                      </p:tgtEl>
                    </p:cond>
                    <p:cond evt="onStopAudio" delay="0">
                      <p:tgtEl>
                        <p:sldTgt/>
                      </p:tgtEl>
                    </p:cond>
                  </p:endCondLst>
                </p:cTn>
                <p:tgtEl>
                  <p:spTgt spid="218"/>
                </p:tgtEl>
              </p:cMediaNode>
            </p:audio>
            <p:audio>
              <p:cMediaNode>
                <p:cTn id="1114" fill="hold" display="0">
                  <p:stCondLst>
                    <p:cond delay="indefinite"/>
                  </p:stCondLst>
                  <p:endCondLst>
                    <p:cond evt="onNext" delay="0">
                      <p:tgtEl>
                        <p:sldTgt/>
                      </p:tgtEl>
                    </p:cond>
                    <p:cond evt="onPrev" delay="0">
                      <p:tgtEl>
                        <p:sldTgt/>
                      </p:tgtEl>
                    </p:cond>
                    <p:cond evt="onStopAudio" delay="0">
                      <p:tgtEl>
                        <p:sldTgt/>
                      </p:tgtEl>
                    </p:cond>
                  </p:endCondLst>
                </p:cTn>
                <p:tgtEl>
                  <p:spTgt spid="219"/>
                </p:tgtEl>
              </p:cMediaNode>
            </p:audio>
            <p:audio>
              <p:cMediaNode>
                <p:cTn id="1115" fill="hold" display="0">
                  <p:stCondLst>
                    <p:cond delay="indefinite"/>
                  </p:stCondLst>
                  <p:endCondLst>
                    <p:cond evt="onNext" delay="0">
                      <p:tgtEl>
                        <p:sldTgt/>
                      </p:tgtEl>
                    </p:cond>
                    <p:cond evt="onPrev" delay="0">
                      <p:tgtEl>
                        <p:sldTgt/>
                      </p:tgtEl>
                    </p:cond>
                    <p:cond evt="onStopAudio" delay="0">
                      <p:tgtEl>
                        <p:sldTgt/>
                      </p:tgtEl>
                    </p:cond>
                  </p:endCondLst>
                </p:cTn>
                <p:tgtEl>
                  <p:spTgt spid="220"/>
                </p:tgtEl>
              </p:cMediaNode>
            </p:audio>
            <p:audio>
              <p:cMediaNode>
                <p:cTn id="1116" fill="hold" display="0">
                  <p:stCondLst>
                    <p:cond delay="indefinite"/>
                  </p:stCondLst>
                  <p:endCondLst>
                    <p:cond evt="onNext" delay="0">
                      <p:tgtEl>
                        <p:sldTgt/>
                      </p:tgtEl>
                    </p:cond>
                    <p:cond evt="onPrev" delay="0">
                      <p:tgtEl>
                        <p:sldTgt/>
                      </p:tgtEl>
                    </p:cond>
                    <p:cond evt="onStopAudio" delay="0">
                      <p:tgtEl>
                        <p:sldTgt/>
                      </p:tgtEl>
                    </p:cond>
                  </p:endCondLst>
                </p:cTn>
                <p:tgtEl>
                  <p:spTgt spid="221"/>
                </p:tgtEl>
              </p:cMediaNode>
            </p:audio>
            <p:audio>
              <p:cMediaNode>
                <p:cTn id="1117" fill="hold" display="0">
                  <p:stCondLst>
                    <p:cond delay="indefinite"/>
                  </p:stCondLst>
                  <p:endCondLst>
                    <p:cond evt="onNext" delay="0">
                      <p:tgtEl>
                        <p:sldTgt/>
                      </p:tgtEl>
                    </p:cond>
                    <p:cond evt="onPrev" delay="0">
                      <p:tgtEl>
                        <p:sldTgt/>
                      </p:tgtEl>
                    </p:cond>
                    <p:cond evt="onStopAudio" delay="0">
                      <p:tgtEl>
                        <p:sldTgt/>
                      </p:tgtEl>
                    </p:cond>
                  </p:endCondLst>
                </p:cTn>
                <p:tgtEl>
                  <p:spTgt spid="222"/>
                </p:tgtEl>
              </p:cMediaNode>
            </p:audio>
            <p:audio>
              <p:cMediaNode>
                <p:cTn id="1118" fill="hold" display="0">
                  <p:stCondLst>
                    <p:cond delay="indefinite"/>
                  </p:stCondLst>
                  <p:endCondLst>
                    <p:cond evt="onNext" delay="0">
                      <p:tgtEl>
                        <p:sldTgt/>
                      </p:tgtEl>
                    </p:cond>
                    <p:cond evt="onPrev" delay="0">
                      <p:tgtEl>
                        <p:sldTgt/>
                      </p:tgtEl>
                    </p:cond>
                    <p:cond evt="onStopAudio" delay="0">
                      <p:tgtEl>
                        <p:sldTgt/>
                      </p:tgtEl>
                    </p:cond>
                  </p:endCondLst>
                </p:cTn>
                <p:tgtEl>
                  <p:spTgt spid="223"/>
                </p:tgtEl>
              </p:cMediaNode>
            </p:audio>
            <p:audio>
              <p:cMediaNode>
                <p:cTn id="1119" fill="hold" display="0">
                  <p:stCondLst>
                    <p:cond delay="indefinite"/>
                  </p:stCondLst>
                  <p:endCondLst>
                    <p:cond evt="onNext" delay="0">
                      <p:tgtEl>
                        <p:sldTgt/>
                      </p:tgtEl>
                    </p:cond>
                    <p:cond evt="onPrev" delay="0">
                      <p:tgtEl>
                        <p:sldTgt/>
                      </p:tgtEl>
                    </p:cond>
                    <p:cond evt="onStopAudio" delay="0">
                      <p:tgtEl>
                        <p:sldTgt/>
                      </p:tgtEl>
                    </p:cond>
                  </p:endCondLst>
                </p:cTn>
                <p:tgtEl>
                  <p:spTgt spid="224"/>
                </p:tgtEl>
              </p:cMediaNode>
            </p:audio>
            <p:audio>
              <p:cMediaNode>
                <p:cTn id="1120" fill="hold" display="0">
                  <p:stCondLst>
                    <p:cond delay="indefinite"/>
                  </p:stCondLst>
                  <p:endCondLst>
                    <p:cond evt="onNext" delay="0">
                      <p:tgtEl>
                        <p:sldTgt/>
                      </p:tgtEl>
                    </p:cond>
                    <p:cond evt="onPrev" delay="0">
                      <p:tgtEl>
                        <p:sldTgt/>
                      </p:tgtEl>
                    </p:cond>
                    <p:cond evt="onStopAudio" delay="0">
                      <p:tgtEl>
                        <p:sldTgt/>
                      </p:tgtEl>
                    </p:cond>
                  </p:endCondLst>
                </p:cTn>
                <p:tgtEl>
                  <p:spTgt spid="225"/>
                </p:tgtEl>
              </p:cMediaNode>
            </p:audio>
            <p:audio>
              <p:cMediaNode>
                <p:cTn id="1121" fill="hold" display="0">
                  <p:stCondLst>
                    <p:cond delay="indefinite"/>
                  </p:stCondLst>
                  <p:endCondLst>
                    <p:cond evt="onNext" delay="0">
                      <p:tgtEl>
                        <p:sldTgt/>
                      </p:tgtEl>
                    </p:cond>
                    <p:cond evt="onPrev" delay="0">
                      <p:tgtEl>
                        <p:sldTgt/>
                      </p:tgtEl>
                    </p:cond>
                    <p:cond evt="onStopAudio" delay="0">
                      <p:tgtEl>
                        <p:sldTgt/>
                      </p:tgtEl>
                    </p:cond>
                  </p:endCondLst>
                </p:cTn>
                <p:tgtEl>
                  <p:spTgt spid="226"/>
                </p:tgtEl>
              </p:cMediaNode>
            </p:audio>
            <p:audio>
              <p:cMediaNode>
                <p:cTn id="1122" fill="hold" display="0">
                  <p:stCondLst>
                    <p:cond delay="indefinite"/>
                  </p:stCondLst>
                  <p:endCondLst>
                    <p:cond evt="onNext" delay="0">
                      <p:tgtEl>
                        <p:sldTgt/>
                      </p:tgtEl>
                    </p:cond>
                    <p:cond evt="onPrev" delay="0">
                      <p:tgtEl>
                        <p:sldTgt/>
                      </p:tgtEl>
                    </p:cond>
                    <p:cond evt="onStopAudio" delay="0">
                      <p:tgtEl>
                        <p:sldTgt/>
                      </p:tgtEl>
                    </p:cond>
                  </p:endCondLst>
                </p:cTn>
                <p:tgtEl>
                  <p:spTgt spid="227"/>
                </p:tgtEl>
              </p:cMediaNode>
            </p:audio>
            <p:audio>
              <p:cMediaNode>
                <p:cTn id="1123" fill="hold" display="0">
                  <p:stCondLst>
                    <p:cond delay="indefinite"/>
                  </p:stCondLst>
                  <p:endCondLst>
                    <p:cond evt="onNext" delay="0">
                      <p:tgtEl>
                        <p:sldTgt/>
                      </p:tgtEl>
                    </p:cond>
                    <p:cond evt="onPrev" delay="0">
                      <p:tgtEl>
                        <p:sldTgt/>
                      </p:tgtEl>
                    </p:cond>
                    <p:cond evt="onStopAudio" delay="0">
                      <p:tgtEl>
                        <p:sldTgt/>
                      </p:tgtEl>
                    </p:cond>
                  </p:endCondLst>
                </p:cTn>
                <p:tgtEl>
                  <p:spTgt spid="228"/>
                </p:tgtEl>
              </p:cMediaNode>
            </p:audio>
            <p:audio>
              <p:cMediaNode>
                <p:cTn id="1124" fill="hold" display="0">
                  <p:stCondLst>
                    <p:cond delay="indefinite"/>
                  </p:stCondLst>
                  <p:endCondLst>
                    <p:cond evt="onNext" delay="0">
                      <p:tgtEl>
                        <p:sldTgt/>
                      </p:tgtEl>
                    </p:cond>
                    <p:cond evt="onPrev" delay="0">
                      <p:tgtEl>
                        <p:sldTgt/>
                      </p:tgtEl>
                    </p:cond>
                    <p:cond evt="onStopAudio" delay="0">
                      <p:tgtEl>
                        <p:sldTgt/>
                      </p:tgtEl>
                    </p:cond>
                  </p:endCondLst>
                </p:cTn>
                <p:tgtEl>
                  <p:spTgt spid="229"/>
                </p:tgtEl>
              </p:cMediaNode>
            </p:audio>
            <p:audio>
              <p:cMediaNode>
                <p:cTn id="1125" fill="hold" display="0">
                  <p:stCondLst>
                    <p:cond delay="indefinite"/>
                  </p:stCondLst>
                  <p:endCondLst>
                    <p:cond evt="onNext" delay="0">
                      <p:tgtEl>
                        <p:sldTgt/>
                      </p:tgtEl>
                    </p:cond>
                    <p:cond evt="onPrev" delay="0">
                      <p:tgtEl>
                        <p:sldTgt/>
                      </p:tgtEl>
                    </p:cond>
                    <p:cond evt="onStopAudio" delay="0">
                      <p:tgtEl>
                        <p:sldTgt/>
                      </p:tgtEl>
                    </p:cond>
                  </p:endCondLst>
                </p:cTn>
                <p:tgtEl>
                  <p:spTgt spid="230"/>
                </p:tgtEl>
              </p:cMediaNode>
            </p:audio>
            <p:audio>
              <p:cMediaNode>
                <p:cTn id="1126" fill="hold" display="0">
                  <p:stCondLst>
                    <p:cond delay="indefinite"/>
                  </p:stCondLst>
                  <p:endCondLst>
                    <p:cond evt="onNext" delay="0">
                      <p:tgtEl>
                        <p:sldTgt/>
                      </p:tgtEl>
                    </p:cond>
                    <p:cond evt="onPrev" delay="0">
                      <p:tgtEl>
                        <p:sldTgt/>
                      </p:tgtEl>
                    </p:cond>
                    <p:cond evt="onStopAudio" delay="0">
                      <p:tgtEl>
                        <p:sldTgt/>
                      </p:tgtEl>
                    </p:cond>
                  </p:endCondLst>
                </p:cTn>
                <p:tgtEl>
                  <p:spTgt spid="231"/>
                </p:tgtEl>
              </p:cMediaNode>
            </p:audio>
            <p:audio>
              <p:cMediaNode>
                <p:cTn id="1127" fill="hold" display="0">
                  <p:stCondLst>
                    <p:cond delay="indefinite"/>
                  </p:stCondLst>
                  <p:endCondLst>
                    <p:cond evt="onNext" delay="0">
                      <p:tgtEl>
                        <p:sldTgt/>
                      </p:tgtEl>
                    </p:cond>
                    <p:cond evt="onPrev" delay="0">
                      <p:tgtEl>
                        <p:sldTgt/>
                      </p:tgtEl>
                    </p:cond>
                    <p:cond evt="onStopAudio" delay="0">
                      <p:tgtEl>
                        <p:sldTgt/>
                      </p:tgtEl>
                    </p:cond>
                  </p:endCondLst>
                </p:cTn>
                <p:tgtEl>
                  <p:spTgt spid="232"/>
                </p:tgtEl>
              </p:cMediaNode>
            </p:audio>
            <p:audio>
              <p:cMediaNode>
                <p:cTn id="1128" fill="hold" display="0">
                  <p:stCondLst>
                    <p:cond delay="indefinite"/>
                  </p:stCondLst>
                  <p:endCondLst>
                    <p:cond evt="onNext" delay="0">
                      <p:tgtEl>
                        <p:sldTgt/>
                      </p:tgtEl>
                    </p:cond>
                    <p:cond evt="onPrev" delay="0">
                      <p:tgtEl>
                        <p:sldTgt/>
                      </p:tgtEl>
                    </p:cond>
                    <p:cond evt="onStopAudio" delay="0">
                      <p:tgtEl>
                        <p:sldTgt/>
                      </p:tgtEl>
                    </p:cond>
                  </p:endCondLst>
                </p:cTn>
                <p:tgtEl>
                  <p:spTgt spid="233"/>
                </p:tgtEl>
              </p:cMediaNode>
            </p:audio>
            <p:audio>
              <p:cMediaNode>
                <p:cTn id="1129" fill="hold" display="0">
                  <p:stCondLst>
                    <p:cond delay="indefinite"/>
                  </p:stCondLst>
                  <p:endCondLst>
                    <p:cond evt="onNext" delay="0">
                      <p:tgtEl>
                        <p:sldTgt/>
                      </p:tgtEl>
                    </p:cond>
                    <p:cond evt="onPrev" delay="0">
                      <p:tgtEl>
                        <p:sldTgt/>
                      </p:tgtEl>
                    </p:cond>
                    <p:cond evt="onStopAudio" delay="0">
                      <p:tgtEl>
                        <p:sldTgt/>
                      </p:tgtEl>
                    </p:cond>
                  </p:endCondLst>
                </p:cTn>
                <p:tgtEl>
                  <p:spTgt spid="234"/>
                </p:tgtEl>
              </p:cMediaNode>
            </p:audio>
            <p:audio>
              <p:cMediaNode>
                <p:cTn id="1130" fill="hold" display="0">
                  <p:stCondLst>
                    <p:cond delay="indefinite"/>
                  </p:stCondLst>
                  <p:endCondLst>
                    <p:cond evt="onNext" delay="0">
                      <p:tgtEl>
                        <p:sldTgt/>
                      </p:tgtEl>
                    </p:cond>
                    <p:cond evt="onPrev" delay="0">
                      <p:tgtEl>
                        <p:sldTgt/>
                      </p:tgtEl>
                    </p:cond>
                    <p:cond evt="onStopAudio" delay="0">
                      <p:tgtEl>
                        <p:sldTgt/>
                      </p:tgtEl>
                    </p:cond>
                  </p:endCondLst>
                </p:cTn>
                <p:tgtEl>
                  <p:spTgt spid="235"/>
                </p:tgtEl>
              </p:cMediaNode>
            </p:audio>
            <p:audio>
              <p:cMediaNode>
                <p:cTn id="1131" fill="hold" display="0">
                  <p:stCondLst>
                    <p:cond delay="indefinite"/>
                  </p:stCondLst>
                  <p:endCondLst>
                    <p:cond evt="onNext" delay="0">
                      <p:tgtEl>
                        <p:sldTgt/>
                      </p:tgtEl>
                    </p:cond>
                    <p:cond evt="onPrev" delay="0">
                      <p:tgtEl>
                        <p:sldTgt/>
                      </p:tgtEl>
                    </p:cond>
                    <p:cond evt="onStopAudio" delay="0">
                      <p:tgtEl>
                        <p:sldTgt/>
                      </p:tgtEl>
                    </p:cond>
                  </p:endCondLst>
                </p:cTn>
                <p:tgtEl>
                  <p:spTgt spid="236"/>
                </p:tgtEl>
              </p:cMediaNode>
            </p:audio>
            <p:audio>
              <p:cMediaNode>
                <p:cTn id="1132" fill="hold" display="0">
                  <p:stCondLst>
                    <p:cond delay="indefinite"/>
                  </p:stCondLst>
                  <p:endCondLst>
                    <p:cond evt="onNext" delay="0">
                      <p:tgtEl>
                        <p:sldTgt/>
                      </p:tgtEl>
                    </p:cond>
                    <p:cond evt="onPrev" delay="0">
                      <p:tgtEl>
                        <p:sldTgt/>
                      </p:tgtEl>
                    </p:cond>
                    <p:cond evt="onStopAudio" delay="0">
                      <p:tgtEl>
                        <p:sldTgt/>
                      </p:tgtEl>
                    </p:cond>
                  </p:endCondLst>
                </p:cTn>
                <p:tgtEl>
                  <p:spTgt spid="237"/>
                </p:tgtEl>
              </p:cMediaNode>
            </p:audio>
            <p:audio>
              <p:cMediaNode>
                <p:cTn id="1133" fill="hold" display="0">
                  <p:stCondLst>
                    <p:cond delay="indefinite"/>
                  </p:stCondLst>
                  <p:endCondLst>
                    <p:cond evt="onNext" delay="0">
                      <p:tgtEl>
                        <p:sldTgt/>
                      </p:tgtEl>
                    </p:cond>
                    <p:cond evt="onPrev" delay="0">
                      <p:tgtEl>
                        <p:sldTgt/>
                      </p:tgtEl>
                    </p:cond>
                    <p:cond evt="onStopAudio" delay="0">
                      <p:tgtEl>
                        <p:sldTgt/>
                      </p:tgtEl>
                    </p:cond>
                  </p:endCondLst>
                </p:cTn>
                <p:tgtEl>
                  <p:spTgt spid="238"/>
                </p:tgtEl>
              </p:cMediaNode>
            </p:audio>
            <p:audio>
              <p:cMediaNode>
                <p:cTn id="1134" fill="hold" display="0">
                  <p:stCondLst>
                    <p:cond delay="indefinite"/>
                  </p:stCondLst>
                  <p:endCondLst>
                    <p:cond evt="onNext" delay="0">
                      <p:tgtEl>
                        <p:sldTgt/>
                      </p:tgtEl>
                    </p:cond>
                    <p:cond evt="onPrev" delay="0">
                      <p:tgtEl>
                        <p:sldTgt/>
                      </p:tgtEl>
                    </p:cond>
                    <p:cond evt="onStopAudio" delay="0">
                      <p:tgtEl>
                        <p:sldTgt/>
                      </p:tgtEl>
                    </p:cond>
                  </p:endCondLst>
                </p:cTn>
                <p:tgtEl>
                  <p:spTgt spid="239"/>
                </p:tgtEl>
              </p:cMediaNode>
            </p:audio>
            <p:audio>
              <p:cMediaNode>
                <p:cTn id="1135" fill="hold" display="0">
                  <p:stCondLst>
                    <p:cond delay="indefinite"/>
                  </p:stCondLst>
                  <p:endCondLst>
                    <p:cond evt="onNext" delay="0">
                      <p:tgtEl>
                        <p:sldTgt/>
                      </p:tgtEl>
                    </p:cond>
                    <p:cond evt="onPrev" delay="0">
                      <p:tgtEl>
                        <p:sldTgt/>
                      </p:tgtEl>
                    </p:cond>
                    <p:cond evt="onStopAudio" delay="0">
                      <p:tgtEl>
                        <p:sldTgt/>
                      </p:tgtEl>
                    </p:cond>
                  </p:endCondLst>
                </p:cTn>
                <p:tgtEl>
                  <p:spTgt spid="240"/>
                </p:tgtEl>
              </p:cMediaNode>
            </p:audio>
            <p:audio>
              <p:cMediaNode>
                <p:cTn id="1136" fill="hold" display="0">
                  <p:stCondLst>
                    <p:cond delay="indefinite"/>
                  </p:stCondLst>
                  <p:endCondLst>
                    <p:cond evt="onNext" delay="0">
                      <p:tgtEl>
                        <p:sldTgt/>
                      </p:tgtEl>
                    </p:cond>
                    <p:cond evt="onPrev" delay="0">
                      <p:tgtEl>
                        <p:sldTgt/>
                      </p:tgtEl>
                    </p:cond>
                    <p:cond evt="onStopAudio" delay="0">
                      <p:tgtEl>
                        <p:sldTgt/>
                      </p:tgtEl>
                    </p:cond>
                  </p:endCondLst>
                </p:cTn>
                <p:tgtEl>
                  <p:spTgt spid="241"/>
                </p:tgtEl>
              </p:cMediaNode>
            </p:audio>
            <p:audio>
              <p:cMediaNode>
                <p:cTn id="1137" fill="hold" display="0">
                  <p:stCondLst>
                    <p:cond delay="indefinite"/>
                  </p:stCondLst>
                  <p:endCondLst>
                    <p:cond evt="onNext" delay="0">
                      <p:tgtEl>
                        <p:sldTgt/>
                      </p:tgtEl>
                    </p:cond>
                    <p:cond evt="onPrev" delay="0">
                      <p:tgtEl>
                        <p:sldTgt/>
                      </p:tgtEl>
                    </p:cond>
                    <p:cond evt="onStopAudio" delay="0">
                      <p:tgtEl>
                        <p:sldTgt/>
                      </p:tgtEl>
                    </p:cond>
                  </p:endCondLst>
                </p:cTn>
                <p:tgtEl>
                  <p:spTgt spid="242"/>
                </p:tgtEl>
              </p:cMediaNode>
            </p:audio>
            <p:audio>
              <p:cMediaNode>
                <p:cTn id="1138" fill="hold" display="0">
                  <p:stCondLst>
                    <p:cond delay="indefinite"/>
                  </p:stCondLst>
                  <p:endCondLst>
                    <p:cond evt="onNext" delay="0">
                      <p:tgtEl>
                        <p:sldTgt/>
                      </p:tgtEl>
                    </p:cond>
                    <p:cond evt="onPrev" delay="0">
                      <p:tgtEl>
                        <p:sldTgt/>
                      </p:tgtEl>
                    </p:cond>
                    <p:cond evt="onStopAudio" delay="0">
                      <p:tgtEl>
                        <p:sldTgt/>
                      </p:tgtEl>
                    </p:cond>
                  </p:endCondLst>
                </p:cTn>
                <p:tgtEl>
                  <p:spTgt spid="243"/>
                </p:tgtEl>
              </p:cMediaNode>
            </p:audio>
            <p:audio>
              <p:cMediaNode>
                <p:cTn id="1139" fill="hold" display="0">
                  <p:stCondLst>
                    <p:cond delay="indefinite"/>
                  </p:stCondLst>
                  <p:endCondLst>
                    <p:cond evt="onNext" delay="0">
                      <p:tgtEl>
                        <p:sldTgt/>
                      </p:tgtEl>
                    </p:cond>
                    <p:cond evt="onPrev" delay="0">
                      <p:tgtEl>
                        <p:sldTgt/>
                      </p:tgtEl>
                    </p:cond>
                    <p:cond evt="onStopAudio" delay="0">
                      <p:tgtEl>
                        <p:sldTgt/>
                      </p:tgtEl>
                    </p:cond>
                  </p:endCondLst>
                </p:cTn>
                <p:tgtEl>
                  <p:spTgt spid="244"/>
                </p:tgtEl>
              </p:cMediaNode>
            </p:audio>
            <p:audio>
              <p:cMediaNode>
                <p:cTn id="1140" fill="hold" display="0">
                  <p:stCondLst>
                    <p:cond delay="indefinite"/>
                  </p:stCondLst>
                  <p:endCondLst>
                    <p:cond evt="onNext" delay="0">
                      <p:tgtEl>
                        <p:sldTgt/>
                      </p:tgtEl>
                    </p:cond>
                    <p:cond evt="onPrev" delay="0">
                      <p:tgtEl>
                        <p:sldTgt/>
                      </p:tgtEl>
                    </p:cond>
                    <p:cond evt="onStopAudio" delay="0">
                      <p:tgtEl>
                        <p:sldTgt/>
                      </p:tgtEl>
                    </p:cond>
                  </p:endCondLst>
                </p:cTn>
                <p:tgtEl>
                  <p:spTgt spid="245"/>
                </p:tgtEl>
              </p:cMediaNode>
            </p:audio>
            <p:audio>
              <p:cMediaNode>
                <p:cTn id="1141" fill="hold" display="0">
                  <p:stCondLst>
                    <p:cond delay="indefinite"/>
                  </p:stCondLst>
                  <p:endCondLst>
                    <p:cond evt="onNext" delay="0">
                      <p:tgtEl>
                        <p:sldTgt/>
                      </p:tgtEl>
                    </p:cond>
                    <p:cond evt="onPrev" delay="0">
                      <p:tgtEl>
                        <p:sldTgt/>
                      </p:tgtEl>
                    </p:cond>
                    <p:cond evt="onStopAudio" delay="0">
                      <p:tgtEl>
                        <p:sldTgt/>
                      </p:tgtEl>
                    </p:cond>
                  </p:endCondLst>
                </p:cTn>
                <p:tgtEl>
                  <p:spTgt spid="24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81000"/>
            <a:ext cx="7772400" cy="1470025"/>
          </a:xfrm>
        </p:spPr>
        <p:txBody>
          <a:bodyPr>
            <a:normAutofit/>
          </a:bodyPr>
          <a:lstStyle/>
          <a:p>
            <a:r>
              <a:rPr lang="en-US" sz="7500" dirty="0" smtClean="0">
                <a:latin typeface="ZebraDisco" pitchFamily="2" charset="0"/>
              </a:rPr>
              <a:t>Question 14</a:t>
            </a:r>
            <a:endParaRPr lang="en-US" sz="7500" dirty="0">
              <a:latin typeface="ZebraDisco" pitchFamily="2" charset="0"/>
            </a:endParaRPr>
          </a:p>
        </p:txBody>
      </p:sp>
      <p:sp>
        <p:nvSpPr>
          <p:cNvPr id="2" name="AutoShape 2" descr="data:image/jpeg;base64,/9j/4AAQSkZJRgABAQAAAQABAAD/2wBDABALDA4MChAODQ4SERATGCgaGBYWGDEjJR0oOjM9PDkzODdASFxOQERXRTc4UG1RV19iZ2hnPk1xeXBkeFxlZ2P/2wBDARESEhgVGC8aGi9jQjhCY2NjY2NjY2NjY2NjY2NjY2NjY2NjY2NjY2NjY2NjY2NjY2NjY2NjY2NjY2NjY2NjY2P/wAARCAJcBQADASIAAhEBAxEB/8QAGgABAQADAQEAAAAAAAAAAAAAAAECBQYEA//EADkQAAICAQQBAwMBBwMEAgIDAAABAhEDBCExQQUSUWETInEyBhQjQoGRoRUzUhYkNLFDYlNyksHw/8QAFgEBAQEAAAAAAAAAAAAAAAAAAAEC/8QAGhEBAQEBAQEBAAAAAAAAAAAAAAERQTEhEv/aAAwDAQACEQMRAD8A9yKYoplVIOiAYzo53zMk9TCPsro6GfBzPlP/AD1+CdVtvBr7Js2hrPC/7cjZmqg9iPgr4MWQSipDhgAUhQBOipWQCjoEAPYnZWRgUNCyNgVCrAQF4RBewAq4J8WCMCovRimZWBAABGi9URp0I8bgV8FXAocAUEAFsx7KACA6JYArI+gA6sPYjLfAFF2TgvYFMU9y2Yvj5Ay4D4Jdx3KA6C4AAb2ttg9gAKuCBbDsCghbsAOSMAOwFyR2BQnsOyWA5RjRlZL7Am64LuLtcFAJBcgLsBfsRJblXAqkBF2VbAcAB0UARF7IOWBWtyIt9EvcChE6AFI7HXwL3AqdMPkx/mLYD8F5Iq2KgAVkva+QBboJsj4HIFvcsVbJe45YDgb2Vk4AJlTtGIugMuh0S9i9AOiFMWAfIWyor5QABBluqsCXsOCMWAYAAXQsjL2Bb3I3uGHuwKmFwOOiJgZDohXugHRGBYFsEHIFQdWRlAEKSwFUVMj3FAUNCugtgBSPgL5AvYZC9gOxwwAKmUwXJlYCgC7hSyAoQAJyFW9wLIBkmAtysAAAKmWycCwLYIUC2WyFAqKYoyA8ZSAIpGWyMD55ODmNe78jI6bLwzmdZT8jMT1W88Ov+3bNhZ4vFL/tf6nsLUWyMGLZAFizF8gZXZU6MUUCp7AgsCikLADYj5L+CAASypgTcpABkAH1QB7GNlcU+yJU6AqMkjFFArHQ5FWBOgCpgQWWidgUAgBclZByAsnYIBWgRvgAXspA7AAJjkBdEbDAFuluVcEfAWyAvwUPcl7gGE92GEgCDv8AICfIFsEfBegA6HQAdlIOQJuRNl7CAl7bE4sqWz6IA6RkiJ7F7AexG99g2SwLYu0RMqAXsL9yADK+hZi7FgZEXIAFZCKRf8AWhz2OiAX4BG90gwLXBO+QhW4F2QTIwv7gHwyrgjFbcgVrYdFXAAj6KiNUygRotAd7AKIlSKrvnYAPYrIUCAABe6DDoMAHdIC/cCL5Ii9kArREOgmBb3HZK3Y7Arsm9l3C5AIEvcq5AdFIAKCACugYsoFHZC3uAYFiwCBLXBaApB0AKA9+OSbgXgPkDZgUEFgCkKAKiBBVsAdAUAWBGguQy2EFaYA4CqAAKKAApeyFApSFQFQCAHksAIItEAA+OVqmcxkqeuyNe502e/Szl4qtVP8A/YdV1Ggh6NLH53Pv0fDRX+6Qvs+72CIYuzIjAlgAAvgpiZbgOESxyiAZXsCX0LAoDJwAKtgAI+CdFZi3QGS6RScl3vgC+wa3JZrvKeWhon6FH1ZGr+EBsfUkt3SNHrvPvFnlj08YyUdvUzT6vyGq1UrlkaXstkeVWUbX/X9ZvvFL8GK87rF/Oq/BrZEXAG4wed1XrXrkpR9mjotNqMepwxnGUbfKTOGV2j6YdRkx/pbX4YHdg5TS+Y1OOcfVNuPaZ0+DNHUYYZY7WiD6AjAAAnQAUAAaugQd0BSmNUxYFq2CJfIAUqtFC7IBfYcERaAt7ghewBFyUICLkpaJ0A6KYtS2p17lYFF7kFgUAdMCdkdl4DYE3onPwVvZE4AoZCsARqmXscgRDu0KoAB0B2ArYvJCgHyPgjDAJckXCKrCVgUEewsB0G/cWG7fAEvejJGL/UirkAEg7tki7Ay5sq2It0UAtgAwKy0YlQB8j4BjkzY8WNzyP0xXbAyQ4NNm/aDHFy+li9Xs2z4P9oMveKC/qB0C3FnO/wDUWZu/oxPTo/O/VzqGaEYJ7WgNyH0E090017oAR8l5AS+QBO/coAjsgk6fArcCWUNbEvoCj8E6L0BWCBMB2VMx7Knu0BQyIdAW9gRlAMllJ2BSkYAFIwBWkyJsqHYAAAUAAOCbWVgB2KA5AV7BFAUGxK3DAtlsiARkQFAlFoMlhQy6IKAoAXAFHQAAyMbMgKCFQFRQAPJZAUIMgZGB8M7fodcnM4r/AHiV82dNqXWOXtRzOnd5m/kT1a6rS/8AjY/wfQwwbaeH4MggAQAAAAbIABSJFApAGBN7LRLKmAspLFgRug1dFe4AXsZLdGJbAN1ucX5fN+8eQyO7S2RvPN+UnpZRw4d5vd7cI5mXqlk95Se4Et7Loy4J6Unb2M/SmvgoxukP1NfBkorlh37AfP07ug/t43ss0/TTMVbQGcJbpnWeE1OPJp1iupL/ACckvTfyejS55YsilCTVPoDt+xyfPDkWTDGd3aM7IJwXoEfAFIAwAf6iWXhgHuS6KtzFgZLgERbAdBBtNEAoCvYVuBeAyvodgK9giGQBInwU+eXPiw75Zxj+WBmDXy81oYya9cn8pHy/6g0if6cle9AbUNdmqX7QaRySUcle9GwwanFqIerFNSA+pLe5b3PhqdZg0qvNkUfZdsD7XYNXPz2jXCm/6Hny/tBBL+Hid/LA3cnsh/k0f/UcHGngb/DPRp/M6fPSn/DfyBtEynzx5IZKcJqS+D6dgHyOmR7sIAmGStti9ACUOwUVB8jsjYGXZAEAfABOUQZMgJe4F4ZWrI+RYE73LQfyE92BE7EVSYKkBUrRVwRbFYAWQAZElJQi5PZJW2LPJ5XOsGhyNtJyVJAeDP8AtAlJ/RxWveRqtV5DPq/99v6fSXB5U1a+2ywUqahTT2aaASUYpNfdf+DFvgtXFu4qv5ewo+pN19vx0UY3e1tGTl9qrlEpen5fAez6bXsB6sXkNTh2x5pJLpu0bfxvmpZskcWojTfEkaBOWTJv9trZJcn0xZJ6fPF7Jx7A7OU0pKO+/wAGR8NHqoavBHJGr7XsffaiCWB7joCPdAcIAPhk7D3H4AoBAHDLe4ImABXuRbICrYBcABZUQqAlkKQDLojdEvYX0BbLyY7lToDJDogAoHROgKBVonAFspi9ypgUIAByVELyFAEKT+AhQ3RQA/wCFQCvkAALLZEUKBMADKyWLtB8AUpiUDIqIFyBkAAPGCFsIuxGw9w+APLrHWGX4Oc0e+T+p0HkJenT5HdKmaDx6vJH8iFdXiVYYr4KSCrHFfAYFI0ABEuQWwA6IUjAoIUAtgCMCMq4sFXACxQFgFsG+xwLsCercrI0h0wOU883LyckvZGvalB9pmz83GK8l6pWrSPDmeFwTTk8l9iD5LZtdmSltRYxg8cpeupdL3MYqrfZRktkfSDh6qmt62o+Xt2LSAuXbajDiPBZS25Rjsr9wMU/u2Wx9Mb+9bHzXKVHq0uNTzRjzbA67RNLR46W1H35MIwhDCoJVFKi42nH7WmltsQUr4BK3sAV0QMCWUnDFgE6ZdrMe9igZE4IuCv8ARpchNdMOmgkgMo7oXuFsOwKOR2OwCFpK7CRr/N554NBL0cydX7AebyXnI4m8WmqUu5dI5/Nmnlm5zm237nyv7m+S1e/RQT7KqDTpiLVUBG2pbLk+uPUZcUvslKP4Z8m26a6Df3JgbrF5/Jjw+mcPVKtmanU6ieoySnlk3JmF/dse/w+mx6jVqOSmkrp9ga6D323PXg8Zq9SnPHjuPu3R1a0uBJL6cUl8H1pKNLZEHI5vE63FBylitL2Z5HcdpJp/J3O1Hk1+ixavC4uKUunQHMafUZNPkjOEmkmdTpvJabUeiKyfe1w0czqvG6nSffOPqgu0YaTJ6NRjlvtJFHasxRFvL1W6rgyIHCIXqjHgDJEa3JZSgyB8iwMkLInuUCdhAnBBbF8MdEQGTBOSgAiAAW9iDoDLoEsvYEY7MiMCZJfTxylXCs5LyPkMusyP1bY1skjpfITcNFlfD9LOPg5NgRNelU9vYJu16efb2G6dVvYXqi7jsUfSWDLCH1JJR3pKzFfbfqbRkn6pfdyP5nFJK+mBjFKv1UIKKae79y/0v3MZRlBtVsBHOpW97K/p2uTB3W+5VFNb7Ae3QarJpc8XjlSk90dVmkvoNzbjHujjdNj9eoxxXLkdhqcMs+GMI5HjfuuyD6YpxnijKLtNdmR89PjeLGoSk5fLM1db0/wBehWwrYnCAC6ZCtAOxW+w5ADex2GAKYovQQBVRSd7BfIBvYpB0BRZLAFMWnZdy2BFyV7K26/JhkyQxx9U5KK+Tm/Ja/JlyyUZ/ZeyA6H96wK7zR2+T4T8rpI7Od/hHJucvVyVOTfDl+CjrIeW0baX1K/KPVjzY8kU4TjJfDOJrIlfolXvTMo5pwa9M5JgdwDnfH+anjfo1Lco+/aPZq/MYvpP6Mn6n3RBtW65aPnLU4IOp5IpnJZtVmyP/ck/wCp8/VKvulbKOw/fdMv/mjRlHVYJOo5YtnGKVbN7D1t8NkHcp2rW6ByWk8nqdK193qh/wAWdFovIYdXjuMkpdphXsJQX90GgHBbIAgEgApTTKTYqCCYsUALyQhUBkqoABVQAApURFQFKiFQHiKQWEXaiPZAjCtX5mbjpZVsavx22WP5Np5dXpZ37Wa/xivND8iJXTXsiNdhgCApAAAAAMgFBEUACgCdF6AQCiFHYEYujHNlx4cbnkkoxXLZznk/NSz/AMPTNxh3LtgbvUeQ0+mfpnNer2W7PJPz+mitozZz2n02o1eT044uTfLZvNH4DEoKWp+6fsmBqfJa39+zKah6YpUvc8lJ2zptV4fTLTy+nj9Mq2ZzEn6W4/0Aqr02tx6q2W7Im1ygnvxsUV/avVW5W7VuKDyWqrYjffQCTtcCVen5MEu0ypXtYErc++DK8GSM1ynZhjwyyTUIRbk+j25fC6uOH1pJv/iuQN5pfKYNXj+nN+mTVM9+HHDFD0wVI4eLnhl6ZJxkujoPD+Scqw5p7Vs2QbthrgxpN2VgW2mRsEdtgS7kB2EA7Kh2ABSWAA7AAyIEygEVMiZUBJzjixynN1FK2cl5TyWTWycNliT2S7Ol8nT8fmtN/azikm/wAtrgqjUU/cL24ChSdPcozj+lmPp9Ld7fgJtbVuz6YoTyJ8be4HyTqS32E1XZZLhrol729gJH88nq0Wp/dtRGfseSt00VN/1A7nDljnwxyQdp+xm1Zqv2fc3o529r2PVg/eoapxnUsT39RB6fYvP4KyewHz1OKObBkxva4tHGpfSyuL5i6O2qzkvM4Poa+Xo/m+4DofE6l6nS/d+qOzPaaD9nJzeaavat0b9gGQqAEsEot7gGtxVAAUE6FAUWCAOgttg+ABex2RNpl7AWB2KAhQL2AFI+CgUjbsrI/wBX/sDDPjWbFLHLhqjj3p5R1c9O3TTas6nP5DTYH9+VNrpcnMazOsutnmxqlJ2UfHaGSUJrdPlGKX3U5H21meOolH0wUPSqtdnwXyBfS/cu7W8rr3I218lUrvbYCtyitq3I3L9KbbEJtUrTXyZOTjv/AJQHyaadND02V1JPd2zGNxl//aA2Hh8fr10E3XpdnV8/g4jDmnhyrJjlUl2bXD57PH9cIzX9gOid+5lweHSeTwapJKXoyf8AF9nstSTjumQZIjfQS+2g1a+QJyi3wCNAXsckYsC3sTcWABEqsyvYAEGNq3AFJwgACaFUK3RdmArc+Wpy/QwTyNXSPq9jW+Z1MYad41L7nygNFrNXmz5H6pbPhF0egz6jJBzg/p+5l47DHU6v0y3hy0dTjhGMUl/YDx4/FaRRp4kenFpcOFVDGkj6rkrCsXjhXCPjl0WnyxfrxxdnoPnqc8dPglOX9Ajldfgjp80owdxR5qajttZ9tVl+pkk65Z8ElW1oojtGS2HpvYU0wLy/gjfxRatckqgHqqjOOSUG5RdP3R83+R7b0Bu/DeQyRy/SySuMuLOhTtHFaabx54ST4Z2GCfrxp82RX1odgjCKCWOwKVEAFFksoBoq3ACqAAFlIUClTIVAVMqJRQPFZOB2EEXoxfBeCSewVq/MSrSzPF4tfxIHp81KtM18nn8Uv4sBEromwRgBYIwBbF1yQjAvJVsYiwLe5eTEyAcAACvgE4ABkbpWU8uuzrBgnOT4QVz/AJ3XfvOb6MP0Qe/yz5+L0EtXlSaqC5Z5MUfq5m27t2dhodNDTaeMYrdq2wjPTaXFpY+nFGvdn25IE9gDVxaOe8l4fJLO8uniqfMfk6LoUmBw08eTFNxyxcX7Mxj3T/B1XlPH4tRjc5bSitmcootSaSb/AAA7oivtbGX0sj2+nO/wfbT6DVZ5+mGGT+XsUedGUIuUlGKbb9jd6X9npNN6idfCNxpNBp9LBKEE2u3yBrvC+Nljk8+ZU/5Uzb0+0ZP/AATpkGn8z4+OTE80IpSjv+Tn8cvS006O2lFTi01aZyvmNJDT6xLG6U1dewHQ+LzvPo4y7Wx7Hul7mm/Z7JeOeP23NwBeSdjsPkCWOQFuA9i3sR8DlAVr7QyU6FgUXZjZUBbdmS3Meyp7gUJk5C4A8vlW147M1/xOMhf9DtfJf+DlTj6k41SOOWPJ6HL0NRQHzvps+iTUdzCCi3cy8S+Cj6R+6Leyox9UqEFu64LKgML34K9+Q36XxsR06rYDG22Z33RhVSbvgzjbVWB0n7PO9HLdcm2Nf4bB+7aFetJSnue91ZAYAAqZzP7RST10UuVHc6LNlhgxSy5HUYq2chrdQ9Zq55eE3svgDafs20p5V20b8037Pab0wlml3sjcAAwR0BbJe5X0R8oC9iw+SAVMBcCwF7BsnQAt7AgvcClRABex0AuAF7EHJa2AcfgV8gNpATLlx4cbnkkopds0Pk/MTk/p6aVR7l7mHm/IRzy+jjdxi937s+HidC9XlTmv4ceQPlpdDm8hPZ0u5H11/iMmkxfUjL1xXJ0uLFjww9OOKivZDLjjmwzxyVqSoDiVbfsLXbPtqNJm0+WUJQkkns+j4bP4KMk6XuIyJ/Lur+S0mvagK01TSIm902kYr1ONpulyWour3YD0/wD2Priwzz5Iwx7tnyirbSR0HgtE43nyxafCT/8AYGD/AGdi8e2aSyV2tjw6rxGp00XJJZIrtHVke6og4iGSUJqS2a7Om8R5H96xPHka+pH/ACeLznjaX7zgiqX60v8A2ajTZXizQyLlOwO2TK7Plp8qz4I5F2j6UBfyRhBgGOQABEygCAWOUBQRFVMAAWwFgl7lQFf6TkPJzf73kVt7nXM5HyKS1mRfIGx8Bg2lmfD2RvVsavwSS0artm0sKc8BfJEUIp4PM/8Aht/J7rPB5mEpaVOPTKOanil6VJSTTfF7mCTTpvc+mbHkxNetc7n0x6TJkwvMvT6UB8fU4uqHqPpNeteqorqkfPuqAIbr5CdMXXYE3pk5MtvySk1fABWb/wAJrpS/gzV0tmaC1+T3eK21kd/7Eo6jPknDC5Y4+p+xhgzSywTyQcJex9ofpRlQGPJRRQIUEAoTFlAFTIAMgQvQUKmQgGaKYooGRTEoHiRSIBAwlwZmE+ArTeadYUvdk8QrzRMfOPaC92fTwy/ir8CJW7QAYEBUAMWCkfIDcIIoEKABQQoDoAARmn/aHNWj9FbzdWbhmj/aGN4IS4qQV4fDYIz1UPX72dVfRy/iG/3rHvW51G12VBUNh7iyC9EAA13m9RHBop3u5fajU+CxqWqi5RulZsP2ihGWicm6aexrfCZnDVwXTdAdO8cLul/YsUo8FdEQGVi0zEAWRLDfyToC9HL/ALQqtfF9uJ097HK+bmsnkWottxikwr2fs5/vS26OgNP+zuOsU8jXPDNw/wCwQDLVEYE5IvYo6sB+QGVAOCPgWGgJQSKE+gKuSsjFgVbED4L0AbTjVHL+fjkxair/AIct0kdQafz+jnnxxnBW49Ac5jcnK6uiTkvVZlU8UXtJLjg+bUdijO9k+u6M1JO/Sr/PR8+U6dE9Tg7fEgM393sSvt/BE/ZUTu+gHPRs/CaNajUeuf6IbtfJq1ybbw+sx6aUozdKXYHRzxxm4N39rtH0e55Ya/TTklHNGz7vJCrc4pfkgyFnxy6vT4FeTLFGi1/m3l9WPTpxUv5uwPZ5/UY/3X6Slc2+EaHT4fq5owreTo+c4ytOTuzbeC0ssmq+o19sNyjocOOODDHHBUoqjOwzF/BBWyJ3yhYArrYvJGwwKTsg5YGRBxe4sAQpGBR2S0XsCgl7lABCyWBUW9iEvYC8ny1UvTgyST/lZ9L2PF5iUo+NyuLp1QHKcyfu2df4zEsOhxJR9LatnK6KCyajHGW9yVnZ8JL2ApUYlSAk1GSalFM1nkPD488LwRjDJf8Ac2gQHGarTZtJP05oNfPR8G05bncZMePLGskVJfKPg9DpWq+hD+wHHRfq+2J69DosmsyuMH6VHls9vnsGHTxxfSxxhd7pUX9nciWbJCv1K7A2Wi8Vh0qucVOf/Jo2G1bbEkL2AAi/IASVxcXumqOKzw+nqMkK2Umdt0ch5TH9PyOXfZuwOg8Jf+nR/LNg3Rqv2dk3o5K7SZteUAsEAFRHyB2AYQuyIDLogvYgFvYgCpoDIEZL9wKUhbAPh0cf5H1LVzUnvZ2JzfntN6NR9VLaXLA93gJxlpPT2nubblHM+AzOOoeO9n0dInYVl0ECBGTPD5dN6KVHsMZxjODg1aaA42WWXq5vrcsMk4QaU3T6s+2v0r0+plcWle19nwUX6fWl9tlEcn/Qv+TFy3df2Jb2pgZ/jdGTam+KMFx8hSfVf2Aqi1b5JToXZG2BbcaTPd4lXq4tnihFykku2dJ47x0MEVPdya7JVbPH+kzMIWkZWEAAAA3sJgEUCwoUhQgVEsqAooFChQigAmAB4imKKEVGM/0spjk/SFaDzLvJjXyerwsf4jfwePzG+fGvye7wy3f4ETragAACFCgYZGEC2QALLdkWzAFCZOigALocgGa/yuFZtHki1brY2B88uNTg17hXH6PK8eSPumdfgyrNhjNdo5HW6d6LVSjv6W7TNj4vyDxTUckvsf8AgvqOhsWYwlHJH1QaafZk+dyBZTEXuB4vL4Vn0c41ulaOc8dk+jqISfTOr1GSEIP1zil8nHZmo6ibxv7fVsxB2mOccsFOO6ZkjR+K8lDGvpZX9vubqOSE1cHa+CjJ7kFmXRBLA/8AZ59VrMOlxuWSSv2T3Az1WaOmwSy5HtE47JlnqdTLLLmbs9HlPJ5NdJRSccS4XuY+O02TU6iMYRddsDpvFYpYdFBT5e57DGK9MVFdIrdAXogTI9wBTHsu1AUE/wAgAy2HyQC2Tkje4QF7LuRAC9BP7SDgDK3RW06TJWwA8uu0kdRpZ40km1szl9X43Po1co+qP/JHZHw1MIywzUlaaYHE2F3ufbT4Y59THG9lKVWdNDw2jjFL6SfyyjlE7Z7tN4vU6mKkoJRfbOih4zRY91gg/wAqz1qKikopJLpEGlzeBh9BRxOsi5b7NLqdJqNLJrJjde64O1PnlxQyJxyRUk/dAcQm6vhlllyNL72dbk8dpcmP0vFFfhHxj4bSRjXot+7A5ZzlJ7uz0aXQ5tY/4Mdl2+B5DBDT6yWPH+lG4/Z3JcMkK2W9lGfj/CrHL6mpayPpG2x44Yk/RFR/CKjJbogcoxLWxAIy9BhAGLD5D5AdhckCAquh0OAAbpWy2R/pC3APlFvcm/qSY/mAoFiwAT5BAK3sHTRORVUAPD5rfx2VrpHue/wfDWYVn0uTH24sDk9HP0anHL2aO0tSSfujhop48jT2cXTOv8dn+vo8cnylQHp7MjHkvCAd0XggApi+UZMxbS3eyA0P7R5IuePH2tzH9ncV6iWTqKo8Plcv1tfOSeydI2/7PYXDBLJbqfQG5dNmKVNrorJQAvRjyVbAW9jjvI5Pq63JK732Or1eaODTTyS4SOO/Xkk/cDov2dX/AGsn7yNuePxmBYNHGK73PWwD5BH7hgVc0Tsd2ADCAAdgnZUwAJxyV8AXojBN7AysEQsDKzxeU0/7xpZKK+5bo9tkbA4mMngy+qMnGcWbjQ+cl64w1CTT29RsNb4vBrLlXpn7o57W6HJosiU1cG9pJFHXxlHJFSg00y1RxuLWZsH24s0lHrc9ePzmqgvTKSl8tEHTMnD9jnH5zUf/AOR85+X1M9vW1+Cj3edpyVS64NGm1aT2PupajVz9KUpN9n2y+I1OOHrVS90uSDxyaZiw4yjL0tU/ZhlF4ZV8ET+RXwBU/mi38mKvt2ezQaB6uT3qK7IMvGY1l1cd+Nzq4Koo12h8Vj08vXzLpmziqQUAaI9gi3uUxuygULkiC5AoAAoIihQpCoDIqMS2BSkKBUikKB4CkKEDCfBmfPJwwrn/ACu+sivg2Ph1tL8Gr8lL1a5L4Nt4hVjkxPE62IAClglgCsgIEEy2QoEuw2CMCopjuUA9ixI2VbAUnYDYHj12ix6qDU1fszmtTps+ilc43Hpo7Haj45cMZxacU17MK5fT+SzYdoya+D34/PSX+5FNe6Prn8FinNyhJwvro8k/AZY36Mqfw0NR6Z/tBBfox3+WefJ+0Gd/ohFf0PPHwmsVtQh//I+uPwOpnTyZIx+OQPBqNVl1ORzySbb6PTpfFZ9Tic7UI9X2bfTeD0+Jp5G8kv8ABs4wjGCgo0l0BxWbHl02V457NH102vy4H9smjqc+kwZ1/Egpfk1s/wBnsEpeqM5QXtYHwh57LFffFSZ9n+0S9G2L7vyebN4HNF/wckZL5Pj/AKLrPVTgmvewM9T5rU5oOMWoJ8tcmulOU/1Nt/JtsXgM+3rnGN81ue3B4PBCnlbyfkDQ6TQ5tXOsUbXbOs8fpFo9OobOT3k0fbFix4YKGOKivZGbAEbRSdgEGERgOUXog6ALZFIVgAOQ+AJ2Uxrf4KuACDHQfAF6BF+ncq3YFC53DfsT5AyPNr5ejR5Ze0Xwek8nlL/cctf8WBy2gXq1mO/+VnZ1Rw+nyvFnhJPh2dnp8qz6eOSL6A+r4FkYArI3wFafwR8/AC9x8hHy1eohpdNLLPhde4HJa+fq1+eX/wB2bn9nH/DyrvY0MpfWySn3J2dN4TS/R0/1JczX+ANmuAidMq4At7GJW6RHutgDADAhashbAlUBxuAL0Oh0VbpgY3sUhQIv1GXZOx2BQRMdgXsWRjlUBVXQfROguAD4oPgMiewHN+Z8c9Pkepx24zdyXsfDQa/JpZpxdxfKOqyQjlg4TVxappnMeT8bPR5PXiTljf8AgDpdLnjqcSyQ4fR9jjtH5DNo5XjdrtPg2Uf2hn/NhiwN62XlGl/6hx+nbE/V/g+Mv2hm01DEl8gb+TUVcnSNF5nyUZR+jhna/maPBq/J6nU7SlUfZHlx4cmedY4yk/wAxpTyR9XF7nX6ZQjiisbXpro5LLps2mdZISXzWxnp9bm0/wCibRR2NlTNBp/PNL+NC/lH3l5/AltikBtyZMkMUHOckor3NJk/aFOH2Yql8mt1nks+q2k6XsuAPv5TyctTKUINrGuj5eK0y1OrgpK4rdnlwYZ55qGODk2dT43QR0mH/wC75ZB7klGKS4RW6/BOgAYvYg4AvQ6HQAEBLYFa7Fix1YBi7QW6CWwAKw1wUAglRN/V8GSACwyADz+QxRzaPIpdKz0nw1tLS5N62A49w+/0Lls9+Lw+pnXqUVF9pnk4zxrmzrsDvHH8AaP/AEHJ/wDl/wAH20/g445J5Zufx0booV8sWnx441CKX4R9aQRedwPHrPGYNW/VJOMvdHgyfs/BwfoyyUurZu+QEctm8LqsUXL7ZJez3PHCF5FCX271udnldYpPujktS087lw7KN7pPGYIxTcFJtcs2GLBDEqhFL8I+ej3wQ72PQtyKyS2BLLYQIykAUEBYFBLKBbBLAFKuDFFXwBWVBFChUQoFRSFApaIioDwgECH4Pll2R9T5ZeGFc7rt/IP8G58WqwP5NJqd/ITN/wCOjWmXyJ4j1DoAKjA7IBSMrIwCLZhZQi2AgAKQqAdjsj3FugLYIAKhY6D3oCN0GrQHAFS4Bd6MXyBSclTCYEfG5a2FgBQ4D2Q5Abgb8EtgUtkRFLcChsXuR+4ABPYlAV9B7kZegC4KSwAHYAAAWAQAoBsVEe6EWBl2QWAKvYkoqacZK0ytbhr2A5Dy+mjptc4wX2vc2v7P5pSxTg3UejPzXj5aiKy4390Ojn8WfJgm/RJp30B23ANV4zycM2FRzzSmu2bCGfDk2hkUvwB9eERr2H9T55tRiwR9WSaSAztJNvhHPftBrI5XDDikpRW8mh5Xy314vFp3UO37mn3lL3YHv8PpVqNWlJXGO7OriqpLhGq8Bp3iwyyTVerg2qe4Fa2KtkRlvYCMn4Aa4ArIB2A5C2Y7HDAcgIAXoEa9guABXyKsP/IC/wDAvhjcgB7sqIigBwCXsBWToMWAZCvhMjAqYlGM7Ula9mRbMy72A1Wq8LgzS9WP+G/jg12fwWpxu8cozj/ZnTNdi9gOQ/07WKfp+iz7x8LrJK6hH8s6jZotAc/g8Dk9cXmnFx7SN1h02HBH044RivwfZBgYZMUMkfTOKkvlGm1ngVKXq001C+U+DePglcAc1k8Dqa2yQfweXJ43U45emWGUvlHX7UKA5LH4rVzf+01+T3afwWRtPPNJeyOg/oAPPptHh0sKxwS+T0BMAFwTcJ2rG9ATewHfY4YAvJGEBfwEAAHAAB8WRMq4HDAclRiWwLYIUC2RNFsgFW6PJ5SEpaOXou0etEklKLi90wOK9ThmT9mdbosqzaaE12jnPLaT921Dp3F7o9f7P6qalLC948/gUdAUdCwA7BAMgAB8tZkWLTSb72OUzO8lr3N35nM6WNf1NboNH+85XKd+hFG/0MlLTwa9j1Lg+ODEscVFbJH2pkVSD4DQRQQoACwmAocMdlAchAIBytioFApTEthVKiADIpAgMkUxMgPByUgQQPjm2R9mefPvFhXPZG562b+TotFH0aeNnPOPo1k0ne50Wm/8eH4LxH2bICEU7BBQFbIiBMDKkQWEwiiyAChEKBSMiYYCwKtCKAthAdgRugrZWrCAqJyy9mNgVLcULAFJ0g+CMClIGwKQEasA3uTvkt7kQFG/p9y9EoAuOKK2QoBgwjOM21GSbWzMwIXgnYsC3uOyXuLAWETgtWgKGTgoAdiwA4Fhvcjf3AZJlsxTRQI0t090zV67w2HNCUsS9M+djaXuAOJyYcuCTjOMk06MY5Jw3jJp/B2uTBiyL74Rf5R4s/h9LlX6PS/eOxRzb1moa/3Zf3PnLJkybzk2/lnQ/wCg6ZPdya/J9sPhdHikm4uf/wCxBzePS5sq/h45SvtI6DxHi1gh9TNBPI/fo2UMUMcVGEVFfBlt0BeFxQDZjHYDMdE6CewBgDsAOwAJwygdAAEPkAGVcBgEKBeAIyclZEAQBb2AgoBgGL22HJOGwL0CcjsB2WyfzD3AyvYVsQLcB0UnQYGRGQrAN8DsEAyJ2RMt0BeiAgGRF8gfkACXVB8AGgFwUCFQJdMCoAgAdDkcAUrMf6iwAIUCoO72IVvYAm/yW/gxstgVFIEBr/L6SWpwXjVyj0c1hzZNLm9cftkjtDU+Q8PDUSlkxS9M+a6YDQ+bhmcYZoqD97Numpbxaa+Dh8kJ4Mjhki1JH3xa7Ni/Rkkv6lHZUXk57T+eyQVZYKS9z6vz75jjjX5A3j23Zrtb5SOJuGOr7Zq9R5nJmi1wvZHgyZnN9tgfbU6mWWTd22bjwkWtN9yq2azTeKy50pt+lf5Og0mD6OOMK2RB6kqLexEAMiEKBCgAAGAKUxsoFRUYlApeiAClRNigUCyhQyRiUClIiqgPAwAEG9jz539rPu+Dzan9EgrQY36tTNt39x0mn/2Ifg5rB/vyr/kdNh2wQ/BeIzABFRgNAARsvIAi4KRIrAAAA9hZAAspiUBwVMlAIoIgBabHCA6AWW9yAAUgAcFIAK+SNblKBAUjAj5C/wAkKgDF7BigD4D4LRGBjGCjwkr3dGVlT3MH+oDIbmNlTAEvazK9zFvZgEyoxTsqYGSBAA7KQoFIAwItrKuAOgKitIxKA6FgjAMXuGHuBXySggA5QQQf+AKCMWAYTDJW4F7KSwgKUxuigODGeWGNXOaj+WeXV+SwaSThNtzq6RzWt1c9TqJT9TUXwgNzrvNrFL0adKVctnk/6g1Hpf2x/saiUtvkxvbf2KNrLzuqlFU0v6Ho03nskYpZo+r5NFDgyXsB1un8rp88lFtwb4s9q3Trc4f6jVb8cG70HmfRCOPLG+k0Qb1PoGOOccsPXB2mWIFAHQAhA3sBQyXf5KgHAoAAmAEBQRMoBhksoALgg/AFAAEsqIUAGBYBMMdBboB2OytdiuwJK7RQyICkKuyNbAAOiAWgQrdgRlIwBWCFAKikAFRUSxYFMWuy9CwPjn0mDVKs2NN+/Zr8vgMEr9EpI25QOUz+G1OKT9EVOPujCHi9Y9vp0vyda0uyOEQOaxeEzuS9bSXdG10visOGn6bfybFKjLsK+Ucai9lR9A9yIIyCAAoFkYFBCgVFZiAKAnYAoQAFKQoDsyMEZLYCmRinfDKFCohUBTJMxMkBry2QoRGeTVP045P4PUzxa9qOCT+CK0ek3yX7s6jHtih+DmdD+pfk6iP6I/g0gARkUsEAFbIQAW6BKAGRLI2NrAvJSLgAStygj4ADgdDgIAbAKvYACBTEqAoIAKCcUXgCurBOSoCkPjqdZh0kfVll+EuTU6jz+7WHGkveQG8aJRzEvN6rI69aivhHzl5fUv8A+RgdZQ6OYh5vUx3c0/yjYaDzP1pqGWKV9oDbvYj5Lfq3XBHyA7MWtyuwBjRkkOydgX5I1aL0yVtQEqi9C6QAoIWgDAJYFRTGxf2gZdEJ1ZWAZeUAA4D5DexAHZWY3uW7YApBewAq2RjZbAobIg2AstmNlAFIigY92WUlCLbaSS5ZDXebzxxaNwv7p7IDn9XlefVZJ3dyZ8P5gt0Fdf1KMmrj7ka9SX9mN91wzJ7LgDBqvwuC9r8FpNbkS3+AI92iqTjJFpWSW2/aA3/gc7/iY5S25RtM2qw4Yp5MiV9HHRyzx16ZOL+CyyyyO5ybYHUy8npYxX8S79kfXFrtNlX25Vfszjn6ldv8EjJrf1Mg7hThL9Mk/wCpTj9Pq8uKcWpPY6DQeUx6lKE6jP8A9gbDgDkUBSCwBQRDcChEstgAwyAUWQcgUpKCALgqYulRAKCXwWwASrscotAOAKsvIE6ImGFyBSMEsAAAHICKBAGGBEZWYgDJDogW4GRHxsKABO0WyDoCst/2J0L24AqZSXTKAT9w2QqAgTL2SqAtjohQKAGAAAFDAARLREZAECWZAOhYAFKjEyAkYpO0Z2RFAFACqjJGJkgPAiPYECI3sa7ymT06abq2bB8M1/k6Wmm/gK1fjlc4/k6fpI5vx364/k6MqKRlTI2QRkKGgIwORQCyNlojCrY/oQqCKQoCoxQCAF5DIggUEApLKg6Ax3KhQAtAIoChsKACzW+X18tJjSxNKUn/AIPZqtTDS4JZZ8I5HW6yWrzPJPZdL2Cvnnz5M03PJJt/J80238EbvZcGSW/wVF6sxk2lsjJrbgxv2AH0hJx4MH+CJ7uwNv47Xzx5o+qb9HZ0kMkMkVKEk18HD+v0pVsza+G1TjqYxcmovZoDpBwydggAjdGS3QEI2XgxatgW9iDgALZbrgi5D5AyTsnZP6lrcATcovYB0VMiexLfYGV2Lsl2yvkASwwwJ2VE7LyBXyQpG6AgCK+AAsBgCrkx7KBkOCXY5AVuc/8AtL+vC799jf2c7+0SvUQ9qA1HbfQT9wTbcoyX23bs+iyJwS6Pi471Z9PTi9C+77vYCWo++5WuKJs09jH1PmuQMuHsH/cxdqtycMDN78o3XhtBhyYHmyRUneyZpotM6nxMUvH46A+k9Fp5x3ww/seLUeE0+R3jvH8I2r2QW6IOa1/iZ6XD9THJzS5VbmuxzlHeL9LXZ2soxmqktjS+b0GKGH6+OPpae6XZRfC+QnPN9HNP1Jraze9nE4MkseaMoOmuzsMGVZsUZxldog+tbsqolBIBxYvYEXAFfBOCkAvIZCgEVMxKBQiCwKB0ALyOFZGazy2uxx08sUJ/e+aA+uu8pi01xj90/jg02XzGplJtZGk+ka+cvVzZi0yj2vyure31ZIi8nqvUpfVlfueStiK0BvdL52UV6c69XybTSa7Dq0/Q6kumcc1S5M4ZZ42nCXpYHbrchpPDeRnPK8WWfqUuLN2/1bcEDoF6IwIUhWAAIAF7h8gAVECAoAAqHA2ZEBSkQAvJTEtgUm6ZbAAX7ggFKmQWBkCIoAELYD8FAAFIUCoqMSgVChZegBTGygZIpEUKFIUCoyIioDXhslAIxk/tNX5V1pZG0nwajy7rTv8AJFefxq/iR/J0Jz/jFeSH5OgZqol7gIEAEG9AG6ImR7lQAN7lZiFWykHQAAAWgUj5ACrDJYRUUxRUAIUARcF6AAqHYAFFEV2VsDSftFqVDDHCuZu2c/zwbDzzctfvdJUjXpb8WhBEr6M47WGttjJcblGLdv8AJKUd3x8Fa9V9EcX6UBi+g3y6LPhUKqNyAXUT7abJ6MkWnufFbvc+spJOPpSQHYafL9bDGfuj6rY03jfI4ceBQyyquz2x8jpf/wAt/wBAPYKoxhOOSKlB2vdGaIJVpmD4Mm07p7mIFTDtgcoAi1ZijJ87ARcmSMa3LYB8MAlUnuBScgrADkDsAARgUi9x2AKYttzqvtrkyIwFAWHd/AFIx2igS9w+QOwKtyoi4HDAP3Nb5nS/vGl9UI3OG6NnZGrTT4YHDPlokUz1+SwRwa6cIv7eTzLuigm/S2Wc7Spbdiu9kjBregMk6pLZCm1stiNU1vwVy3dN0wJdFv7iLfaw6vYBBK2+DqPBW9C74vY0Og0y1OqjBtKPZ1mKEcWNQiqSIM2tgh0RgGj56rDHPgljnw0fQMDisuN4c0oPmLo3X7P525yxS3tWa7y0PR5HIq5pmx/Z2CeTJLvgo33REAQQq4IEA7HA43AFBAALZCoAECAZIETtFsDW+U8gtLeKP62ufY5qWVzm7dv5Pf5yXq1rp3SpmsSV2+SjJoXS2L3wZen7ed/YDFcUxwvkypUYtW6AxldIxUt9zKdp7mLXYH1wzlCalB00+TqPE6yeqwNZP1R2s5VOtzZ+H1bw51F/pmwOnWyBE7QsgBjlEAodEQ5AMDgACk7AFBBYArI+gBS2YlApSFACyACgAAA9hdgUpABQABSmN0FyBkWyJlAqY4IOQMkCFAFIUKpUQqCMgQoVTJGKMkBryAMIwn+k03mH/BS+TcZODS+Yf2x37Cr4pfxYm9ZpPEq8sTdlqIQyIyCCwGqAxKAkADYrcdhQXReiAAAEUNgACFJQBFIthYDoWABWwRlQFIyh8AE6Y5IPcDnP2hVajHKqjT3NUuNjfefxxemUm94vY0CkIK38GSl77HxyN8RJj9XL4KPu+GyOScOQm/TsxyvuW4Hzb2dLYyk/tMeW/YxaKMm6HexFGz74Y+vKoqNsD5OU106LDK/V7Udbj0mNYIRljjst1R5Nd4nFmV40oT+EZ0eHReVnp4+jZp+5vtLqo6nCpLntHK6nR5tHTyK4vho+mh109PO4so6mGOEZymr9UuTNq2j5aXPHUaeORLd8n2vggiKh/UATewg/cv8A7AEopAL0NyMt7gQDgMCPZ0ZPkgApByEAIitGNAZAxT2LYCjJfJjewvgCv9VDsP8AUQC3vRB2EwKmUiKA6DdIEk2l8Aafyvi5ajJ9bG6lW69zn6cZSi1TT3Oy1GWOHDKc3SSORWOep1DjjVybKMOfgi/VZ6tT4/PglTg5R90jyOEk3ewFlbdlVr8EX6luXvfcDGvuLe56NPpcmeajCL37o32PxOmhCKlD1SrdsaOdw5pYskZRdNHTeM8gtXD0T2yRRovKaJaTUL0bQkrR9vB5ow1a9T/VsB03VkfBWyPhEBcEe24s8flc7waGcoupNUgNB5jNHNrZODutj2/s/k9OqcFw42zS25O+Wzof2f0rxqWbJGpPZX7FG6ZCF6IAIyrgCWUgApFyXolbsAVVYQoCl/J8s+VYcE8j/lRz+q8xlyx9Kfp/AHRSlGKtySR5smv0+NP+Km/ZHM/vGbJt6pSvoLS6qcXJY5Uvcoury/W1Mp+55nzZLkpV2Vr5AyTaTvcyW27PnzRk3/YDLI/VVOic9ka6MW+gK0+OTF2nTM1KujFu+QImezxiUtZBS2Vnhe0tj26CLnqoKPugOuhaSKyQ/ShdkBFsnAAFIAKQpLAFQ6+SLkB2BwyAVbFa22IAKUxZkBQSygUgKAQXG5OCgKHAAFAAFHYAEG/qKOwKjLkxKgMkPkiZQADCApbIwBkVGKMkBSohQoZIhUBrwY2AjHIaTy/8n5N1Ps0flneTGvkLx6fEL+Ibg1PiF939DbFqJwLBCAOgRsCk72AAjdBOw2RBWQHBLAtghWBbolgdhFIAAHIIBQAARSACpi9yItgD55s2PBFyySSRllyRxwc5OklbOT1usyavUt2/TxFWB7/K+Q0+fDLHFNvps0S5q7NzpPCvNBTzypPhI9EvCaeMHXq9XvY8HOpb+xk90l/6MsmP6OWUHynRje3NFGbVKiXWzInZi4u/cCeoya9iPZ2RSt0UZJ069zb+DxevU+pwtRXPsa7SYJZ86hBXudfpcENNiUIxog+j5IZdkIPH5DTLUaacH7Wjkt8c3GXKdM7hq0cv5zTrFrFOKpTViDaeCzRliePvk23ZzvgLeqTukludHdsonuBXIXZBSe4XAABMdE4At2PwR8ACsGNl3sC9jlmNtGSAE/qWyAOi8IgAkuEOC9EYBopH0UCp2yP9RE6ZbAvyRcsLh+45/IFADoAG6i2OjGTqD/AHL+S12TU55RuoJ0kevwOC8ssr62NRl3z5H/8AZnTeFgo6JPtuyj2uKezR8smi0+T9WOLf4PQOyDwS8RpJu/ppP4Z9YaDT41tijXyeq9zDPCWTDOEZU2qsD44s2mv0Y5QvikeikzRYPDZo5fVPKkrvbk3cFUUrugPJ5XSrU6SS4lHdM5fBJwlfDOzzb4Z1zTOLtLJL1c2UdjpMkp6XFKXLij6yfBq8XlNPi0kN7klVI80/OzvaCSINzlz48MfVkkoo5/y3kFqqxwVQTv8AJ5tZrp6qSctkujHTabJqZ1CDaffRRl4vA8+rgq2TtnWKPpSo8HjPH/uicptObNh2QWyoxfBkmBOQuAOqYEsXXJHwAMi+5iZdgQxyzWPHKb4Ssz2s0XmtfJZHgjsv/YHj1nksuom4Sf2+xhotDLVzfUVyzy4Mcs2ohBLds6/T4IYcajGKSQHx0vj8WnSqP3e7PWoKuC30OgOb87pFgzRyx2U+vk1rVqzp/MaT9501x/VDdI5e6bTXwUW7W3QV00Yrin2y8cgZOqXujF037FTXaMWt/wAAZvjkxbI7v2K6fYENp4PB6tR9R8I1nLN34rWafDh9EtpXyBvk9idmGPJHJBSg7TM0yAAKoAnuHyAAuiB7kAyJZbIgBSWXagACD2AoY6AFBEAMgEALZTEoFIUgFBCgUAABQAFKgOwBUyFqgLyQCwMiDcUBkjJGCMkBkikRaCqUiZkBrAS9gwjDI9maHyjvPBG9yGh8jvqo/gdVsvDrZv4Nka/xG2NmwLURmJkyNEAgaAABEQFFABToAoEAARSoxKA7IBwBQCAOSjoAACMCgh8tRm+jhnN9IK1f7Qav0Y1gjL7pcr4Nb4vTPUaiN8dnkzZZZ88sk3bbOh8Jpvp4XlfMuCo2kUoxSXCI/uKnyCK8Wo8dgzp+qCt9o02t8RPFK8Kco+3Z09klG9mBxU8c4LeEk18Hz3krWx2WXHBQla6OSfplnlFbL1BEhp82f/bxuVex7ND4jPmyVOHoinvZv9Dhx49NjUF0eqKS4A+On0eHTwUccEq7PvYMbAyshCtgODnv2i/8jF8pnQ/JzPnsn1NbGK/kQH2/Z+N6j8bnRM0H7Pwf1pS6SN8Bdx2TgcgVkI+AuNwKHwL2FgR8DooAjW6ZkzErAFMVzRewKYuyjoCUXghQBBYAMNshWA7HYQAqYJZQHRC9E5AtmOTeEl8GQaA4vUQlh1M4S5TN34HUtqWF/lGHntHH0LUx2knT/Br/AB2f6WqhK9ijrHyOyLemt0y/zEE7LezIyXzQD1NKi2QvQHz1GSOPTznJ0kjjZO5yl7m683rXb08HsuTW6DD9fVQi1te5R8VHIoqTg/T7tH1hpM+WPqhibR1f0YelL0ql8GagktkqIOaweIz5l9y9C+ToNHpoabCoR65fufVKtzKO4VeyS42D5AQT23KYsoFBLAEZfYjRfgClox7KBjKSjcnwkcl5LPHUayWRcHV598U18HF5ds0q9yjeeB08JQlma+66s3fCPB4WPp0ENuT3vgihbMDIIrVpr3OQ1+CeHUZPVBrfZ0defPLijlg4zimgOMi77Ena5N3m8FD1uWObiukarWaLNpZVNXHpoo+CdBOn+SJcex9MeOeSXpjByfwgMasyUbkl2z7Q0eolkUHjaN1p/E4oOMqtr3Jo1Wq8dkw4Y5Y/cu66PDCTs7RQVelrY0vlvFv1PPp47cySA+3g9WnF4Jve/tNxtdo43T5ZYssZR5TOuxT9eOEu2gPownsUgFIUMCAAAQoAcovROip7AROjJmI6At0WzEvIFsEoq9gKEEUAAEBQAAKQAUpORYAo5CAyTBiVMClMUUCgADIEKBkkVoxWxkFVFRCoCmS3MSoDVlJ7FCPll4NDr3esX4N7lNBrPu1r/A6rbeKT9DkbCzxeMVYGetstRkQJ7AgEFgACWXgACMoDhAAKfJbMSgAgAggQBVAIEWwQAUAICHj8jKtJlvf7T2pHl1mL6mCceU0Fcnp4+vMvg7LTR9OmhFexx+H+HmlHtOjqvHT9WkjbtovEekCyoip2W7bMex2EY6hN45JctHIZcGTTZn9SNb8+52L3NZ5jTPNg+xXKLtBTw+pc4/Tk79jaHJ6LPLTZU39sk+GdDptfiz1G6kVHrIAQQrB59VrMWljc3cukgPn5DyGPRxp7zfCOYyZJajPLJJ7zdmWt1MtZqZZJbLpex9/F6GWqzK9oR3ZRv/E4Po6SO1OW57TGEVCKjHhbFIKBZOQFj5QYXCCj4QFhpdchCykrYoVCkoLmgKR8gBD8gBLZgOgPyKAezF+4oPkCMpKKBSDsIAB0LAWOkL2JsBSksje4Hw1+D950k8S5a2ORcZY8rhLZxdHbXZrdT4nBlnPIk/VIDx+O8rPHKOPI7hxb6N6pKVOLtPg4/Np8+nm/Xjkq7rY++n8lmwVUm0umUdU7oxjaNP8A65S3gmzB+ck3tBIhrdtqKbb2RrtV5jFCDWJ+qX+DWajyufNjlDZJ+xr03J1y2UZ5sks2WU5bt9m88DplHA80uZcfg8ek8RlyVPNcV7dm/wAGKODDGEFSSIPoW62MeysBRU9yIq5AS5IHyS+gD2KiBMClREUAPYj2YTAyI+SkaAwzR9WOUV2qOPzxePUThLZp0dmznfO6VY8sc8eJbMo2XhcinolHuOzPffRznhdX9HUfTfE3X4OjasgBrYUV8AGET2K9gMadmu81OC03oats2GSahFyfSs5nX6uWoyu+OkUZ+GwQy55KUbSXZv8AHp8eNL0RS/BrPCaaUE8str4RuERT0r2MuCLkjCMjDJFSjJdNFTpl5QHHZ4+jNJLp8HQ+Gzyy6b0z39OyZo/IRS1U/T7m78LFLSL5Yo2YBAKEQoADkAAiAChBdFAlgMACochAUChW4FRXwTkqAIAAUIhegL0QAC2AAHDFlIBRQKARR0OgBeDF8FQGaBimZWBTJGJUBaKAFVGSMUyoDWksr3IkEfHKzQ6nfWyN9m2NBmd66S9hPVb3x3/jHpPL4/bTnqRaiAoIJYBAKGQABZCgASygEUhLAoQAUAAAhSBFCYQAFRL3ACuT55F9jPqYSVoDktViyYNVKU40m7TXBsvGaxwmo/yvZns8lpVqNPKPD6NFhcsGT0y2aZYOtbL0a/R65Tio5Hv7nvtNWtyAAAoYSVrczbrds0/lPLRjjliw7ze1roDWeXyY3rf4Tulu17nxw6hwfO5jgwS1GZQjvJvk3cPCYViSnbl7jxHwx+XyQgo2nR9H5uXp/SrPLm8Rmh6vptNdLs+K8bq3/wDHX9S6Y9WTzWZxfpaX4NZmzzyy9Um22euPidS2l6Uja6Tw+HFTmvXL54GjTaTx2o1P3QjUfdnTeP0kdJp1DmT5Z9oRUFUVSMkQDFvcy7IBUwvkgAvYshQAZPYrYC7dGT2MfYvYDsBgBVBVvY6AEa3sMMdBS6BChAPZgMCWnIyMaSdlW4AdDsAEQIbAToch8Em2sb9Kt1sBkD5aeU5408kakfQDIpi/8lugPnkwxyRlGUU0zS6vwlXPTv8AozfWFTCuWfidX/xX9z5rxurbSWNo6xrcUvYDmI+H1draP9zYaDw/0prJmak07SXBuGl6bARGqSIuaMh2gAC5Zi7cvgC73RE92WyLkCt7kb3spilyBlYIgBl0OSLkXTArAe5AMimK3LYDs8flMH7xoppfqW6PZySgOKwzePImnumdHpfLYckVHJ9sqqzz+S8P9Sf1cFRfa9zTZsWXTT9GWLiyjsYSU4pxaaMkcppvJZtPtGX2nuj5ufp4jYG9f6j4anV4tNG5u30jT5PM5Wtml/Q12o1csu7dsD2azyWTLJ06i+jx4cWTUZkoq75PgpW7Z03isMY6SDit2rsUezS41DDGPsqPr2RKjJbkEXyBRKAGMn6Yt9Iy4PB5HVLFjcI/qa3A0Wsl6s0pfJvvDr/sonPO8uRJbtvo6jRYliwRiukKPSA+CcOgLYTEiICgEAqBC0BVwAlsAKKJZUAKRooAWABUVERQAAAIpKKAKCMCgAAAAKUhQAoF6AlsqFADJAlFAyBEZBVRSIqAIyRCgayxwQMI+GZ2jn7vVzfyb/O9n+DQYt9RN/8A2E9Wuh0SrTI+58tJ/wCNE+pUUhGWyCAMlgUlksvQAAAALHICykQCjAYCAsWAoLBAiocsDsAikCYBBgMDCUbNb5DQ/XjcNpI2pi43sFcrJ5dO/Tki0/c9OHyM8aqMtvY3OfSY8qanFNfJrJ+Fju4zkvYamPpHzEkt4xbMcnmZ1t6Uzz/6Nm6yIwyeI1F1FxZdhj55/KZ8kXH6j3PJCE800opykzZYfB5G/wCJkr8G10XjcOktxty92NHk8RocuPM55I+lJG5oJUtgQRxT2CgqKAqNblFFCACF7gQWCAVfI5ZCoAX+X5Ii8AR9FboUHuqYFPnlzY8MbySUUY59Ti08LnJL4Ob8hrnqs9xdRXCA3s/J6aMPV67+Dzy83jXEG/yc7LJK66J6m/yUdA/Or+XHv8s9GDy2HJtkXpZy6bMozalyB2cMkZx9UJJotpc7fk5XBrsmBVCR9tb5WebFGCuO2/yBtdR5fBin6Ir1VyzzZvOKv4cKfuzQ3KTtJv8ABni0+fPL044Sb92Bs5eczP2Pph85NbTipHiXhdVKLcnFf1PPm0GpwRcpQtLtAdJpvJ4c79Mvsb9z2qunaOJhklF9o2vjPJPFKsjbixg6JkT3MMObHnj6oSszoij2IykALgrVmNUZBEQY4KArcO7HYYFF7ET2ADknA9gBU3/QvRiVACb2UbgALAEopE7FgX5MeGVMABZOSLsDJst2S7VDgClMOiroCrkpjTsqApUYplQFPhn02PNGpxTXyfYe4Gl1Pg4St4m4v26PF/o2oXcf7nTPYUmFc9j8LkdeuaR9f9Ch3OVm79KTK9mBx+s0stJmcHuuU/dG18R5GEILDl2XTPb5TQrWYV6dpx4Ocy6fPp5P1wkku0gjsISjNXFpor2Zyum8llwUoy2Njh81e2RX8lwbqyM1f+rxXED4ZvKzlajSQwbDV6yGGDjF3I5/UZ5ZJO3bMcudzk+2enx2klmyKeSP2jwZ+I0spZfqSWy4OhgvSfLFjjCqVI+9bEU+AyC9wit8E5D5AE3RkmTsLkC0BwUAAYynGK3kl+QMqCPm9Rir9a/ufN67AtvUB6geaOtw3+s+8MkMiuEkwMiFJW9AVGRjxyR5sUeZoDMHy/esP/NGcMuPIvskmBmUhQAAAUAOQAKAIjIhLoDIGKlZkBQCgEUlFApUYmSCsioxKtwMiollQGrIykaCPNnf2yNDg3yy/JvdVtCX4NFpd8j/ACIV0ulVaeCPpZhg/wBmH4MmwKzEpAoyAcBBAEYFKQJhRgdkYFBFsUCkL0QBYAAABBABcjsKFIUBRBY4QFAYAbdk9PuUcsIiiielJmXYYVEi0EAghwBYADogFAIBbDAAEAAFTogsClsgAolJQg2+ErI+TV+b1zwYvowdSmt/egrS6zVPUaicr2b2PL2t7I7ob3RUVu5Iq7ItpVRav4KIr/oPS+bKqtrpET9L42At77DlhS9ix3A3/htNBaX1+lOTfJs444rg1fhMy+m8bdO7RtjKpSok4RceDJgDUeV8fLNFTwQXq7NHOM8M/TNOMl0dnRpvO6S8azR5jyEfLwuf06n0t0pKjoDjtHk+nmjJ9OzrsWRZMMZrdSQGQKiMKAhQKQAAOQEwgimKKAA6IgKUhVwBOytEKFTgpHsAgl9zAfI2YE4AFAUg4AAvIAE7Rex2AHZSJlAJhEKBRZBYDoX0LAAvJOwuQLW588mOMtpKz6dh7gafV+Gx5LliXol8GpfjtVjm4+i/k61MnpUkByf7pqW6cJH2x+L1Mt3t+TpVji9mh6Uh9Gk0fi5QyerLuvY3GPGopUj6elF2QVeiS9yoPgIJ7EYFgVgj6KARUY0UCpAHj1+peHHUXTYH11ephixtX9xoc+rm27k2YZtTKcubZ9tFov3hevJdexfB43qpe7J9WcuFJm6XisPPpPVDSY4pVBImmObc8vcJf2Ppg1+TFJOMmmdG8EH/ACo8er8XhlGU1H0vnYaM9J5fHNJZdpGOs8i/V/ClUTn5p45uL5RfrSquSjYT1+R/ztnxeqk+zxuVsAelal3VlhqpwkpRk0zyj4A32k821Szbr3Nxg1GPURTxys4pHowarLgkpQk0B2XAPD4zyC1mP0z2mj3EFIAAFjgoAhSAEjJEKBQOiAZLkpEygXsqIArKykKgKnZkjBGaA1QYuyMI8mrdYpfg0mj3yL5ZuNe0sM/wanQfqQhXSY1WOK+DJkj+iP4KFQWAAIBYAABEBGZLgAKACoUpAAAYBoAACFJQFRCgIAg4CqAGAZSAIqBAgq2TdoAAggQIrDol7E6AyQIhwBSCwBUwCALBHyAMuhRHtRQKLIGAs5fzMpPyEruq2OoOX83f+oNfCoK8ElfYvjozjje9vZIKDySXpKiPer5JvTMpbsXSrsCU2jHfsyp02xX2NlGKX/okNkyrkl3YHr0eWWPNH0vezrVbir5o4/Rx9WfGvlHYcV+DIn9AimK23Cskz5anEs2KUHw0fQkmvSwONyR+lnlD2dHSeEm56Pd2kzm9Q/VqskufuZ0fg4+nRN+7KjYjkg7IK1THZOQmFGAS6YFCJyUBsK2A6YE/lDC4AFspC9BAJhEfIFtBMjAFsgKBGgtwKoA9h0L6LWwED5CADsyXJAAWxSXYsB0OggBSdBEvcCsidMpOQMrHZBYGQJZQIF2CAW9hySx1YFeyD6J1Rb2oAxZCWBlZWYSdGV7AAiXTL2BbAAB7Gj8pmU8jSfBtNdkeLTtrk5vNkeSddtlGx8Vp4ZcTlKKbs2sMSguD4aHEsWGKS3Pb0ZVK2MlwQpUGjya3UxxY3H+Zo9a5NH5f1QzNp7Fg1+ZRyTe6R53GtjL1Rknb36L+ia9S3A+dU9wZz3d0Y73TVAAZcLYn9AJwVPYETr4A2Xh8yx6pJuvVsdRF2kcRCThJNcnUeK1q1WGpfqjsRWwBOChAiKgBSAoAqIVAOAA1wBlRSFQAtgAVFCKgqrgqIgBq9rDYMZOkEeDyL/7ef4Nd49ffH8nv8k608/weDx6qURCujXCBVwiBT5IBdAAYpblANjoAIlGa4MSgAAAQACgFgAUgQAAAUhbARCNbWZDoKxXBRQApGCsDG7KnQIBSXuBsAZGAgDFgAAFyOwgLHY6AqdoEWwCg7AsA9ykCYGQaJ2WwMUc35uM1rvU1Sa2Z0y7PFr9NjzYpPIrS3A5Zy3e9kUqutiJJykuhW2xUZWE+THkyTsovRjdRMrSg0zG9tgImLrrcvEV8hJLZBHr8fjlk1UFFd2dW9ma3w2nUNNHI1vLc2TdsyqWEOyLlhV+Dx+U1K02kk/5pbI9l7HPee1KyzjjhxHsI1kfutnVeLx/T0ML2b3NB4vT/AF9RFNfat2dSlUUlskUUAdkECKydhQE5bK0rAnBUwyBGROtgt0ApErJ0XagIUie5QgPyBQEKRFoCj/0Y0UCgJ2TsCXTKGtidgXctEXFF5AiKRF+AIhZQAQIAKH7kCbAXwSyhgEy9E4YYFQsi3KwLYInYsA+CLgpiBUXhkDWwF4I1YXCD2AvKBLMuQAJwUAUhQPL5BJ6WVnOYEnrIKXFnQeU20za6OdUlHUxb9y8OupxL7VR9kfHA7gmfUiqALCMkaHy7vPLs3qZovLfbqZMsGmf6n0feeX6sY+pU1tZg5Xb9yuaklGqoDJ5m/TdXEyzZFnptJS+D4NNdCNt7AZL2BE/usq/ugIRmVWjF/IFXJuPA2pTpmmSNz4Jup+9kpHQxdrcpjB2jIAgEwAKQoApCgCkCApkiUVcgVChRQqoqIigUqIVAakk/0lJL9IRq/KutNJHm8aryR/J6PLf+Oz5eLV5ICFb2yMrMWwq3SJyRhAVAAAAAhYJ2LAclIi2BSFIAKQoE7KiMBVLZEYZs2PBFyySpAZ2ly6PNn12HE6v1P4NNrvKPNN+htRXCNfLUOTZUdE/Kx6iiw8pB/qj/AGObWVmcc7VIJrqo6zDPiVfk+yakri018HKQzu+TZaPW/S2btDFbnsp58erxZeHTPuRQjdCygS9gThDoAAAAACJ2OwUAAQKpLKToIWCMvQFfIshXu7AF7IVAVGGaPrhKNcqjJblq0Fcfq9LPTZpKS+1vZnwao63UaXHnX3xUjSeX0McKjPFGl3Q1Gsb3GziyILk0hZW+ujFv3LVLcA3a3PrhipSjfbPtpfH5dVwvTH3Y1Ojy6WSb3iu0RXTYp4oYopSikl7n2u1a3Xwcl+8yVbnow+RyQ4mxg6Q+c8+KCblNL+poMvksk3Xrf4PJl1MpdjBsvI+TlJ+nG6j/AOzV5MjnFJ+9jFhzZpL045SvutjcaPxEFFPMvVLmugL4LTyhB5pKr2SNz0YYoRx41CKpIysiqHyThodgX2IWyAOBYJ2BbRGtiWZPgIi4KRboAUIckT9wKi/gxKBbFAAKL2QoEBehWwDohRx2AoAdgSqZSkAURclFdgAgQAAAAIUCBvcpAKmCF7Ai2MnuQAThlsP3IBSC9wFAOQEEUAAUjF0Bb9ykCAoAsDDNjjlxShJWmjktXjeDUyi+nsdeaPz2nqSyLso9viM/1dKvVytjYnK+M1z0uSnvF8nS4c2PPBSxu0RX1eyJ2KsoQPB5XRvPjeSH6kuPc94auLi+wOLlcZVwWz0+RwrHqJdbnk3KPo5uS36MUSLsqAi3tli27T5Q25QfxsBSVY/qUDPBillyKEeWdD47R/uy35fZrvD4HLN9TpbHQwjsZVnHgzMVsVFQKQAUcgAUAAXgqIUCp7FRiUDIAoFTKYoyCqZIxRkgNQSX6S9ElwBqfLP+DXuzDxX+7EeXlUEvdjxf+5ERK3b5I+TIgVCFIBQQoAAjAAIAEUFQRCg+WbPjwK5yA+oNNqvKet+nHcYrv3PM/IT/AObLg6Fte+4ujno62V363Z6I+TlFfqGGtpqc60+CeR9I5XUazJqJv1Ss9HkPIz1C+mnUezXLYA7uuRVFRLKgmVNsllQGSk09uD7LLVI+C2/JOANlp8zU07Oh02b6uJPvg5PDLc3vjNQor0S5ZFbMnRewRUvYDoAAwRgBYI3uEUAAUnAABcAUAIAyIDIrMS8gXsPkAAirghb2YE5PnlxxnFqSTR9OiPgK5/zeDHhji9EFG3vSPNovHvVeqTlSXsev9oX/ABcSPT4KN4ZPqwjyvwbv/cf9j2aTxGLFvP7pe7Nmki8BWOPHGCpKkYZMMciqStH1DA1k/Eadtv07s8k/Cv1/ZkpG+I4oDn8vhnHE5Kbckr4NUl93p7OxzqsM/wAHIL/dbssR1OhwxhpMVJcHpS7PP42Xq0WPvY9KIqsAjAr5QF2QCkBAMiECYBFC4ABBgjYReER8lAFHZCgOypk7L2AKEa/V+SWHI8cVddgenPq8WFP1S+5dGo1PlckpVGXpXwa/U6mU8rbdtnmcnKW7KNj/AKjk3+9kevyv+Zmuf6ir9IRto+UzelfeffF5ef2qVNdmiuoiMmmB2eDPDPjU4M+hyui1s8EtnsdBo9bj1MUk6l7BXqAFkADoJgQDkAGBexAoCFAPgi9yhfAF5BEygHwYrjcq4JWwAvRGh0BQAEXogAFsnIKAAHDAqKjEoDg+eowQ1GP0ZI2j6F6A5jXeLyaeTnj+6H+UfDR67Lp5bPY6yUVJNNHNeX0MdNlU8a+2XXsUe7H5eXxR64+Vg43W5zOKE5uoK2eiGm1P/Fj4N7Pyka+1bnwl5WZrY6XUt/po9WDxs3vkf9ENg+WZS1k9o2/c8WbDkwT9M1XydJg08caSSPpm0eLUY3Gcd+mTTHJfJlafZs8vhMsZP0TTXsfGfitTG6Sf4Lo8VfI3Ms2DJh2yRcb4sumwy1GRQjyB809z2YNDlzJSiqXubDT+Jgv17s2uDBHHD0pbImq83jtK9PCnu+zZLgiiirYCiwGEVAhQHQTIUCjoIAUqZCgUqMTJAUqIVAZFREVBVRkYmSYGoMZvYpjN7AaXzDtwXyfbxCvIvwefy3+5D8nr8TtL+giVtQQBQhSABRQAICgQoAAIh882RY4OTdJIDy67ycdNJwit/dmh1OuyajI5SbbPlqc0tRnlPm3sbXxni16Y5cytvhFR5tL47NnSnN+iL/ue+HisKW6bfu2bRQSSS4LSIrWPxuH/AI/5PlPxmP0Or9Xubf0o+OpbWKVOnXIHJZ8f0s8oXdPkxMpV63vfyJQqN9WVGI65LW1iSVFRjwZIxKBkRoPb+we35AyjKme/TZGpxo1yPZo05ZYr5CuqxtvHFvmiSvp0WO0UvZBmVAAwBOwGABAEE9y9mKLYFImLAF2IAA7FAAUIjKgKgiFQAL3HQ6AvREOh0Fcz5yUnrqfCWx7/AAWRfTlB7PonmtL9XH64q5RNZoM8sclT3ssR1RbMYv1RTfLRaIKCdBACkKFeHy+o+hpJLuao5jGvVKl2bDzOq+vqPQn9sdh4jSfVzfUkvtiVG90ON4tLCHwfcLZFII+AGAACJ2FUhSBAAcAFxsAHwADD4D4Adl7IUC9iqZC9hVFAvIRG1GLbOS1mT16mb6s33ltT9HD6E6cjmpfdkKPnJ3Jl6WxWqbVhJUVBW9xexkuCUv6gYt2qI0ZONdkfAFg+z3aDUrBqouXB4L+1C3exB1eTyGKC23Pg/Kr/AImihPJkpRTb+D6rS6qb2g1+R8Vtl5b7t0qPtHyeN1aOeyYc+N/fCX9DBZZR5TQHX4tRjyr7X/Q+jOSw6uUJWpUbzSeThkxpTdSGDYFexItSSlF2mV7Mio1uBYAEKQCoETADjcXsLJXsA6MujEyQAllIwFlvcgCMiAdgUJggFLZEAKAABqvNJOCXRtTUeZdSr4LB5fD408k/dG7WJexovDyS1bTfK2OijuiK+axpdGcY7mRQCSMqIuwgjKkyOCKty3sFarzGmU9P6q3TNRoW4ayPpN75SaWH0XuaTSRvWxaLfEdNBWk6PqlR88e8UfUigBAilIUAEQoAqAAFJYAyKQoFKjHsoFKgAMkVEKgMkZIxRkrQVp2YT4MjCfDA03lYt5IP5PX4nl/g8HlZOWqgr2Nj4pUmWeJWwKR7AigIxYQAJYGSBAFUpiUA9jTed1foh9GL+6XP4NxOVROW8rctc+wMfH4Pq5o7bWdWkoxSXC2NX4bTqGJ5Gvu6NoVB8AAiryefUxvG4/FH3MJxUkByOfG8WaUWSLS3krNt5jTp4vXw0ah45RlFOm2WIi+eDH3Mppwm1aZjwVERQnQvsB2ZS3JdkYA9/j/9yP5PAt3RufDaVzl9SS+1f5IrfL9KAD4IoRjoARlsnYAAAInZSFAEe5SAXoEYAoIUKAIBAqMShV4HRL2ARbFjkjA+eePqxy+Ucqk8OpamqpnXNWqNZrfHQzy9X6Ze6CstN5FNRjNf1NjFqS9SdpnK5Y5NLl9E7a6Z6Ya7JCKUZlR0SBpsPlJpbtP8mcvKy9PVjDW2bSVtpGq13k/TJwxOkuzXZ9dOcm3I8UpyyS92+gLJuU2+2zpPFYfp6JXzLc8Oh8XF44zyp2969jdQiowjFKkiDJcBgAALJ2AC5AYADodgRFA6YAMnW4AexbIisKLgqIgEUqMey3ugrJFRiVdgaT9oW08bNInvZvP2h/RjfyaKnVoqMlvOwtlRE6L02VFTrZmN2tw942Ru/wCgF/O5iymIAIll7QVuvCYlL1Ta3N0sca4NV4KaalDtG4Mq+UsMZXaR58mgxTTuC/se0lAc3rvGTwNzxW4+x4seSUG1wdfOCkmmjmPK4Vh1kvSqT3LEbzw+oebT+l8x2Pe+TnPD6pYc3pk6jI6O7poio1uilZAIAiAOCkCAWAwAL0RFAF5ROABaIUnYFDILApCkApUYoqCKUxsqCqjweX07y4HOO8ke8xkvVFxe6YRyWDI8OeM+0zq9PNZMUZrtHL+RwPBqZKqR7/FeSjjxrFl64ZRvSmMJxyRuLTRkQE92UxvcyAyRJSUYtvolqKtukeHV66HplCD5KNfrtQ8mRtsy8Zg9Unkl+EeDNL1SN/oYJYI7U6JSPZiX20fQwiqMmFXsERQiiwAFlIAKEAgFAqKBOEZIAC2UlADJFRiuTIDJFRiipgZoyRgjNcBWmMMnBkfPIBo/Iv8A7uPwjZeLfK+DW+Qa/e1XJs/Fw+xy7LPE695LopCKEexWRgAQoAWAwHJQgBhk/Sc3q/v18mzo8m6ZqdfpqvKv1djo9vjpr6Xp7Pb0aTx+VrJE3ZakAARQ8es1sNM/Tyz1TkoQcmzltdqXqNRJr9KdIIz1+ulqpKPCXS7PG/WndNfLRuvF6GP0Pq5I23xZ6dRpITxOPpX9ho5q7IevP4/LibaXqj8Hk4fsUAyktFQ4LRj2fXDD6mRRvnYDLT4/XlijrNPi+jgjBKtjx6Hx+LBUqt+5sb2MqWGQthQj5FgIdkY7DAdFIAAAAtkAABgjYAyMDIAuQEUKLex/KEwBCkKA6AAQMWtzIAeTUaWGVVJWal+Im5OslK9kdA1Zj6FYVzb8fqIcbmX+n6lrhI6H6aKoKgjn8HiMk3eWVL2Rs9N4zDhaajb92e5QSMkgqKNRFlbqLMb2CMisxKA4HYYCgIAi8IlhgKt7EsIdBDopFwx2AQYKABCgLDAWwFTKmY9MIDy+T061OmlF8rdP5OVdptPZ2do/uW5yvlcax6+aitnuWDyXRktomKYe6KjK+jHsiKBb2SMeykYEMoqzE+unSeWCl+lvcg3nhcfo9UmqbNufDTRioL0VVdH3RGk+RfAoMCmq87plPT/VXMDao8vk99FP8ActibUlXudbpJN6eHq5o5PEqypfJ1unVYor4FR97MWXoBUIUjAIAWAHQfBAFFCDAXZTFFAtgjAFQa3AABhgCGSZC1QApKAFYKQI8PkdAtWlJOmkc9qMGTS5PRP+jOwPLrNHj1WP0zW/TA0mg8jPTyp7xfRtI+VWz9JqdV4vNhl/DXqifF4dRhX3QdfBR0UfIYZUyvyGJR23ZzUcs1KtzNZMj6bHwbbUeQlNNLZGtyZXJv3LDBnzOvS0vdmw0njfRL1T3Y/RjXabHPLmVxdJnS4IpRR84YIwqkeiCpGVZor2IivgqJ2XsxMrAoImEBkCIoApEVAUpABbKQoFKTsvAFRSGQAq5IjJAVGSMTIK0xhk4M+TDLwBoNY7139DceO2xM0+rX/evc2/jlWJyfJZ4nXsIGCKjdAMABYACwuAEBUUiAEdHl1cPVikvg9fR8csbQGi00/pz35TN3ptXHLs9mavVaKXrc4f2PlhzSxS32aL6joga7D5DhT4Pu9bhS/VX5GDxea1qx43hg/vkv7I1GiwyzZoxSGuzLUayUovbhGz8JiSm5VukBtseNY8cYLpUWUbMgRXxniTT2PDm8biyu2qfwbR77GPpRBpp+Hg39smjPH4jFG/Vcn8m29Aoo1OXxeH0OlTNZgh9LK0+U6OlyR2ZzupXo1s432Ilb/x+T6mKuaPV0eHxMawyZ7rLVLIAQWwQBAIAASwQClZB0BQydFAjD2ZKKFTktgAUEKEOQCMC2CMAUpLAFAFgAOwAQoEXYBFIV8AR8AjAFDfAIBbBEAKLACoUgXARUQXSCewApAuQKuQ+QGBPcpAmBkHwRFAIBAAafynj3my/Ui62NwefWZI48Em+aCuSyRcJOD5TodHpxaeWq1Ml/VsmbQ5sSf22l2io8pSuEv+D/sFGXUX/YqC4I7PtHTZmv8AbZ9cehzSdODRFeaEJZKUItsylCeGSU4tex0Wj0cMUUq37Z8vLaT16VzivuhvsTTHn8Rq39ZQb2Zvlwcfo8zxamEvk67HNTxxmuy0UAhBka/y+VQw+hPd8nv43Oe8rmcs0leyLBr4usqrpnW6d3hi+6NB4zR/VazTVxvZHQ416UQZghQHZGAFOiAPgC9EC4HQAD8DsIJlMaKFXkhSdhFQHYCqAAD3L0YlAvQIUBZSBAZBhDsCOClyfN4YvZrY+o7A8j0eO79C/JlHSwT2ij1PgmxMHzjhSXB9FDYqKnvRQSVUF7BhMIq2KQl0wMgEABkYlQFBABSohQKUgAyBCgZFRiuCoDJMqIioClBUBUZIiKFaY+eZ7MzPnk3sDQZ99dNv3N3oV/ANPqf/ADGbnRf+Oi8Tr0EKQilAAACPkAUAACkAANWAB85QtcHkz6SM41W5sGjBqwNDPSZ4S+3dHmzrUV6Xjl/Q6RwT6MHhj2htMcpGEozXqTX5N94mSUv6Hx8np16PWlTR8tFl9MlRYjoGUxi/VFP3KRVIykYAEYAwntFnL5JevW5Jc/cbzy2p/d9K/S6lLZGg0ybn7iJXS+MVaY9T4Pjo8bx6aKfL3PsFQFAQJZUSQURUToBAPggAob3IAKCAKpEUiCLZSAAwmAAAHQAcFIwBSIAUECAt7lsgAAWAAIwAZA3YoCt9Aj5L2AA7F7gAQvQAIiKAfBOikAr6BABk9w+SAB2Owtw+QL2AAKuARF6AM0HkdVKeWUb2XRvW2os5PVzb1M/yUbLw2P1Snl64NtPEmuDzeK9P7nBxX5PcRXm/doX+lEelht9qPU1ug0B8foxrgz+mj6UR7AYqNMTipRcX2ZBoDkdTjWLVTiuE9joPD5HPR79PY0fkV6dZP8nq8Zr3hg8dbFR0CexjPJGEHJs0+XXzk/1HwnqpSVWMHu1Hkbi4wVfJptQ3lnS3b2M4KefMoR7NlpvHRxZVKTtk0enxmF4tPGMuT3LgwhGj6BQAgR5M+ujjk4pboaTW/Xm4PZny8npHkxueJfev8nh0eLPj1EZNUuyjfk6C3ReiDEvQFbWBCsiK1YAPhDgNbICk7KiPkAAEBQEVgRkL0AD4FjoUBSmJl0BbKYhOmBbLyRhAUOmOgmFRbP4M/lGNWE+gMuSUGVAUERkEQpCPqgMisi3QAoBQHWwTsdADKikQApQAKUACozW5hRkgKjJGKMkBkimKKFaY+eR0mfQ+WbaLA0WRuWunfvsb3Sf7ETQX6tXN/Jv9J/sRLxH1YBOyKoIAAAAABgUEAFsEHYGSZGAgCDVoIMDx6vGp45R9zS4bx5Gn0dBkjexrc+g9U/VB03yPB98GvSUYvc2GOUZxtHOZIz0+T0y3+T0YNZKFU9i/Kje9h0eBeRVbqyPyUUtluMNe8+ObUYsK++W/seHL5RxjslZp9Rqp5ZO5NtjDWfk9Y9XmVKoR4R9vEYfqaiLq0jyYNLmyySUHv20dHoNGtLiXcnywPXxsGARQgAAMBgRiwEECkKBBYABjcMAAgOwC5KyIoAEfIAoDIBewyAAi3uQAUDsdgACLZsC9CyWADAI+gHZUQqYFYXICANbk7HIABAIAUgAoJY7AAoYE7FAAEUhQBUyFW4BMWSwFJq4tfByWshLHqpKXNnWmn83pU8f1o8x5Kj6eCyp4ZY+1ubU5nxWZ49TFXSZ0vNECXKKPYAUjCKFYsSkowcntQZ4fKZ/pwUF2Bpde/qaiUvky02gy5YetOjDHB6jUKPydFhxKEEl0KjUx8bkfM9vg+8PGY1Tds2igqL6VVBXlxaaGP9MaPUoFS3KAAYCCYBFyAavY+foV8H0IFVcFTMU6KELKyAAXsiAFAREBUV8kAAg7KgqhBECKwOgBaIUjAo6IWgKCAKpFySzJBFTAC4Aq3D/yYrZmTCnRUTodgZWUgApV7EF7gVbMqIxYRS9EAF6HBUwARQFyBSoACopCoDJABUBkipkRQMkUxRkFaY+Gb9LPsefUP7GBpINS1M2uLOg0+2CJzun/AN2X5Oj09PBEvEZkA7IoALAgKAAAAAiAFKYlQDspABUHwRACONmLh8GYA8mXAsi+6NnhzaBLfG6ZuGjB47A0MtNqF/Lf9T5vT6n/AIM6F4yfTXsNqY539z1OT+Wj1aLxU/qKeV7LejcqFH0jFJD6rCGKMej69EKAZGymLAWUgCKBYAjAHyAKQdAGCFAAABuAAABQIVECAMfkMAAAwCKQAEAAKuCclIAFbAqAxAAUAY7AoAAALcgQYQYAAWAKCPaisCFAoAEGOwIuSrkACkTAQFBCsAfDW4fraWcO2j7jqgOOSlhy09nFm80XkLUYzdoz13j4ahNraXuaeeDPpnurS7RdHUwnGauLszObwa6UVtJo9uPycq5TGGtsh6or+ZGny+Rm+HS+DzT1cu2MNbXV61YtoO2afW6h5vubtnyy5vUejS6CWWp5Nk+gPr4fA/U8kl+DdpbHxwY1CKS2R9yKEKGEEOyFsAQURbsC9AB8AGEToAC9hbMPcCkovRABSFAgfKHZWAA5IA7KAAFggGRA9hQFDAfABbF7IUCtbkKAqBAtbBABF6CiBVwGgHQCDAqZlyYoqe4ApAEUqIArJFMS2EUpCgDJGJQMgQoFRUYoyAq5KRFQGSKRFW4FRkRFCtKeXUuscn8HpPLqv9uQGk0zvI37s6PTqsETndGv4n9TpIfoivgqRQARVZiV7EAFIAA6AApAADALQEXJbIiMIyFmNlChSAChMlgA9wABaFggFBBYFIx+SNgUBAIAWAAAAEbKRgCgjAtAlgAUhQIi9ERQABAK+AAAD5AABgAQpC9ALBAFUDogBlIAgwh2VBUA7HYRQQoEaIuSkAoKT8gVhkKBChgA+R2QAVkQsdgULayXsAKHsFyRgUpEAFWfGeFStNH2AGq1PjoSTcF6ZfB5v9OyqO07ZvXGzH0BWhWhzylUqS9z7f6VHa5P5Nv9MvpH0a/B4/HCXq9N/k92OFJKuD6RjSLVAEjIiARSMBsACWACY72CCAoJ2ABaJyioAA0AAAABsEAq+R2AAAYAWAEADIUDLmJCDsClIEBSk7KARSDoAERFApTGzIKIpCgGGRlQRQAFVFIggilIAqgAIpkYlQFMkYlQF7KQoDsyRj2UDJFRCpgZIqIjJBVRQgBpDy6vfHJHqPLqnWOTfSA0+iXpyb+50UHcYv4Od0f3ZL+To47Rj+CpBgAigIAKQAAByAAZCgCkAAhkRgToIj4AGQIACAQApBYAoBHyEXohQFRmL/UZkAIpAAAARSAAUgDAAACFFAAAAAHQAr5IABSFIAA7ABAKwAAABBgAACgQoXZiFW7CYJF2EXsnZeydsKpUQoRAByAKRcFAgA7AAACk7KQAQoAAIPkAmV7EAF7QewI+AKHyB0AADAMJh8gAg2CSAqLZFwAAZAwBeiFAIAAACAUdAdAWyMcgAAGA7KSwAL2TsoFIEwAAJ8gUBgKoIUIndF4YYChSFCKRMAKMqYCXIFaAsAUAABQKgFle5AtwiplIOgqoqMUZdBGSITgqApSFQFKiIvYDsyMTJACoEQGZUQqAyRkjBGaCqikRQNGzxa9/wJ+1HuZr/I2sE69gNf45ffH8nQ9I5/xyucV8nQUVAgZGyKAllAJgiAFAFgCkAFCIAKASwDJRWEAIGEBQAAAAFIAACATApAAIygBAAAAAAAAAAgFBEWwAAAAAAUgAMPoAARAqABoBbgOQguAAAYAFZAAKyAAYrsyYQBditgAKQIAAgRAUEKmAAIBWAwABEygAEUCAAAHyAAA9g+QKT+YqJ2BSdl7ABhAIB0TopGgCAXAYB8lD6IABQAQIkFuBRQ7AALZAAAwgA5QBAKAGAKyJ7i9wHZR8jsAyMyJWwEF0F7FAcMEZQq2R8goBFIigAABQgAKCFsCgAAUnYABoFCBSBAZIqIAKUgQFZQwgL2UACoqZCoDIpEWgMgiFQFMjFGSAyRSIqCtI+DX+RdaeX4Pe+DX+S/8AGl+APD4/9cfydAc/479cfyb/AKLUiMMpiRRBlRACKOgABSPkAAAAAAAdgB2AAACAAAAAAABGVgB2ABSMAIAgAvQ6HQAdEL0AIUgQF4IVkfICgOgARLKQDJAiKAA6HYAEfBQAQQABAACBgAUhQAQAAdkHYAqJ/MVABWw6AADoAUgfJGBXwgidFAdkL2R8gUIdBcgCFABC9giPsCsdE6KBOi9kXBQIV8onZX0AL2TtDsCkZeiAEAgBVuYsLllYDonRkjH3Ar4KydBcAACgCL4D4IgLYIy/zACkKAQJ2UAAT3AoAAdgACrYBAKAAIhb2BEFUDsvYEstkZUATAfJUBGypmPZVywMkOgguACFCtwgKUxKBQToAUAACoADJbFMTIIFIigVFIAMgEAKVEXZUBTIi4KgKioi5KgKjJE6KBkiohUF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6445" y="1447800"/>
            <a:ext cx="5328954"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0" y="1582251"/>
            <a:ext cx="3352800" cy="4401205"/>
          </a:xfrm>
          <a:prstGeom prst="rect">
            <a:avLst/>
          </a:prstGeom>
          <a:noFill/>
        </p:spPr>
        <p:txBody>
          <a:bodyPr wrap="square" rtlCol="0">
            <a:spAutoFit/>
          </a:bodyPr>
          <a:lstStyle/>
          <a:p>
            <a:r>
              <a:rPr lang="en-US" sz="2800" dirty="0">
                <a:latin typeface="Comic Sans MS" panose="030F0702030302020204" pitchFamily="66" charset="0"/>
              </a:rPr>
              <a:t>A= Element</a:t>
            </a:r>
          </a:p>
          <a:p>
            <a:r>
              <a:rPr lang="en-US" sz="2800" dirty="0">
                <a:latin typeface="Comic Sans MS" panose="030F0702030302020204" pitchFamily="66" charset="0"/>
              </a:rPr>
              <a:t>B= Compound</a:t>
            </a:r>
          </a:p>
          <a:p>
            <a:r>
              <a:rPr lang="en-US" sz="2800" dirty="0">
                <a:latin typeface="Comic Sans MS" panose="030F0702030302020204" pitchFamily="66" charset="0"/>
              </a:rPr>
              <a:t>C= Mixture of elements</a:t>
            </a:r>
          </a:p>
          <a:p>
            <a:r>
              <a:rPr lang="en-US" sz="2800" dirty="0">
                <a:latin typeface="Comic Sans MS" panose="030F0702030302020204" pitchFamily="66" charset="0"/>
              </a:rPr>
              <a:t>D=Mixture of compounds</a:t>
            </a:r>
          </a:p>
          <a:p>
            <a:r>
              <a:rPr lang="en-US" sz="2800" dirty="0">
                <a:latin typeface="Comic Sans MS" panose="030F0702030302020204" pitchFamily="66" charset="0"/>
              </a:rPr>
              <a:t>E= Mixture of elements and compounds </a:t>
            </a:r>
          </a:p>
          <a:p>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7500" dirty="0" smtClean="0">
                <a:latin typeface="ZebraDisco" pitchFamily="2" charset="0"/>
              </a:rPr>
              <a:t>Answer 14</a:t>
            </a:r>
            <a:endParaRPr lang="en-US" sz="7500" dirty="0">
              <a:latin typeface="ZebraDisco" pitchFamily="2" charset="0"/>
            </a:endParaRPr>
          </a:p>
        </p:txBody>
      </p:sp>
      <p:sp>
        <p:nvSpPr>
          <p:cNvPr id="3" name="Horizontal Scroll 2">
            <a:hlinkClick r:id="rId2" action="ppaction://hlinksldjump"/>
          </p:cNvPr>
          <p:cNvSpPr/>
          <p:nvPr/>
        </p:nvSpPr>
        <p:spPr>
          <a:xfrm>
            <a:off x="152400" y="5943600"/>
            <a:ext cx="1752600" cy="914400"/>
          </a:xfrm>
          <a:prstGeom prst="horizontalScroll">
            <a:avLst/>
          </a:prstGeom>
          <a:solidFill>
            <a:srgbClr val="0000CC"/>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DickVanDyke" pitchFamily="2" charset="0"/>
              </a:rPr>
              <a:t>SCOREBOARD</a:t>
            </a:r>
            <a:endParaRPr lang="en-US" sz="2000" dirty="0">
              <a:latin typeface="DickVanDyke" pitchFamily="2" charset="0"/>
            </a:endParaRPr>
          </a:p>
        </p:txBody>
      </p:sp>
      <p:pic>
        <p:nvPicPr>
          <p:cNvPr id="5" name="Picture 2">
            <a:hlinkClick r:id="rId3" action="ppaction://hlinksldjump"/>
          </p:cNvPr>
          <p:cNvPicPr>
            <a:picLocks noChangeAspect="1" noChangeArrowheads="1"/>
          </p:cNvPicPr>
          <p:nvPr/>
        </p:nvPicPr>
        <p:blipFill>
          <a:blip r:embed="rId4" cstate="print"/>
          <a:srcRect l="51537" t="67708" r="36750" b="16667"/>
          <a:stretch>
            <a:fillRect/>
          </a:stretch>
        </p:blipFill>
        <p:spPr bwMode="auto">
          <a:xfrm>
            <a:off x="6807200" y="5105400"/>
            <a:ext cx="2336800" cy="1752600"/>
          </a:xfrm>
          <a:prstGeom prst="rect">
            <a:avLst/>
          </a:prstGeom>
          <a:noFill/>
          <a:ln w="9525">
            <a:noFill/>
            <a:miter lim="800000"/>
            <a:headEnd/>
            <a:tailEnd/>
          </a:ln>
        </p:spPr>
      </p:pic>
      <p:sp>
        <p:nvSpPr>
          <p:cNvPr id="2" name="TextBox 1"/>
          <p:cNvSpPr txBox="1"/>
          <p:nvPr/>
        </p:nvSpPr>
        <p:spPr>
          <a:xfrm>
            <a:off x="1600200" y="3962400"/>
            <a:ext cx="5334000" cy="646331"/>
          </a:xfrm>
          <a:prstGeom prst="rect">
            <a:avLst/>
          </a:prstGeom>
          <a:noFill/>
        </p:spPr>
        <p:txBody>
          <a:bodyPr wrap="square" rtlCol="0">
            <a:spAutoFit/>
          </a:bodyPr>
          <a:lstStyle/>
          <a:p>
            <a:r>
              <a:rPr lang="en-US" sz="3600" dirty="0" smtClean="0"/>
              <a:t>B= Compound </a:t>
            </a:r>
            <a:endParaRPr lang="en-US" sz="3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04801"/>
            <a:ext cx="7772400" cy="990600"/>
          </a:xfrm>
        </p:spPr>
        <p:txBody>
          <a:bodyPr>
            <a:normAutofit fontScale="90000"/>
          </a:bodyPr>
          <a:lstStyle/>
          <a:p>
            <a:r>
              <a:rPr lang="en-US" sz="7500" dirty="0" smtClean="0">
                <a:latin typeface="ZebraDisco" pitchFamily="2" charset="0"/>
              </a:rPr>
              <a:t>Question 15</a:t>
            </a:r>
            <a:endParaRPr lang="en-US" sz="7500" dirty="0">
              <a:latin typeface="ZebraDisco" pitchFamily="2" charset="0"/>
            </a:endParaRPr>
          </a:p>
        </p:txBody>
      </p:sp>
      <p:sp>
        <p:nvSpPr>
          <p:cNvPr id="2" name="TextBox 1"/>
          <p:cNvSpPr txBox="1"/>
          <p:nvPr/>
        </p:nvSpPr>
        <p:spPr>
          <a:xfrm>
            <a:off x="1066800" y="1524000"/>
            <a:ext cx="6629400" cy="3046988"/>
          </a:xfrm>
          <a:prstGeom prst="rect">
            <a:avLst/>
          </a:prstGeom>
          <a:noFill/>
        </p:spPr>
        <p:txBody>
          <a:bodyPr wrap="square" rtlCol="0">
            <a:spAutoFit/>
          </a:bodyPr>
          <a:lstStyle/>
          <a:p>
            <a:r>
              <a:rPr lang="en-US" sz="4800" dirty="0" smtClean="0"/>
              <a:t>Give one example of a chemical change, and one example of a physical change.  </a:t>
            </a:r>
            <a:endParaRPr lang="en-US" sz="4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33400"/>
            <a:ext cx="7772400" cy="1470025"/>
          </a:xfrm>
        </p:spPr>
        <p:txBody>
          <a:bodyPr>
            <a:normAutofit/>
          </a:bodyPr>
          <a:lstStyle/>
          <a:p>
            <a:r>
              <a:rPr lang="en-US" sz="7500" dirty="0" smtClean="0">
                <a:latin typeface="ZebraDisco" pitchFamily="2" charset="0"/>
              </a:rPr>
              <a:t>Answer 15</a:t>
            </a:r>
            <a:endParaRPr lang="en-US" sz="7500" dirty="0">
              <a:latin typeface="ZebraDisco" pitchFamily="2" charset="0"/>
            </a:endParaRPr>
          </a:p>
        </p:txBody>
      </p:sp>
      <p:sp>
        <p:nvSpPr>
          <p:cNvPr id="3" name="Horizontal Scroll 2">
            <a:hlinkClick r:id="rId2" action="ppaction://hlinksldjump"/>
          </p:cNvPr>
          <p:cNvSpPr/>
          <p:nvPr/>
        </p:nvSpPr>
        <p:spPr>
          <a:xfrm>
            <a:off x="152400" y="5943600"/>
            <a:ext cx="1752600" cy="914400"/>
          </a:xfrm>
          <a:prstGeom prst="horizontalScroll">
            <a:avLst/>
          </a:prstGeom>
          <a:solidFill>
            <a:srgbClr val="0000CC"/>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DickVanDyke" pitchFamily="2" charset="0"/>
              </a:rPr>
              <a:t>SCOREBOARD</a:t>
            </a:r>
            <a:endParaRPr lang="en-US" sz="2000" dirty="0">
              <a:latin typeface="DickVanDyke" pitchFamily="2" charset="0"/>
            </a:endParaRPr>
          </a:p>
        </p:txBody>
      </p:sp>
      <p:pic>
        <p:nvPicPr>
          <p:cNvPr id="5" name="Picture 2">
            <a:hlinkClick r:id="rId3" action="ppaction://hlinksldjump"/>
          </p:cNvPr>
          <p:cNvPicPr>
            <a:picLocks noChangeAspect="1" noChangeArrowheads="1"/>
          </p:cNvPicPr>
          <p:nvPr/>
        </p:nvPicPr>
        <p:blipFill>
          <a:blip r:embed="rId4" cstate="print"/>
          <a:srcRect l="51537" t="67708" r="36750" b="16667"/>
          <a:stretch>
            <a:fillRect/>
          </a:stretch>
        </p:blipFill>
        <p:spPr bwMode="auto">
          <a:xfrm>
            <a:off x="6807200" y="5105400"/>
            <a:ext cx="2336800" cy="1752600"/>
          </a:xfrm>
          <a:prstGeom prst="rect">
            <a:avLst/>
          </a:prstGeom>
          <a:noFill/>
          <a:ln w="9525">
            <a:noFill/>
            <a:miter lim="800000"/>
            <a:headEnd/>
            <a:tailEnd/>
          </a:ln>
        </p:spPr>
      </p:pic>
      <p:sp>
        <p:nvSpPr>
          <p:cNvPr id="2" name="TextBox 1"/>
          <p:cNvSpPr txBox="1"/>
          <p:nvPr/>
        </p:nvSpPr>
        <p:spPr>
          <a:xfrm>
            <a:off x="1028700" y="2743200"/>
            <a:ext cx="6515100" cy="584775"/>
          </a:xfrm>
          <a:prstGeom prst="rect">
            <a:avLst/>
          </a:prstGeom>
          <a:noFill/>
        </p:spPr>
        <p:txBody>
          <a:bodyPr wrap="square" rtlCol="0">
            <a:spAutoFit/>
          </a:bodyPr>
          <a:lstStyle/>
          <a:p>
            <a:r>
              <a:rPr lang="en-US" sz="3200" dirty="0" smtClean="0"/>
              <a:t>Answers will vary </a:t>
            </a:r>
            <a:endParaRPr lang="en-US"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sz="4300" b="1" dirty="0" smtClean="0"/>
              <a:t>Instructions to Play </a:t>
            </a:r>
            <a:r>
              <a:rPr lang="en-US" sz="4300" b="1" i="1" dirty="0" smtClean="0">
                <a:solidFill>
                  <a:srgbClr val="FF3300"/>
                </a:solidFill>
                <a:latin typeface="ZebraDisco" pitchFamily="2" charset="0"/>
              </a:rPr>
              <a:t>ZAP</a:t>
            </a:r>
            <a:endParaRPr lang="en-US" sz="4300" b="1" dirty="0"/>
          </a:p>
        </p:txBody>
      </p:sp>
      <p:sp>
        <p:nvSpPr>
          <p:cNvPr id="4" name="Content Placeholder 3"/>
          <p:cNvSpPr>
            <a:spLocks noGrp="1"/>
          </p:cNvSpPr>
          <p:nvPr>
            <p:ph idx="1"/>
          </p:nvPr>
        </p:nvSpPr>
        <p:spPr>
          <a:xfrm>
            <a:off x="457200" y="990600"/>
            <a:ext cx="8229600" cy="5867400"/>
          </a:xfrm>
        </p:spPr>
        <p:txBody>
          <a:bodyPr>
            <a:normAutofit fontScale="92500" lnSpcReduction="10000"/>
          </a:bodyPr>
          <a:lstStyle/>
          <a:p>
            <a:r>
              <a:rPr lang="en-US" sz="2100" dirty="0" smtClean="0"/>
              <a:t>Type questions and answers into the slides.</a:t>
            </a:r>
          </a:p>
          <a:p>
            <a:r>
              <a:rPr lang="en-US" sz="2100" dirty="0" smtClean="0"/>
              <a:t>Group your class into four teams and decide on a rotation order (e.g. clockwise).</a:t>
            </a:r>
          </a:p>
          <a:p>
            <a:r>
              <a:rPr lang="en-US" sz="2100" dirty="0" smtClean="0"/>
              <a:t>Ask the question.  Then, show the answer.  If the team gets it right they get two points and a chance to play the </a:t>
            </a:r>
            <a:r>
              <a:rPr lang="en-US" sz="2100" i="1" dirty="0" smtClean="0">
                <a:solidFill>
                  <a:srgbClr val="FF3300"/>
                </a:solidFill>
                <a:latin typeface="ZebraDisco" pitchFamily="2" charset="0"/>
              </a:rPr>
              <a:t>ZAP</a:t>
            </a:r>
            <a:r>
              <a:rPr lang="en-US" sz="2100" dirty="0" smtClean="0"/>
              <a:t> board.  </a:t>
            </a:r>
          </a:p>
          <a:p>
            <a:r>
              <a:rPr lang="en-US" sz="2100" dirty="0" smtClean="0"/>
              <a:t>Click on the ‘Scoreboard’ icon to go to the scoreboard slide.  On the Scoreboard slide, hit the zap splat           for the team that answered correctly.  The zap splat will change color to let you know the score.  If a team loses points, click the zap splat again to change it back to gray.  Hit the ‘Game Play’ icon to go back to the game.  </a:t>
            </a:r>
          </a:p>
          <a:p>
            <a:r>
              <a:rPr lang="en-US" sz="2100" dirty="0" smtClean="0"/>
              <a:t>Click on the ‘</a:t>
            </a:r>
            <a:r>
              <a:rPr lang="en-US" sz="2100" i="1" dirty="0" smtClean="0">
                <a:solidFill>
                  <a:srgbClr val="FF3300"/>
                </a:solidFill>
                <a:latin typeface="ZebraDisco" pitchFamily="2" charset="0"/>
              </a:rPr>
              <a:t>ZAP</a:t>
            </a:r>
            <a:r>
              <a:rPr lang="en-US" sz="2100" dirty="0" smtClean="0"/>
              <a:t>’ button so that the team can play the </a:t>
            </a:r>
            <a:r>
              <a:rPr lang="en-US" sz="2100" i="1" dirty="0" smtClean="0">
                <a:solidFill>
                  <a:srgbClr val="FF3300"/>
                </a:solidFill>
                <a:latin typeface="ZebraDisco" pitchFamily="2" charset="0"/>
              </a:rPr>
              <a:t>ZAP</a:t>
            </a:r>
            <a:r>
              <a:rPr lang="en-US" sz="2100" dirty="0" smtClean="0"/>
              <a:t> board.</a:t>
            </a:r>
          </a:p>
          <a:p>
            <a:r>
              <a:rPr lang="en-US" sz="2100" dirty="0" smtClean="0"/>
              <a:t>A spokesperson from the team picks a number on the </a:t>
            </a:r>
            <a:r>
              <a:rPr lang="en-US" sz="2100" i="1" dirty="0" smtClean="0">
                <a:solidFill>
                  <a:srgbClr val="FF3300"/>
                </a:solidFill>
                <a:latin typeface="ZebraDisco" pitchFamily="2" charset="0"/>
              </a:rPr>
              <a:t>ZAP</a:t>
            </a:r>
            <a:r>
              <a:rPr lang="en-US" sz="2100" dirty="0" smtClean="0"/>
              <a:t> board.  Click that number to reveal the team’s fate (points added or taken away).  Please see </a:t>
            </a:r>
            <a:r>
              <a:rPr lang="en-US" sz="2100" i="1" dirty="0" smtClean="0">
                <a:solidFill>
                  <a:srgbClr val="FF3300"/>
                </a:solidFill>
                <a:latin typeface="ZebraDisco" pitchFamily="2" charset="0"/>
              </a:rPr>
              <a:t>ZAP</a:t>
            </a:r>
            <a:r>
              <a:rPr lang="en-US" sz="2100" dirty="0" smtClean="0"/>
              <a:t> key on the next slide.</a:t>
            </a:r>
          </a:p>
          <a:p>
            <a:r>
              <a:rPr lang="en-US" sz="2100" dirty="0" smtClean="0"/>
              <a:t>Click the </a:t>
            </a:r>
            <a:r>
              <a:rPr lang="en-US" sz="2100" i="1" dirty="0" smtClean="0">
                <a:solidFill>
                  <a:srgbClr val="FF3300"/>
                </a:solidFill>
                <a:latin typeface="ZebraDisco" pitchFamily="2" charset="0"/>
              </a:rPr>
              <a:t>ZAP</a:t>
            </a:r>
            <a:r>
              <a:rPr lang="en-US" sz="2100" dirty="0" smtClean="0"/>
              <a:t> card again so that you know which cards have already been chosen (it will reveal the number with an X though it).  </a:t>
            </a:r>
          </a:p>
          <a:p>
            <a:r>
              <a:rPr lang="en-US" sz="2100" dirty="0" smtClean="0"/>
              <a:t>On the </a:t>
            </a:r>
            <a:r>
              <a:rPr lang="en-US" sz="2100" i="1" dirty="0" smtClean="0">
                <a:solidFill>
                  <a:srgbClr val="FF3300"/>
                </a:solidFill>
                <a:latin typeface="ZebraDisco" pitchFamily="2" charset="0"/>
              </a:rPr>
              <a:t>ZAP</a:t>
            </a:r>
            <a:r>
              <a:rPr lang="en-US" sz="2100" dirty="0" smtClean="0"/>
              <a:t> board, click ‘Game Play” to return to the questions and answers.  </a:t>
            </a:r>
          </a:p>
          <a:p>
            <a:r>
              <a:rPr lang="en-US" sz="2100" dirty="0" smtClean="0"/>
              <a:t>To move to the next question, hit the mouse button or keyboard.  </a:t>
            </a:r>
          </a:p>
          <a:p>
            <a:r>
              <a:rPr lang="en-US" sz="2100" dirty="0" smtClean="0"/>
              <a:t>At the end of the game, whichever team has the most points, wins the game.</a:t>
            </a:r>
          </a:p>
          <a:p>
            <a:endParaRPr lang="en-US" dirty="0" smtClean="0"/>
          </a:p>
          <a:p>
            <a:endParaRPr lang="en-US" dirty="0"/>
          </a:p>
        </p:txBody>
      </p:sp>
      <p:sp>
        <p:nvSpPr>
          <p:cNvPr id="5" name="Explosion 1 4"/>
          <p:cNvSpPr/>
          <p:nvPr/>
        </p:nvSpPr>
        <p:spPr>
          <a:xfrm>
            <a:off x="4343400" y="2743200"/>
            <a:ext cx="381000" cy="3048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3300"/>
                </a:solidFill>
                <a:latin typeface="ZebraDisco" pitchFamily="2" charset="0"/>
              </a:rPr>
              <a:t>ZAP  </a:t>
            </a:r>
            <a:r>
              <a:rPr lang="en-US" sz="4300" b="1" dirty="0" smtClean="0"/>
              <a:t>Key</a:t>
            </a:r>
            <a:endParaRPr lang="en-US" sz="4300" b="1" dirty="0"/>
          </a:p>
        </p:txBody>
      </p:sp>
      <p:sp>
        <p:nvSpPr>
          <p:cNvPr id="3" name="Content Placeholder 2"/>
          <p:cNvSpPr>
            <a:spLocks noGrp="1"/>
          </p:cNvSpPr>
          <p:nvPr>
            <p:ph idx="1"/>
          </p:nvPr>
        </p:nvSpPr>
        <p:spPr/>
        <p:txBody>
          <a:bodyPr/>
          <a:lstStyle/>
          <a:p>
            <a:r>
              <a:rPr lang="en-US" i="1" dirty="0" smtClean="0">
                <a:solidFill>
                  <a:srgbClr val="FF3300"/>
                </a:solidFill>
                <a:latin typeface="ZebraDisco" pitchFamily="2" charset="0"/>
              </a:rPr>
              <a:t>Zap  </a:t>
            </a:r>
            <a:r>
              <a:rPr lang="en-US" dirty="0" smtClean="0"/>
              <a:t>your team = that team’s points are lost</a:t>
            </a:r>
          </a:p>
          <a:p>
            <a:r>
              <a:rPr lang="en-US" i="1" dirty="0" smtClean="0">
                <a:solidFill>
                  <a:srgbClr val="FF3300"/>
                </a:solidFill>
                <a:latin typeface="ZebraDisco" pitchFamily="2" charset="0"/>
              </a:rPr>
              <a:t>Zap  </a:t>
            </a:r>
            <a:r>
              <a:rPr lang="en-US" dirty="0" smtClean="0"/>
              <a:t>another team = team chooses another team to lose points</a:t>
            </a:r>
          </a:p>
          <a:p>
            <a:r>
              <a:rPr lang="en-US" i="1" dirty="0" smtClean="0">
                <a:solidFill>
                  <a:srgbClr val="FF3300"/>
                </a:solidFill>
                <a:latin typeface="ZebraDisco" pitchFamily="2" charset="0"/>
              </a:rPr>
              <a:t>Zap  </a:t>
            </a:r>
            <a:r>
              <a:rPr lang="en-US" dirty="0" smtClean="0"/>
              <a:t>all teams = points lost for all teams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shadeToTitle="1">
        <a:solidFill>
          <a:srgbClr val="FFFF00">
            <a:alpha val="35000"/>
          </a:srgb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371600"/>
            <a:ext cx="6096000" cy="1470025"/>
          </a:xfrm>
        </p:spPr>
        <p:txBody>
          <a:bodyPr>
            <a:normAutofit fontScale="90000"/>
          </a:bodyPr>
          <a:lstStyle/>
          <a:p>
            <a:r>
              <a:rPr lang="en-US" sz="7500" dirty="0" smtClean="0">
                <a:latin typeface="ZebraDisco" pitchFamily="2" charset="0"/>
              </a:rPr>
              <a:t>Question </a:t>
            </a:r>
            <a:r>
              <a:rPr lang="en-US" sz="7500" dirty="0" smtClean="0">
                <a:latin typeface="ZebraDisco" pitchFamily="2" charset="0"/>
              </a:rPr>
              <a:t>1</a:t>
            </a:r>
            <a:br>
              <a:rPr lang="en-US" sz="7500" dirty="0" smtClean="0">
                <a:latin typeface="ZebraDisco" pitchFamily="2" charset="0"/>
              </a:rPr>
            </a:br>
            <a:r>
              <a:rPr lang="en-US" sz="2200" dirty="0" smtClean="0">
                <a:latin typeface="ZebraDisco" pitchFamily="2" charset="0"/>
              </a:rPr>
              <a:t/>
            </a:r>
            <a:br>
              <a:rPr lang="en-US" sz="2200" dirty="0" smtClean="0">
                <a:latin typeface="ZebraDisco" pitchFamily="2" charset="0"/>
              </a:rPr>
            </a:br>
            <a:endParaRPr lang="en-US" sz="2200" dirty="0">
              <a:latin typeface="ZebraDisco" pitchFamily="2"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778329"/>
            <a:ext cx="3225302" cy="6079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2590800"/>
            <a:ext cx="4724400" cy="1477328"/>
          </a:xfrm>
          <a:prstGeom prst="rect">
            <a:avLst/>
          </a:prstGeom>
          <a:noFill/>
        </p:spPr>
        <p:txBody>
          <a:bodyPr wrap="square" rtlCol="0">
            <a:spAutoFit/>
          </a:bodyPr>
          <a:lstStyle/>
          <a:p>
            <a:r>
              <a:rPr lang="en-US" dirty="0" smtClean="0">
                <a:latin typeface="Comic Sans MS" panose="030F0702030302020204" pitchFamily="66" charset="0"/>
              </a:rPr>
              <a:t>A= Element</a:t>
            </a:r>
          </a:p>
          <a:p>
            <a:r>
              <a:rPr lang="en-US" dirty="0" smtClean="0">
                <a:latin typeface="Comic Sans MS" panose="030F0702030302020204" pitchFamily="66" charset="0"/>
              </a:rPr>
              <a:t>B= Compound</a:t>
            </a:r>
          </a:p>
          <a:p>
            <a:r>
              <a:rPr lang="en-US" dirty="0" smtClean="0">
                <a:latin typeface="Comic Sans MS" panose="030F0702030302020204" pitchFamily="66" charset="0"/>
              </a:rPr>
              <a:t>C= Mixture of elements</a:t>
            </a:r>
          </a:p>
          <a:p>
            <a:r>
              <a:rPr lang="en-US" dirty="0" smtClean="0">
                <a:latin typeface="Comic Sans MS" panose="030F0702030302020204" pitchFamily="66" charset="0"/>
              </a:rPr>
              <a:t>D=Mixture of compounds</a:t>
            </a:r>
          </a:p>
          <a:p>
            <a:r>
              <a:rPr lang="en-US" dirty="0" smtClean="0">
                <a:latin typeface="Comic Sans MS" panose="030F0702030302020204" pitchFamily="66" charset="0"/>
              </a:rPr>
              <a:t>E= Mixture of elements and compounds </a:t>
            </a:r>
            <a:endParaRPr lang="en-US"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765175"/>
          </a:xfrm>
        </p:spPr>
        <p:txBody>
          <a:bodyPr>
            <a:normAutofit fontScale="90000"/>
          </a:bodyPr>
          <a:lstStyle/>
          <a:p>
            <a:r>
              <a:rPr lang="en-US" sz="7500" dirty="0" smtClean="0">
                <a:latin typeface="ZebraDisco" pitchFamily="2" charset="0"/>
              </a:rPr>
              <a:t>Answer </a:t>
            </a:r>
            <a:r>
              <a:rPr lang="en-US" sz="7500" dirty="0" smtClean="0">
                <a:latin typeface="ZebraDisco" pitchFamily="2" charset="0"/>
              </a:rPr>
              <a:t>1</a:t>
            </a:r>
            <a:br>
              <a:rPr lang="en-US" sz="7500" dirty="0" smtClean="0">
                <a:latin typeface="ZebraDisco" pitchFamily="2" charset="0"/>
              </a:rPr>
            </a:br>
            <a:endParaRPr lang="en-US" sz="7500" dirty="0">
              <a:latin typeface="ZebraDisco" pitchFamily="2" charset="0"/>
            </a:endParaRPr>
          </a:p>
        </p:txBody>
      </p:sp>
      <p:sp>
        <p:nvSpPr>
          <p:cNvPr id="3" name="Horizontal Scroll 2">
            <a:hlinkClick r:id="rId2" action="ppaction://hlinksldjump"/>
          </p:cNvPr>
          <p:cNvSpPr/>
          <p:nvPr/>
        </p:nvSpPr>
        <p:spPr>
          <a:xfrm>
            <a:off x="152400" y="5943600"/>
            <a:ext cx="1752600" cy="914400"/>
          </a:xfrm>
          <a:prstGeom prst="horizontalScroll">
            <a:avLst/>
          </a:prstGeom>
          <a:solidFill>
            <a:srgbClr val="0000CC"/>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DickVanDyke" pitchFamily="2" charset="0"/>
              </a:rPr>
              <a:t>SCOREBOARD</a:t>
            </a:r>
            <a:endParaRPr lang="en-US" sz="2000" dirty="0">
              <a:latin typeface="DickVanDyke" pitchFamily="2" charset="0"/>
            </a:endParaRPr>
          </a:p>
        </p:txBody>
      </p:sp>
      <p:pic>
        <p:nvPicPr>
          <p:cNvPr id="7" name="Picture 2">
            <a:hlinkClick r:id="rId3" action="ppaction://hlinksldjump"/>
          </p:cNvPr>
          <p:cNvPicPr>
            <a:picLocks noChangeAspect="1" noChangeArrowheads="1"/>
          </p:cNvPicPr>
          <p:nvPr/>
        </p:nvPicPr>
        <p:blipFill>
          <a:blip r:embed="rId4" cstate="print"/>
          <a:srcRect l="51537" t="67708" r="36750" b="16667"/>
          <a:stretch>
            <a:fillRect/>
          </a:stretch>
        </p:blipFill>
        <p:spPr bwMode="auto">
          <a:xfrm>
            <a:off x="6807200" y="5105400"/>
            <a:ext cx="2336800" cy="1752600"/>
          </a:xfrm>
          <a:prstGeom prst="rect">
            <a:avLst/>
          </a:prstGeom>
          <a:noFill/>
          <a:ln w="9525">
            <a:noFill/>
            <a:miter lim="800000"/>
            <a:headEnd/>
            <a:tailEnd/>
          </a:ln>
        </p:spPr>
      </p:pic>
      <p:sp>
        <p:nvSpPr>
          <p:cNvPr id="2" name="TextBox 1"/>
          <p:cNvSpPr txBox="1"/>
          <p:nvPr/>
        </p:nvSpPr>
        <p:spPr>
          <a:xfrm>
            <a:off x="1676400" y="3200400"/>
            <a:ext cx="5486400" cy="369332"/>
          </a:xfrm>
          <a:prstGeom prst="rect">
            <a:avLst/>
          </a:prstGeom>
          <a:noFill/>
        </p:spPr>
        <p:txBody>
          <a:bodyPr wrap="square" rtlCol="0">
            <a:spAutoFit/>
          </a:bodyPr>
          <a:lstStyle/>
          <a:p>
            <a:r>
              <a:rPr lang="en-US" dirty="0" smtClean="0"/>
              <a:t>E= Mixture of elements and compounds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533400" y="457200"/>
            <a:ext cx="7772400" cy="1470025"/>
          </a:xfrm>
        </p:spPr>
        <p:txBody>
          <a:bodyPr>
            <a:normAutofit/>
          </a:bodyPr>
          <a:lstStyle/>
          <a:p>
            <a:r>
              <a:rPr lang="en-US" sz="7500" dirty="0" smtClean="0">
                <a:latin typeface="ZebraDisco" pitchFamily="2" charset="0"/>
              </a:rPr>
              <a:t>Question 2</a:t>
            </a:r>
            <a:endParaRPr lang="en-US" sz="7500" dirty="0">
              <a:latin typeface="ZebraDisco" pitchFamily="2" charset="0"/>
            </a:endParaRPr>
          </a:p>
        </p:txBody>
      </p:sp>
      <p:sp>
        <p:nvSpPr>
          <p:cNvPr id="2" name="TextBox 1"/>
          <p:cNvSpPr txBox="1"/>
          <p:nvPr/>
        </p:nvSpPr>
        <p:spPr>
          <a:xfrm>
            <a:off x="1600200" y="1828800"/>
            <a:ext cx="6477000" cy="3139321"/>
          </a:xfrm>
          <a:prstGeom prst="rect">
            <a:avLst/>
          </a:prstGeom>
          <a:noFill/>
        </p:spPr>
        <p:txBody>
          <a:bodyPr wrap="square" rtlCol="0">
            <a:spAutoFit/>
          </a:bodyPr>
          <a:lstStyle/>
          <a:p>
            <a:r>
              <a:rPr lang="en-US" dirty="0" smtClean="0"/>
              <a:t>Which of the following DOES NOT belong?</a:t>
            </a:r>
          </a:p>
          <a:p>
            <a:endParaRPr lang="en-US" dirty="0"/>
          </a:p>
          <a:p>
            <a:endParaRPr lang="en-US" dirty="0" smtClean="0"/>
          </a:p>
          <a:p>
            <a:r>
              <a:rPr lang="en-US" sz="2400" dirty="0" smtClean="0"/>
              <a:t>Melting point</a:t>
            </a:r>
          </a:p>
          <a:p>
            <a:r>
              <a:rPr lang="en-US" sz="2400" dirty="0" smtClean="0"/>
              <a:t>Boiling point</a:t>
            </a:r>
          </a:p>
          <a:p>
            <a:r>
              <a:rPr lang="en-US" sz="2400" dirty="0" smtClean="0"/>
              <a:t>Color </a:t>
            </a:r>
          </a:p>
          <a:p>
            <a:r>
              <a:rPr lang="en-US" sz="2400" dirty="0" smtClean="0"/>
              <a:t>Flammability</a:t>
            </a:r>
          </a:p>
          <a:p>
            <a:r>
              <a:rPr lang="en-US" sz="2400" dirty="0" smtClean="0"/>
              <a:t>Taste</a:t>
            </a:r>
          </a:p>
          <a:p>
            <a:r>
              <a:rPr lang="en-US" sz="2400" dirty="0" smtClean="0"/>
              <a:t>Luster </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457200" y="914401"/>
            <a:ext cx="7772400" cy="304800"/>
          </a:xfrm>
        </p:spPr>
        <p:txBody>
          <a:bodyPr>
            <a:normAutofit fontScale="90000"/>
          </a:bodyPr>
          <a:lstStyle/>
          <a:p>
            <a:r>
              <a:rPr lang="en-US" sz="7500" dirty="0" smtClean="0">
                <a:latin typeface="ZebraDisco" pitchFamily="2" charset="0"/>
              </a:rPr>
              <a:t/>
            </a:r>
            <a:br>
              <a:rPr lang="en-US" sz="7500" dirty="0" smtClean="0">
                <a:latin typeface="ZebraDisco" pitchFamily="2" charset="0"/>
              </a:rPr>
            </a:br>
            <a:r>
              <a:rPr lang="en-US" sz="7500" dirty="0">
                <a:latin typeface="ZebraDisco" pitchFamily="2" charset="0"/>
              </a:rPr>
              <a:t/>
            </a:r>
            <a:br>
              <a:rPr lang="en-US" sz="7500" dirty="0">
                <a:latin typeface="ZebraDisco" pitchFamily="2" charset="0"/>
              </a:rPr>
            </a:br>
            <a:r>
              <a:rPr lang="en-US" sz="7500" dirty="0" smtClean="0">
                <a:latin typeface="ZebraDisco" pitchFamily="2" charset="0"/>
              </a:rPr>
              <a:t>Answer 2</a:t>
            </a:r>
            <a:br>
              <a:rPr lang="en-US" sz="7500" dirty="0" smtClean="0">
                <a:latin typeface="ZebraDisco" pitchFamily="2" charset="0"/>
              </a:rPr>
            </a:br>
            <a:endParaRPr lang="en-US" sz="7500" dirty="0">
              <a:latin typeface="ZebraDisco" pitchFamily="2" charset="0"/>
            </a:endParaRPr>
          </a:p>
        </p:txBody>
      </p:sp>
      <p:sp>
        <p:nvSpPr>
          <p:cNvPr id="3" name="Horizontal Scroll 2">
            <a:hlinkClick r:id="rId2" action="ppaction://hlinksldjump"/>
          </p:cNvPr>
          <p:cNvSpPr/>
          <p:nvPr/>
        </p:nvSpPr>
        <p:spPr>
          <a:xfrm>
            <a:off x="152400" y="5943600"/>
            <a:ext cx="1752600" cy="914400"/>
          </a:xfrm>
          <a:prstGeom prst="horizontalScroll">
            <a:avLst/>
          </a:prstGeom>
          <a:solidFill>
            <a:srgbClr val="0000CC"/>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DickVanDyke" pitchFamily="2" charset="0"/>
              </a:rPr>
              <a:t>SCOREBOARD</a:t>
            </a:r>
            <a:endParaRPr lang="en-US" sz="2000" dirty="0">
              <a:latin typeface="DickVanDyke" pitchFamily="2" charset="0"/>
            </a:endParaRPr>
          </a:p>
        </p:txBody>
      </p:sp>
      <p:pic>
        <p:nvPicPr>
          <p:cNvPr id="5" name="Picture 2">
            <a:hlinkClick r:id="rId3" action="ppaction://hlinksldjump"/>
          </p:cNvPr>
          <p:cNvPicPr>
            <a:picLocks noChangeAspect="1" noChangeArrowheads="1"/>
          </p:cNvPicPr>
          <p:nvPr/>
        </p:nvPicPr>
        <p:blipFill>
          <a:blip r:embed="rId4" cstate="print"/>
          <a:srcRect l="51537" t="67708" r="36750" b="16667"/>
          <a:stretch>
            <a:fillRect/>
          </a:stretch>
        </p:blipFill>
        <p:spPr bwMode="auto">
          <a:xfrm>
            <a:off x="6807200" y="5105400"/>
            <a:ext cx="2336800" cy="1752600"/>
          </a:xfrm>
          <a:prstGeom prst="rect">
            <a:avLst/>
          </a:prstGeom>
          <a:noFill/>
          <a:ln w="9525">
            <a:noFill/>
            <a:miter lim="800000"/>
            <a:headEnd/>
            <a:tailEnd/>
          </a:ln>
        </p:spPr>
      </p:pic>
      <p:sp>
        <p:nvSpPr>
          <p:cNvPr id="2" name="TextBox 1"/>
          <p:cNvSpPr txBox="1"/>
          <p:nvPr/>
        </p:nvSpPr>
        <p:spPr>
          <a:xfrm>
            <a:off x="1752600" y="2362200"/>
            <a:ext cx="6223000" cy="1354217"/>
          </a:xfrm>
          <a:prstGeom prst="rect">
            <a:avLst/>
          </a:prstGeom>
          <a:noFill/>
        </p:spPr>
        <p:txBody>
          <a:bodyPr wrap="square" rtlCol="0">
            <a:spAutoFit/>
          </a:bodyPr>
          <a:lstStyle/>
          <a:p>
            <a:r>
              <a:rPr lang="en-US" sz="2800" dirty="0" smtClean="0"/>
              <a:t>Flammability.</a:t>
            </a:r>
          </a:p>
          <a:p>
            <a:endParaRPr lang="en-US" dirty="0"/>
          </a:p>
          <a:p>
            <a:r>
              <a:rPr lang="en-US" dirty="0" smtClean="0"/>
              <a:t>All of the other words were PHYSICAL properties.  Flammability is a CHEMICAL property.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457200" y="685800"/>
            <a:ext cx="7772400" cy="1470025"/>
          </a:xfrm>
        </p:spPr>
        <p:txBody>
          <a:bodyPr>
            <a:normAutofit/>
          </a:bodyPr>
          <a:lstStyle/>
          <a:p>
            <a:r>
              <a:rPr lang="en-US" sz="7500" dirty="0" smtClean="0">
                <a:latin typeface="ZebraDisco" pitchFamily="2" charset="0"/>
              </a:rPr>
              <a:t>Question 3</a:t>
            </a:r>
            <a:endParaRPr lang="en-US" sz="7500" dirty="0">
              <a:latin typeface="ZebraDisco" pitchFamily="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2201" y="2285999"/>
            <a:ext cx="5680799" cy="3381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4" descr="data:image/jpeg;base64,/9j/4AAQSkZJRgABAQAAAQABAAD/2wBDABALDA4MChAODQ4SERATGCgaGBYWGDEjJR0oOjM9PDkzODdASFxOQERXRTc4UG1RV19iZ2hnPk1xeXBkeFxlZ2P/2wBDARESEhgVGC8aGi9jQjhCY2NjY2NjY2NjY2NjY2NjY2NjY2NjY2NjY2NjY2NjY2NjY2NjY2NjY2NjY2NjY2NjY2P/wAARCAL6BQADASIAAhEBAxEB/8QAGgAAAgMBAQAAAAAAAAAAAAAAAAECBAUDBv/EADMQAAIBAwMDAwQCAQUBAQADAAABAgMEEQUhMRJBURMUYRUiMlJCcWIGIzOBkSQ0JTWx/8QAFgEBAQEAAAAAAAAAAAAAAAAAAAEC/8QAGxEBAQEBAQEBAQAAAAAAAAAAABEBMSFBAlH/2gAMAwEAAhEDEQA/APQ5QupeTFeqw8i+qw8mWm51LyGV5MP6pEmtTjjkDZygyjGepx8jWpR8gazaDK8mNLU4+SP1SIG31LyHVExHqiwQ+qryQbvWvI+teTz0tWXkj9WX7FHonUiu4vVj5PNz1deSH1j5A9P6sfIetE8s9YfkhLV35A9U7iK7kfcw8nk5arN8ZI/Up/LA9d7mHkUruC7nlPqc0uGRlqNaXCYHq/eR8id3HHJ5NXtd9mEryu+ExB6r3sf2Q/ew/Y8l7mv4ZL3VdfxYHq3eRXdEHex8nlnd1/1IO6uPDA9X76P7A72P7I8oq9y+w/WuPAHqHfR/YPfx/Y8t6lx4D1bhdgPUO/j+wvqEcfkeY9S5l8C67kD1Cv1+w/fx/Y8uncMl/wDRgD0j1CH7B9Qh+x5lxuGx9Fx5A9L9Qj5B6gscnmui4/YHC4fdgejeoR/YX1CH7Hm/TuH3GqFf9mB6L6hHP5Djfx/Y876Nwu4/Tr/sB6P6hH9iL1CK/kee9Kv+zD0Kz/kwPQfUI/sL6hD9jB9tW/Zgrat+zA3fqMPIvqEfJie1q/uwdrV/aQG39Qj+xL38f2MH21XzIXt637MDfd/D9hfUIeTDVtVf8mP2tVfyYG59Qj2Y/fryYHt6q/kw9Ct+zA3/AH6/Yfv4/sYCo1v2YejW/Zgb/v4/sHv4+TC9Gt+zH6Nb92Bue/XkPfL9jC9Cr+zD0K3lgbjvo/sL38f2MT29Z/yZJW1X9mBs+/Xkavl5Mb29T9mP29TywNn3q/Yi75L+Rk+hV8skrWb5bA0Hfx/Yg9Qj+xR9lJ+RqxYFz6gvIe//AMin7JgrF+GBc9+v2B36/Yqqyfgl7F+AOz1BLuCv8/yOTsX4GrH4A6e++SSvf8jmrL4GrL4Ak73/ACIO/Xkk7N+CDsfgCSv/APIHf/JH2PwL2XwA3f8A+Qvf/wCQey+CXs34ASv/AJJK+2BWfwSVmwObv38kffvyd/ZfBH2PwBx98/kFeyfk7KyeeCasn4A4wvJYfI/fNc5Ovs2DtNuAOLvZPdZD3kn5Oys/gkrPHYDh7uXhh7mWOGWFaPwS9ntwBU91Pww93P5Lbs/BF2nlAVfczz3E7mfhlxWj8B7NvsBR93NdmT91NruWvZ/BJWfwBR9zVfZko3E/DLqsyStPgCirifhkvXqeC57T4H7XbgDPlWq+DnOtWNN2nwJ2fwBjuvX7E4Vqr7Gm7H4BWXwBUjUqtcBN1WX4WuDp7VMDIkqrxuRlGq+5s+z+A9mvAGI4VWuR+lVa5Nv2a8D9p8AYqp1V3Z0jSmluzX9p8DVrgDIlTm1yyEqMn3Zt+1XgFarwBh+3njlklbz+Tb9qHtUBjO2lgTt304wzbVsh+3QGG7Z+Ado2lsbnt4jVugMJWb22Jezy+DcVCIehEDGVntwJWTT2RuKjEfpR8AY3tG1wNWT8Gx6cfAenEDI9j8E1Z9sGr0LwPoXgDJdn8B7PKxg1+leA6V4Ax3YZ7Eo2GyWDV6UGEBl+xXgi7Bfqa2AwgMtWK8E1YrwaSSADMdgn2E7BeDUG0BkqxSf4idjl8GthBhAZisVj8QdgvBqYQYQGWrCPgPYrwamEPCAyfYLwH09eDXwhYQGUtPXgfsY+DUwhYQGarFfqTjZLwaCRJIDOdin2F7BfqaeBNAZ/sY+Bqyj+poJDwBn+yj4I+xj4NLAgPEKxq98jdlVXdnrPaQ8A7WPgtHj3a1s/yJK1r/5HrfZx8IPZx8IDyatK77sl7Osu7PVe0j4H7SPglHkXaVs8sHaVvMj1ns4Z4Q3aQ8AeSVlWfeRJadUfk9WrSK7IkraPhCjyP02q33Jx0qeO56r20SSt4rsKPKrSXnfJ0WkbcHp1Qj4JKlHwB5j6R/iTWkf4o9L6UfAdEfAHnY6R8HRaSu6N7oj4H0LwBgfSY+DotLil+Jt9K8BheAMZaZH9Q+mx/U2MBgDH+mR8A9Mjjg2MIMIDG+mR8B9Nj+psYQYXgDJWmr9Q+nR8GtgMAZP05eBPTo+DXwGAMhadH9SX0+P6mpgMAZy09L+I3YLwaIYAzfp8fA1YQ/U0QAz/AGEf1B2K/U0AAzvYLwNWMfBfACh7GP6h7GP6l8AKPsY/qNWS8F0AKfso+A9lHwXRgUvZR8IPZx8FwAKXso+EL2S8F4AKXso+B+yj4LgAUXZR8C9kv1L4gKPsl4H7FeC6AFL2K8DVlHwi6AFP2Uf1F7Jfqi6AFNWS8D9lHwWxgU/Zx8D9nHwWwAp+zj4Jq0RZACt7WI/awLAAV/awD20SwAHBW0R+3idQA5ehAPQh4OgARVGHgPRj4J5ADn6MQ9GJ0ADl6EPAvQh4OoAc/Rh4D0Y+DoAHP0o+B+lDwTACHpR8B6UfBMSAXpx8B0R8EgYRDoj4BU4+CQwqPpx8D6I+CQgF0LwHRHwMAE4LwLoj4JCYCUY+B9K8AAC6Y+BqMfAZGAuleB9K8AABheAwvADAj0oeF4AADC8CwhgAsIeBgAgwAAAwAAEMQAMQIBgAAACGAhoQAMQAAwEADAAAYZEGUuQGQdRLuc6tdRTM2veYb3A03Wiu5B3KT5MT3zedzjO6m2+QPQK5T7omq0TzkLuaWWmdY6jhLOwHo1JPuSMW3v1JrLNKlcKSAsAxJ5WUMBDAQDGJAAwEAEhBkAAGAACJERgMYkADyGRAAxiGgEHcQwAAEAAAAAAAB2AAAQxAAxBkWQGAgAYCABiAAABAAAAAACABgIAGMiMAYhsQAAAAAAAAAIBgIAAAEAwEADGRyMBgIAGGSORgMQAAAAAIYBnHIABynWSOM7pLuBbDJQd5H9iHvY+QNMDOV6n3O0LpMC2BCM1ImABkQAMBAAwEGQGIBAMBDAAEGQGAgAYCABgAgAAAAAQwAAEADEMIAAAoAAAAAAABAADECAkAkMAAQAAxAAwEADASGAAIAGMQAACAAGhDAAyAgGAgAB5EIBjEADAAAAEMAzhMpXNx053LNaWIMwL+s1JpAdK97nuVowlXfV2C3t5TefJrW1r0pJgUaVjl8FhWK4wakaUUiagl2AxnY4z9pXrWL6eD0PSn2ISpRa4A8nOFShLKzgtW2oSWzeGjSu7PMXhGHXpelJgens66qQTzyWzA0av9vTnODei8pEDEMRQDIjAYCGAwEAAABkBgJDAaAAAYAAANCGAgEADEMQAAAABkBAMBAAxAAAAgAYCGAAAgABNgAw7iABgAgATAQDENiAY8iABgIAAAEAwEADEAAAAAAIAAYCABgIAGAgAYCGADEADAXcG8IAlJIq1rjBG4rdKZi3d23JpPcCxd3vQuTOneVZv7UxwoTqvMty/b2LfYDOVSvLtglis+5sxsN+DqrBY4AwHOtDudKN7JSxJ4NarYLHBnXViluluBft7zONzSpVlNHlIznRlh8GtZ3PUluBt8gQoy6oEwEAAAAIMgMQAAwAAABAAxAAAMQwAAEAAAgGNERoIYu4wCkMQwAQwAQxAAxAIBiAAAaEARIBAFAxAAwAQDAEAAAhgAAADEAAACABiAAGAgAYhiAQxCAkMiNANDYkAAACf4sCpeVcRe5g1W61bHyX9QquKkUbJddbIGzY0l0rJoKKXY428cQR2yADEADAQAKUVJNMwNUodPVsegyUdSpKVJsI8/p9f0q+D1NtVU4o8bWXp1njyel0mp10IvuFagCAAGIYAAAAxAxAMAEA0MQASyAgAkAgAaGRJARGJDAAAQDEAAAAACGIYCAGAAACAYCGAAAgAQAAxAADAQAAAAAxDEADQhgAAAAIYAIAAAAQAMQAAAAgAYgAYCABgIAGAgABoQwGc60+mJNvCKd1PEWBnX9dpPBn21J1H1Pdthd1HUrKHY0dPo8bAW7S1+1PBfhTUFwOEemCQwGAsgANJorV6ClF7FkJLKA89eW2M7Fezn0TwzYvKeU9jDmvTreAPS2dROOC0ZNlV2W5qReYoBgAAIAAAAQAMBDABDEAwEMAAAAAAADuIYAIaFwRc4ruEdAOLrIXrryFdgOSrRZNTT7hEwEAUCAAAAAAABBAGQABgJDABgAAAA2FAEHUiu5CVdIDsGSq7leRe5XkC4BWjcJ9zqqqYHQQlJMYAAhgAAACGIAGIMgAMQAAIaIkgGhiQwAT4YA+GBg6l3RX0v/kLeoLPUyhYTSq44A9PR/A6HC2lmJ3AAAAABDARwvGvQlk7mdqVbpg1kDzd7tXeDd0P/AIUYE061fCPS6VRdKmkNGp2EMQAMAAYAAAyI2LuA8h3EMBoBIYDBCABgAgGSREkgEACABiABgIAGAgABgACYA9iPUvIDAXUmCYAMTGAAHcABiAAEMQAMGIAAYgAYgAAGJsi6kV3AmBwlcxRB3cV3AtAVVdxfc6RrxfcDqAk0+BgIRIQAIAABDEAwAQAAAAwAQDAQwAaAAB8Gfefiy++CheLZ4Awen/6Te06GEmYstq5uafLMUBfIjZFgPIZIjAkgIpkkBXuo/aYF7FdRv3MvtZgXsvuS+QLOnt7G5TeYIxLFbo26f4oCQAAAIAAMgABAAhhQACAYAAAAAAwAAA51KqigqTUUZl1c4zuBYq3SWdypUvfkoyqzqNpEoW85cgdXesirx/0ThZvwTdptwAoXnyWKV2s8lGpa/BXcalN7ZwB6KlcJliMupHnre57N7mrb18pbhF0BJ5QwoAQwAQCCAYhgAxDAAATeAG3hFWtcdIq9ZIza9dyeEFdqt1jucJ3LfBGNCVTdlmFpstgKU688bISrVMcGj7NY4D2m34gVIXE0jtC83w2SnaNLjYrVaDXwwNKlc5awXIT6kedpVpUp4kaltX6sAaACi8rIwABAAwEAAACAYgABgAwGAhgAAAGbf0ftbwedqdVCt1Lyevrw64NGBfWmZPYDSsK/VTizSTTR5m1rSpJKXY17e7UktwNADj68SDuV5AsAUpXcU+RO9jjZhFydRRR53Vazcnhlu4vlh7mLc1vUm98oDvpdB1KnV8np7eHRFGNpEVGC25N1cIKkMiMBgIAGAkxgAhgAhgAAMQ0AAAwEA8AAIkJDAQhiAAAAAAABgByrVlTi22BKdWMOSrUvoR7mTqGpqLwmZfua1aX28Aehq6jFLkrS1NZMxUK1TlscrCfyBqw1JPud6d/F9zzs7SrHdZOblXpbvOAPY0riM8bnfOTydlqG6yz0NncxqrGQLYAAAIYgABiAAAAAAAAIzmoocpYRl394qcJNyA7XN3GGcszK2ppZSZmVbirczxBvB2t7CU93lgSnqM5PZNnN3lZ9maNPTPg6/TY+AMlX1SPOTtR1Ftrcuz02PgpV9OxnCwBqW18njc0qVVTR42E6lCeJZwbNjd7rcDeERp1FOJIBAAgAAEAwEADAQwAABgAAADGRGAFS6jmLLZyrxzEDzlzHpqKRoWFXCRwvaWzKttWcJ4zgD1EXmKeQZUtrhOC3Laaa2CAAbQupeQphnYg6qRyqV0lyEcbyeEzDqZqVi5eXGXycLWPXUywrRsaWyNWOyRWtYdMEWQGIAAAEADEAAAAAAAAAAAAAAADFJ4QzjcSxECrdVsZMicnVqNJ7He7q5yhWlLLTA621s2+DSp2yS3JW9NRjnB3AgqUUJ04vsdBMCvO3T4KdxbYT2NMjOClEI81XpOm+pFqzr5SO15R52M6lmnVx2CvSUJ9UTuZ9lUyjQCAQxAAgAAGAAAACAZwrTwjsyheVMZAp3NXfYjRpObycs+pVNO1pcbBU6FvhItRgkSSwgCHhBhCAAcU+xVuKGU2kWxNZQHnrqiTs638Xyi3fU8Z2MqMvTuAr0VCeUdijaVMpF4AAAAAAAAQwAQwAAGIYAMi5JHKVxFdwO4FR3S8grpeQLRXr26nklCun3OqkmEY1xZ4TaKHrSoPnY9HcKPptM8zfrE5YCuz1F45Obv2+5nLI/IFipeyedwhcza3ZUe50W0SonKrKSeWcm9xLeQm92Bq6bdKDSbN+jcRaW54uFRxkmjToX3SluQephNSJmfp9x6tNPJfCmJgADQyIwGADAQIbOcqqiBMCu7hEXdLyBbGZ7vI55OlO7i+4F0RzjWi+50TT4YDAAAWQEMAAAAAEAEak1COWYGqakoqUYvfg0NUulRpcnlIdV3c5fDZOq7W1tO7qdU+DdtNNjGK2O2nWUacE8GkkksI0ivC0jHGxN28fB2AgqztIyXCKdzp6lB4RrZIySaA8Te2s7ar1JbF7SrzEksmnqVmqkHseZg5W924eGMHuaU/UgmTKWmVHOjuXQDuIYgGIAAAEMAAAbwgKt3V6Ezyt7Xlc3DpxeyZta1X9OhKRiafTdSalzlgaOnWPVjY26NtGCC0pKnSX9FgCPSl2DC8DABdKZxqUU1wWBMDBvrNNPYybeo6NbofY9VdQzHg8zqFP07hTA9BYVurCNEwdNqbxN1PKAGIbEACAAAAAAGIAGAhgIBgAIZHqXkTqR8gTFJZRD1Y+SSmn3CKNzR6kzIr27jLKR6SUVIq16EcPYKxaVxOnhM0KF8sbsoXdPoy0Zk7mUJtJgemlfRXc4T1GPk85K6qPuQdab7hG9U1NcJlWrqOVyZPU33FuBalcyq1Fng07GaUkYSeC7bXPS92FevoVE4JHZGDaXfVjc16NXqwEdwAQDAAAAAAAAE2kAwIOpFEHcRCuwFf3KJRrpgdgIqSfDJABUu5bFplK84CMa4eamDSsIJ4Muo/99GtY9grSisIYgAGJjZEIBoQ0BWuqakjEuI9NTK8noK/4mJeL7mFW7KWUjVg/tRiWdRRNaFaPSEdgOXrIkqiYEgAAGAhgAEXNIj6sQOkvxZkXr5NKdaPSzJvasZZCuNouqe/k27eOImLZtdWxt0H9gHUBAEMBAAwAAqnfcHnrl9NVS+Tfv2unB525TdZL5A2bGWyZqweYoyrCOIo1I7RQRIAAAAAAYCGFAAJvABnByq3EYrkr3NyoZWTLuLvPDCLdxeYzuUZ3zedyv01K8u+C1Ssc4ygrl7icllZH69RLg0IWW3BL2SxwBUpXclhMu0LxS7nGdljLSKcoTp58gaN3drHJg3NT1Kkjpc1pLkpSk2yoafIZBCYEVuyWdhLkmly/gCMSEyfESGMsCK3aOi2QQjvuH8sAb2h1f9tRzwb6eUeR0yt6ddJvk9NSrrpRFWBnH1l5D1455COyGc41Ys6JphQPIipdXSpprOAOte4jCL3Me5vsSe5Wu75ybSeSrSpTryzLIHd37b2YlcVJPbJ3p2GWvtLlOwxjYDKlOryOnc1IfkbL0+OODhV0/wC14QHKhqGeWadrdqR5+4tZQbwmiFtdzoycZMD2MaikSMjTrv1e5rJ7AAAAAIbEACbwMhUf2sDzX+pazzGCfJy0Oh11E/k4a7Pqu1Hwav8Ap6C6c9y5w1vRioxSQwBkCDIhNgPIZIjA5149UWeO1SKp357Op+J47W//AOwQzqt7RJ5p4+DXMTRMKK37Gx6kV3LqJAR64vuNPJAwAQDAQnJLlgNim8RZB1l5OdSvFRe4GJ/qCX+zjyzjpFPPSLW6iqRWHwzvoyWYjB6GKxFIeRdgAAAAHkGJDA5V1mDPO6xDbJ6Os8QZ57V5JwaAWmT2iekpPNNHmdMj+J6WksU0BNkSTIsBDIjABiABgAAAxHGrV6UB0nUUUVat0o53KV1e9Pcyq11OrNqHHkDWqX8U+Ti9RXkzY29Spu2zrGxk/IFtajvydoahl8lJWLxwRlaShxkDapXil3Os68ZR5MBOpTQO8aW7A7anWUabaMCTcm2Wbu4dT7c5KqCGAAUAAMADOBMTAt2laUZrc9FYVcpbnlKcumSN7T62MbkV6NPMUM4UKkXHk69a8hEhC64+R5TABiITn0oKlOaiinXuUs7nG6ucdzKrXEptqLAu1L1LO5wlffJVhbyqPfJYhZY7AR99/Z1p3me5L2O3ByqWfT2A0KF3nbJdpV4vlnmm50X8Fq2um8bgehTTRUu1swt63Vjc6XC6ohHnrj7aufk0rGpwUr6m8toVlV6XuFeji8xQytb1k0lksgAgAIAckiMpdKKda46c7gWK9WKiYl5Uzk6Vr1PuZlzX6nsFdqVx0ss/UMLkx3IXUEbSv15LVG8Usbnm1NnSnXlB7MK9dRuYtFhTTR5i3vcYzI0IXq6eQjXc4rucatzGKM2d+sclOtfp8MDRq3ij3Kzv/kyqleU+5xc35CteV+sfkU6typZ3yUmxbhGlZV8Gzb3SxyeXhNw3yWqV449wPUwrKR1zlGJZ3nXjc16UupAdQAAAG8LIm8Fa4rJRe4VVv6mcmPCPqXGccFi7r5T3I2FNt5fcDXs4bIvFe2h0pFgIAAAAAEBIBAAzlXn002zoUb6riLWQMu/rbPfc421CVXDe5xry9Sso/JtWNFdKCpW9phLYuwoqP9nSMVEYQlFIawIYA4p9itXtlJPYtA+GB5a/pdMntwZj5Zu6pFfczCfcomnsRb3Ip7BncCa4JZwiK4CT2ATYJbEZP7iSewEu6E9psM/cHcBwn0TUl5NOnqOILcyZEepkGx9S35E9S35MhyDIHoKOo5xuaNC8UktzyMJtPks0rucHuwr1/rrobPPalefc+lkVqD9Npsza1R1J/wBsqLdhSlcTcn5N+1s1FLYqaJbpUU2tzbSSMqgqMUdFFIAKJYRGUUxhkCpcWsZp7HntStfSllI9ZyZWr2ynFvHYuIyNEr9NfpbPWUpdUUeGoN0Lrfbc9dp9VVKaaeSKvAAALsACAZCaymTIyRB47XafTdRkan+npLpSOP8AqOjmCmlwyvotwoTSbL+eGvWARpzU4pokAmRZJiAQDwc6lRQjyA6j+1nkNdwr5NeDcuL9KL3PM6lX9avnJBo6fexpQ3fYtT1WP7HmVOXkl1to0j0kNVT7mha38Zvk8WptFu1vZUmgr3CqRlwSykefttTzjcuVL9emnkgv1K0Yoy7zUY03+RnXmqc4kY9avOrLMmwNieqpyf3HOepprHUYuWGcgWrm59WSXyael11CUTCO9G4dJ7FHt6dzGaW52TUuDyltqLytzdsrl1EiC+AhgAxEKlRRQHK5niLPM6nV660YLya97dKKe5gxzXuXPsBraZT3Rvx2ijL02ljDNRAMiyQmBEBiAYCGADEDYCm8RMq9r9MXuXLqr0owL6s5z6V3A4Lrrz34NG2sspbELKhnGxu0aahBbAV6NkkuDuraKO6ADj7ePgjO1i0WAAza1mscGReWuMnp5pNGXfQXSwjyk49M2hHS4/5pHIoYAADAAATBjBoBF21r9GFkpEk8cAegoXqXc6vUI+TznqTXcXqS8kV6VX8fJYp3qfc8oq0l3O1O7lFrLKPXQuYtcnC5rpptMxqd++nkjO7ctskROvVlUl0o72trnGUcbWHXLLN21opRTCudG0x2LKoRXJ1W3ANhEPSicqtumtixkQGRc2vOxmVKTpTzE9NVpKUWZN3RSzsFRsqu6NdffTPP0JdFTBtWlTMcAV7qjnOxlVKbpTyj0lSmpIzrm2znYCrb3OO5pUbtPlmHVoThPKJwqTjyUehVeD7j9WJhK6khu9ljkg07i4SXJh31y98MVa9ynuZ1Wq6kgG5uW7ZHqI/9gVDyAgAYZDIAOLZ0jUktsnIkgJTqSl3IdQCAl1BkiNICSBjjEGBFgngGLIF2yqdMuTdtrlbbnloTcXsXKV244A9QrmPkUrqKXJ59Xc35G7mbXcitWterfczrm8z3OD9SpxsdKdo5NdW4HClGVaeXwbNpQwlsRtrVRXBo0qaigJwj0xJAAQgEMAAAABgAA+DG1GWzNhmLqPLAy7SPXcPPk9LaQxFHnbD/APRL+z0ts/tCu4gEEMBABIaIjAytTouWTzlaDhNpnsLyCdNs8vfJdT8gUgY+BMonnCI53RHORoA5k2T8kEPIA39xJMgt2SAGR7EmRkBFklwLGSfT/wCgRXI8i4YANyeCVsuqtBPyc5E7eXTWi/kg9pYQUaKwi0Z+nV1OmsM0CKAEBRJDIjAZwuqfqU2dhT/B/wBDB4u/j0V3/ZuaBPqo8mNqjzXl/Zrf6di1Qz8jTG+AshkBiAAAAGBm6rQ9a3ksZPJxU7Wvhp7M91UgpxaMPUNOUk2icHbTL+M4pNmspqXc8TSqVLOs4vhM2KGqfbuaHoOQMulqKfc7u9jjOSC5J4Rg6vfei3FSLlW/j0/keX1at61zzlIDhUualRvMjk9xIeSoSjkk0ESUgIYFnBJkH5A6RrShumTqXc5x6clZsAJOTfICRLACxsIkACESFgCdOWJI3tNuenpyzz62LFC4dNoK9rG4i4ol68fJ5eGpNLkk9Sb7kHoqlzFLkzbu/jFP7jLneVJrY4ejVrS+57AFWvO5qYjnBoWNo9tgs7FppYNu2tlCKA629P04HbIuAAYAJgAgAAGIAGRm8RGRqfiBmX9TEWYdH/dryk/Jr6j+LMmy2qf9gb+n0lg0SpYY6C2AwEADyAgAHwUbuGYsvHC4hmLCPH31FwqyfYqm3qVFdMjDKGgEAEgBAAwFkfYAAQ0wGRJEWtwABDAkpNHWk3KaTOKOlF4mgN/T4LY26axBGHYTWxt05dUURXQTYEWEPIyIwGUL2OxfKV49mBiVH01k/k1LKXBkXEv95f2adi+ArXXBCcFIlHhDCKdS1T7HCVp8GkDSAyHZvwVq1q4m81Er3EIuL2A8rd0nB5KqNXUYbPBllDGiKJIBYAkACJIQAMMCyGQAaEAEsEksEUyXUAEWwbIsBNiAAAuWtHrwyoammY7gXKNn1R4O0bJeC5QcOk69cCCnC0S7FmnbpdjqqkSakmBGMFEkAgGIAyAdwEADABZAlkExAmA3wzH1BcmwUL+nlBWBay9O4f8AZ6O0mmkeauI+nWUvk2bGuulbga4EIVFJEwhAMAAAOVWsoJgcL6uoxcTz1WDrVHjgt6hc9WXknp1Hrgm+4VlVrdwWSq2emurPK4MurYbt4CM2PJIsys3Hg5q3m3wUckBYjaTZKra+nHcCstsjiRk8MIvdgSZHGWNsEwJQjlknsRUthSYCfIuBojJgJsS5AI8gb2hVZSlKOeD0if2o8rocumpJ9j09OopJGVSGgAoYxAAzjd1PToSZ0nJRRj6veYh0pjEYV1J1bnHds9NpFH0rdI81YQde+j/eT2NvDoppDeq7JgJMYDAQAMMiABnOpBTjhkwAxLvTVObaRRnp0o8I9O4pkHRi+wHl3a1YcZJ+lVa7nonbxfYj7eK7AeQvZVaDSbeGUHJyeXuzf/1HRUaUZJdzAwMAhjxsCKgxsGST/EgmA8DUdtwR1jhxArSQkibQsbgCQ0IaAGCQMa4AQmSIsBDS6mkROtus1YgXrS068LBfWmLb7S1plOGTU6YEVkUdPxzEtU7NJ/iX10obwwIUqMY9jsJcAAAAAAMBZAGAAAAAgAU+Bg1lAZN7DKZiUJdNw0/J6S7p5RgXNH06vWgNywqbI0TAsa2MG5CSlBMCYgBhDAQASOFxLETq3hFC6rLDAytTnmLSMV05LfBrVv8Adng6wsuqPAVgAX72ylTblFFHDKgBsASb4AaHkXTJdhANsExAgJZASGAMAEA8jTwyA1yBtadPOD0Fs8xPM2Eulo9FaVE4kVbEGciCGMQZAbexm3s8ZLdesoxZj3lfqyBTa9SubFnTawZ1pT6pZNu3p9MUwqwtkDaRCc1FblOvcpcMIszrxj3K87xeTMr3mW8FdVKk+MhWs7xeTlWu8x5KUac2SdGTXARVu6vVnczzRr2zafYz6kHCWAI5H1EciKJ5HkgAEshnYi2GQJ52Flkc7BkCSY8kMjyBJMfUQDIE8+RNiQMBtiyRbDIE8ly2rdKW5Tpxc3hF6jZt4IL1O86Y/kNX3+RxVk8B7PHYKtQvf8ixSvM9zKnaOO6ycuqdKXlAenpV1LudU8mBa3ee5q29dSSCLQgTyhgIAEA8jIjQDAAAZyrw66bOonuB52+oZyV7etKliL2wb1zbKRl3FnjfAVbtrtNL7i7C6i1yeZbnRltwTjfNID08a8X3H68V3PORv3jkbvnj8gNuveRjHZmTdX3O5TndSnxlkKdtOtLMsgRbnXmscZPR6fS6KcSpa2KWNjXpU+iKAc4KRwnbp9i0IIoTtE+xzVis8GnjIYQFGFnFP8Tle2q6eDUI1YdcQPE3VB06j8HFM2dVt+lyeDG4KGGdxCyBNMZBMedwJM5sbZHIASiJHe0ourWUUiDraVJUJN8G3aXyl3KtWxagUumpQk8cBXp43Sa5OsKyfc8wryXyd6V+/IHpfVjg5VLmMe5ivUNuSpWvpSezyBpXuoYWFIxK9edxLC3H01K274NCw05fk9wJaJZSjLrkejgsI4W1BU4rCLBBEYgKGAAAAAACGIhOoocgTE5pFGvfKOVkzq+pvsBuurHyQ9WL7nnnfVJIFeVUwO3+onGVtszzWdjT1CtOtSxyZQwTi9hZIrgZUScsohkkuCMgJRZNT2OSYNgSzsIhklnIDyLIAAxpkQAkyORyZHIA+CVKXTJEeSxQtXPAGnY3np75Lb1LL5M2NhJd2SVhJeSK046j/kd6V+n/ACMOdnUjumzi51qD+5ZQHsKVzCeNztlNbHlbW+y19xt2l0pJJsC+AsgA8iEADAQAMBBkBjEAHKvHqiY19Rynsbj3KlxR6kwPPUasqUul7GvbXv2rcpXVpnLXJS66lCWJcAeqpXMZo6epF9zzVK+6e53WofIG/wBUfJF1IruYqv8A5IVL/bkI1K9yknuY91dZnjJXrXkp7R5I0KEqk+qW7Kq3Zx65ZZt0qKVNbFO0t8Y2NSKxFIgz69qp9ijPTYt/ibzimRdOLCPPS0yP6jhpsV/E33RiJUkgrAnZJJ7GXd0PSnxsz19eksMwNVpfY2EY7WwkNsiUSAQwABCAY09xHWjS65Ad7aq4mxa3aSW5n07V44CpRnS3RFb9K7T7nZXEX3PNwunDnY6K9+QPRevDycqt3FLYxXerH5HGd51bJ5CL9zebPczOuVaptwJQnXl8F+0tOlrYKsWNLCWTWX2xOFvR6UjpXl0xCKl1XwnuY1xcuTwnud7+s1nBUtKLnLql3CutvQc8NmnRs9lsdLS3SSNBRUVsEVYWqRP20TuAFC4tV2RjXtny0j00o9SKla26sgeQnTlF4aIm7dWSWdjJr0fTb8FHAEIaAAHgnTpSm9kBBJt4Rahaya3Rcs7D7k2jWp2ixwB5qrazhulscelrlYPVVrNOOEjNr2GexBjiLVWznBvBWlFx5RQsjyRyMAHg60KTqP4NK3sIvGwHLT7Zvdo3be1WOCNtbqCWxfgsIg5K3iuw/Qj4OoAVqlsmuDPubVRzsbJyrUlOLA8tVjKjLqiaNlX6ktyN7QxkpWs3TrOIV6ijLqidCnaTyi4EIBiAWBgADAQwAYgAGsnGrRU4vY7ABjV7LOditKw+D0Dgn2I+jEK8/wDT/gFp/wAHoPRQvRQGPSsEv4mhRtFHGxbjTSJpYAjCCiTEGQhiAAAYgAYyIwMzVKPVF47nmq9vODex7OvTU4mbc2Kazgo8uLuXrqzcG2kUmsAAIQAMMbjUW+EdadtOW4HLuamiQTquTKU7acSzp1b0Zb7E1XqHTjKJTr2SlnYlbXcZdy7CcagGLKwwuDi7F5/E9E6SaI+hEDzrspPbB0padlrY3vQROFGKAz6FhGOPtNCjQUFwdFFIkAcALIwIiGIBiAADI8iDOwCnPpi2Y2o3/prZlnULr04M81OcryvjsQTdercT+3OC9b2DnhtNliwsEktjYp0YwSKM2GnRS4On0+OPxNLAMDInp0XF/aYOpWTozcktj2jRnalaKrTexB4pEslqvYzpyeOCrjDwVDTFIBMoSAEslihbSm1tsBxhTlN4R1qW84R6sPBs2en8bGhOwi6TWCDyCGat1pjjJuKKFS2nDsBx7AHAigfAh8lm3tXUayBC3pOpPg9Bp9pnGUcrOwaa2Nq2pelEikraK7D9vHwdwArTtYtcFK5sotP7TXIzgpIDxl3bytqnVFYiXLC5yluaOoWylTawYVFOhcOHbsB6+3q+pTR1M7TamcI0sAIAAAAAABAAAMQwATSYwArVaCZnXNkpJrBtMhKkmB5menNcZRxdlUjw2eodumc3aJ9gPM+1q+WThZzb+5tnofZrwTVol2AxqFjhrY0rezSxsXYUIxOqSQEYU1FbEgAAAAABDAI51FmJk39DqizZayirXpdSA8ZWpunNpo5m/e2SlnYxa9CVGXwUcwI5HkAACShKXCASNGxgsrJTVvU5wW7fMMZWCK3rehGSyOtap9jjZ3KSNGnVhNBGTUsU+xWnYLweidOLIO3iwrzf09Z7nelYpP8AE2/bInGhFAUKFolj7S9SoqK4OqilwSCEireS+0tFG8f2sDFu/vngu2NDjYoz3rGxp64Cr1OCjEkMQQCAAAeMiGgKl3TTiefvobtHpLl4iYN1hzCqVG068Fpab8F2yoJ4ZqxoLCAwoaav1LlCxS7GmqKJqCXAHCjbqPYsKKQwCE4pnOdCMux1GBm1rRPOxRq6en/E32k+Tm6SYHnXp6X8SnXtunhYPVyorpZj31JLOAqnp1POzPQW9CKiYtjtI36D+wo6KKQwAiAZEYDAQAZ9/DKZgzXTcJnor9faeduX/urzkK3LGWyNJPYyrD8Uai4CGAZEAwAAGAgAYgABgRHkAGIAGAgAaHkihgAAACyMQwGAgAYyIZAYpRUkA84QGLqsFCDwefVN1auIo2dYucyaOWj2rn97XJRXp6e2vxOsdOefxPQwtopcE1QiRWLR01Z3RepWEUuC/GmkTQGZWsU1wZteycd0sHpWkzjWoKS4A8tGpOhLdvBrWF51ySyV9StulPYzrGq6dwo/I0ezg+qKZIrWlVSgiyADQhgMBDABgAEAAAAMDXAARZGbxFsmzhcvppMDzWs3TdRwTJ6PbKTyzOvZepey/s9Jo9Hppp/Bc4NKlTUIpJEwAgBMZFgGRSimgAChd2ilBvB5O6p9N1KC8nt6/wDxs8hdr/8Akpf2TOhR0+U4p7j+nT8M9HZW8ZUE/gse1j4NDzlvpucbGrb6fGPKNGFCMex1SS7EHKnRjBcHRpAGQjlOhGS4KlaxjJP7TQG8MK83X0tNvESvPTumOek9S6cX2OFejHoewR46tQ9Ooljk2tMt+pxZR1JJXMYmxpK2RVaUKSijoAEAIAAkAhgVbuKcWeZv49FxFnqbj8Wea1Rfev7A0dNn9yNvOx5/TuYm9H8UBIQAAAIAAAAAAAAYCABjEhgAgABiAAAMgIIeQyIAGGRZAB5AAABNZGICtWoppmJf0E01g9BVklExbxptgYDoyc2kjvTspS5yX7e265t4NWjZ7cBWJT03POS9R09Lsa0bZLsdY0kgjNViscHCradPCN3COVWipIDzkuuk9i5aXPG50u7fkz1F06vwFejt6nUjsZ1jV4RoBDAQAMBAAyjeLZl0rXUcxAwKm1fJr2MlsZV1FxnktWNbgK3AOdKp1xRMIAGIAACM5dMWUVryounBg155q4+S/e1sZ3Mui/VuM9iK29P4RqLgz7KGEi+EMBBkBgIChjyRGQMBAApcMyL9cmuzMvoZTAzLSXTU/wCzftpdUTzifp1tzYs7hbBWkAoyUlkYQwACgADnVqKESCnfzxlMwqn33KRev6+clKzj6lVyCtqyhsjRXBVtI4RaCABDAYCABgIAABAAwEADGIAGIYgGhiABiAAAAABiAAAAQwAqX9x6UGkWzE1qo1lFGNdVXWq453PR6VS9OhHbc8xaR67qK53PY2kcUkTVWAEAQwyIYU0MiMCnf0lOHB5m7pOhW615PYyj1LB5zWqSi2VFjS7zrxHJvQeYo8fo0v8A6VFnr6f4IyqYhiKGMiMBgAAREAAMMiABla9y6LwWDnXj1QaJo8LJ5vJZ/Y9jpWHbJ/B5TUaXpXsmuGz0miVVKj0/Br4n1qAAiKZFjEAmIbEByuZdNJnkbh9Woyx5PTajVUaL3PM0F6t5KXyM6PVaf/8Anii2V7OPTQR3CAAEFAhiCGAkMBnOuvtZ0FNZiB5PVo9N5CXk1dHqLj4Kmu0v9tTS/FnHS7jpktwr1AEaU1OCkmSCEAxAMAFJpIDhdSxE83qEuqul8mzfV1FPcwep1rlvsgrX02H3RNkztOp4SZpAIAABAABDEIAGAAADEMAGIAGAgAYgAKBDEEACABjECAYAAAKT2GQqfiwKV3VwmZFSp11MF+9lszKofdWb+QrXsaXBqrZFKxj9qLoQwEGQGMQwK1zTTjkxbqGJNnoKizExb1YbAVnVw0bNKXVFHnbOX34N60eYBVgAAIQxDKA51Y5iTBrKAw72lnJQoVXTqdLN65o5zsY1zbPOUtyK07W52W5oQqxkuTy9OrKk8SLlK8x3KN/qXkTkl3MdX3yKV98kRrSrQiuSjd3WzwzPqX3yU6tzKplR3ZQXddzfSuWWdPt9k+5ytbRyfVPdmza2/TgKt20OmJ2FFYQ2RCAAAAACgGIQEhkUPIDKtzS6lktEWsrcg87d0MNvuc7a4cZYbxg2Lm3znYybi2allbMK1Le72W5dhWjLueYVSdJ78HenfY7gej64+QdSK7mCr75CV88clRtVLiMVyZl3eZzuZ9W+25Kk6lSvLEckVKtVlWqKEX/ZqWFt0xWxVsbNp5ayzctqPSgO9KPTEmHYAgAAAAAAAAAAEMQDAAAYALOAGMh1xXcXqxXcDoIgqsX3JKSfDAkAgAYCABiAQDGiJJAMwta3bN0ytUo9eSjz+nPF2j19tJSpo8dBehdLxk9Rp9VTiiKvgAAAAADGIYDR5rXZp1JYN+5qenRlI8fqFZ1Kz3LiO2jf/qPX0toI8zoVtmp6jPTxWIoyqQhiKGhiABjEAEBiYIBgAABGayiQPcDyX+oKThXU0tiWj3np1Esm1qlmq9N7Z2PKVKdS0rb8Z5Gfw17mlUVSHUiTPP6bqX24bNeF1GSTyBYA5qtHyRdeIHVnKrUUI/Jxq3UYrkyby/8AySkBDVbrMXFPk4aVQbfU1uypFTuKyb4yej0226YJ4A0aS6acUSAAEAAACAAgGIYAN8CAChqFBVack1yeZSla3GHss9z2VSPUjG1GyVSDwtwrrp159vS2asakZLKZ42FSpbSxLODRoag0luB6LKDJjx1HzIbv1+wRrSmoop3N0knuZ9TUFj8jOr3UqkmoZYV1v7vrXSuWKxoPustnK3tZznmW5t2Nt08oC7a0+immdxJYSSABiAAAQxAAAAQDEADAQBTAQBDABZXkKkIXUvIdS8hEhAnkYEQGIAGIAGAgAkQqfiSI1PxAyL7bJm23/K/7NO9jlMyaD6azT8hXorH8S4Z9jPZGgEAAAANCGBCq8QZi38uTWuZ4izz99U3aQEbN5nk37TaJjWFPg3LePTAK7AIYQAIAGAgyUKUVIqV7ZPsXMie4GJWtM52KsrNp7PB6GVJSOTtkwMB201w2QdtUfMmb7tV4D2vwRWFGy6ucst0LNLGxqxtkux1jRigitQtsdi5GPShoZQZAQyAABAAAAAACKGNERoCQCAgTSZWrW+S0IDGr2fUU52Pg9HKCkc3bxYHnJWk+zYRspPltm+7aI1bLwFYkNPTe6yXKFko9jTVGK7HRQS7BFejbqPYspYQAAxAAAACAYAAAMQAMBDAA4EU7u56FhMCzKtGHJTr3yWcMzK9726iq51Ku0U/7CtCV/wDJzd/8laFlOXOTp7F+AOsL/fktUr3gzJ2clnGTk41afyB6Old9XctQqKSPKUrucJYlsbNjc9UVlgaoCi1JJkgiIDEwAaENAM4XNPrgzuRksxYHkdRpuNTPhmhpVxiC3JajbuTexm0uq3l8BXq6dZSSOxgW17lpZNSF3Hp5CLYFeNzF9yfrxA7CclFbled1GPcz7vUEk8MKer3eKfSmebjmtXS5yzpc3Mq0sZbLWk2Up3EZy4Q0eg023VGjHBoHOlHpgkdAGAgAkAgAkAh9wOYAAEhAADAQZAJRUlhmRqWnRqwlhGwRnFSWGB4iVvWtpbZLFO8qwis5PQ3FhCedinLTV4Azo6nJ92RnqU2y3LS/u/EFpnwBnzuqs+BUredWeZ5eTYp6al2LtGzjHGxRStLBLDwa9KChDCHGCiiREAmAMKQBkABiAAhgAgp5GRHkAOdWmppnQQRkXVhGedjMqae4v7Wz1DipcnN28WFeWlbVY8Ni9Cs+7PTStIvsL2cfBR5+FnJ85LlGwxj7TYhbRXY6xpxj2IKdvaKOHguwgoofAwExDYgAYgAAAQAAAAwAAEMQN4QQEZ1FErV6/T3M2ve/IGlUu1HuVKl9h8mXUr1Kn4kFRqTeW2Fanv8A5Gr7L5Mz2s/LOc6FaH4tsDfpX2GW4XUZHlY1qkH96Zao3nzuB6VSUuBmZa3OWtzTjJSWUEADEACGAAD3QABQu4ZyYdePp1uo9LXhlGNe2/UnjkKnZ18Y3NinVjOK33PK05zoyxJYNGheYxuBugUKd7lbs7RuosItEJ1FFFed3FLYo3N5z9wHS8usZMac/VrYFc3LqSxF5Z0sreTkpPlhWpYU90ayWEU7Sn04LgQAAAACAAAAAAEABkYgAYgABgJDAAEADAWQAYCGUAhkQGAgAY0IAGMQAAB2AgAEMBDEADAAAYgAAAQAAAMAAAAAGACGBGb6YtgcbquqcHg87e3T3Se5b1G4a6nkx6Slc114yVVy0tXUxKW+TYoWSSWxKyoKMVsaCSXBEcIW0Yk/QidQArStkyvVslh7GiDSaA8re22M4FY13Tai+xtXlsnFvB566j6VTK8lV6i0rKSW5bMLS6rkk8m5F5SIGJjYggAAAYCGgOFegpozLmz2extHOrTUkB5WdKdGeY8E43M0uDYrWik+CvOyx/EKpxvmu5J3+3Iqli2/xFGweOAOVW+lLjc4dNWu99kaVPTt94l+hYRjj7RRmWWmpvLRu2lrGktkdaVGMEd0AAAgGMhnckgJAAANAIYHMYhgACABgmAAMTDIABFpeBsTAXRF9h9EfADAXSkMBAMBZAAYgABAIYQCBgADEAUDEADyAgAYZEAQwEMKYgAAAQAGRAIIYxAACAQDGIYUAAADeEVbiv0xZ2rSwjFv7jpT3COd5d5TSZWo0pVZZkc6MZVp5Zs2ltw8BUKFkscFqFml2LkYKKJAVfarBznaLHBeDARjVrNY4M+va9GWuUemnTjJFG5t1vsBkWtw00nyblpc5Syzz1xRdGp1RLdnXzjcK9InlAcLap1QOwQwEAAAAANZWCrXoZRaDkDCubTOdjMqRq0JbJtHqqtJPsUa1pnsFYcbyUeU0dFf/JenY5/icpaev1QFaV63wzm/Vr/CL8NPS/iW6NljGwGfbWPDxua1rbYS2O9K2USxGKjwAQj0khAEMBAACBgAAAgGIAAAEMBiAQDTGRGAAAgGAhlDAQwATGJgIAABgIYDAQwGIAIABAAwAAABDAAEADAAAAAAGAAAAAAM5XLxSZ0K94/9r4A83qdR7onpNH+T7nDUd5f9mnpccQiFbFCPTBHUjHhEggbFki92NASHkiMDnXWabPM6nDd+T1Et4s87qqWZFVDSKmGonpqUswR5HSZP18dj1lD8EQdGxA92AQDEADAQwGAhgLC8EXCL7EgyBydCLfBJUIk0SyFRjSiuxPGBDyAwQgAkyIxACJIiMCQyIwGMQ0BzAAAGIZFgSAQAMBDABDEAAAgGJgAAAAwAQAEACAKGIYggGIAAAAKAAAABDAYCGAxAAAAhgRAYMIQxDABDABAMQDAQN7AVrqWDzuoT6qiRu3j2Z5+v990FW7Knwb9CHTBGVp8M4NhLCQDAQBDAQAM43EcxOxCp+IGFf02otlGyniWPk1b5Zi0ZFv8AbWa+Qr0ljPgumdYvg0AGAgCABABIBAAyLimSACHpxF6KOgAc1SiTUUuwZDIEhBkAAQCAYAIBiAAABAAAAAACGAAAgGAhgMQAAwEBQwEGQGJgAAAAADAAAYhgACAAAAIAAAAAAAAAAGAEZTjHlgSE5qPJUr3iimosz6t9vyBs+rHyNVI+TA99/kSjfb/kBvqSfcDJpXu63LtO6TxuBZON0s0mdIzUxVo9UGgPLahHEs/JpabJOMStqFHkjp1XpaWQPSR/FDOVCalFHUBNDwAwAAABPg83q0lmRuXtdUqTw9zyt9W65YyUddGh1V2z1lJYgjz+h2+I9fk9FFYiiKYgBhCAAQDAQwGAgAGIGAEkMiiSAYCGFMBAEMBDCgYhoBjQgAkhoQAcwAADIMGAAACAYCABiAAAAAAEAAAxAACYyLABkRgAAAAAAAAAAAAACGAACGIAAAAAQAAAAZIucV3CJCyl3K9S5SXJRrXvS+QNbqXkOpeTE+oPyHv2+4VuZQmZEL9+S1SvVLGWgLgMhGrGfDJ9gijecM8/U/8A1HpLmOUeevYdFZS+QrV094kjWyYFlVSa3N2nJTgmgJAABCGIYAKbxEZwuKijHAGffSWGY9DetL+y7f1tnuV7Kk3LL7hW1YLg0CraU+lJloIAAAEAAAwEMBjIhkBgLIsgMBAUMBAQPICABgIAGIAAAAAAAEAAAAACABgIYDAQAACGUAAAAMQAMADgAGcp1oR7nCV4l3AugZ/vvkavs9yC+BVhdpneNRSKJiAAAAEQMAAAACFSooRywI16ypx+TJubzGdwvrrLe5krquavP2oDtUuZ1NopsjC1q1XmT/6NG2s+Ni/TtUuwVjKw24ITsmj0St4kZ2sX2A8501KT23OlO5lFrJrVLNPsZ1zbNPZAaVnX6ktzQz1I89aVJUmkzXp3MVFZZUV7+llMxFL0a/OxsahdJxaTR564qffnuB6SzuYuKyy8rmGDydC7cYrc7/UH5A9Mq8WdFJPg81S1DL5L1O/WFuQbDaRzq14U4N5MqpqP+Rn3WoOWdwJ6je5b3M23pTuqyS4zuyElUrS4bN7SbH04JtbsK0rGh6UEvBcIxj0rAwhiAQAMQZAYCHkBgLIAIYhZAmh5I5BMCQxCAlkMiACQCGFMBDAYCGBJDIokgOQxZAAAAAYgEwGAgAYgABiAAAQAEAAAAJhkGAgAQDyAhoBjI5wL1YruBIDlKvFEXcxXcKsCOMbmDfKOimnwwJAAAAAIBgIAAMgcqs+lAKtWUEZtze9L5I3t0knuZOZXFT4As1LyUs4K7jVqy5aRdtrLKWxoUrJLsBiqzqPuxSsqvaTPRq2WAlapgeXdK4p8bk4XNSH5Jo3p2a8FOvZLwBztrzONzZtq3qRPNVabt6mVwaFld9ONwNipHqRkX9BSizR91FxyjPu66eQMuhUdObi+xtWl4kkmzzlzUxVyjpRu8Y3A9b7iJONWMjzUdQ7ZLFK+43KPQCbwZtO/wt2Od+sckFyrWjFcmbd3Gz3KtxffJn1biVV4QEnJ1quOxrWNHjYo2VDdbG9a0umKeALEIqMUSAQQAAAACABgIYAAAACAAAAABgIAGIAAYCABiDIAAAAALICAYCGAhgBQAIZAwEMoQAMAGIYCADnVqenEB1KigtyjXvPkrXd1zuZk6060sQ48kF2te87lWd25P7U2OnZSm8zbZdp2SX8QM/16n6sSuZxe8Wa3s14ITsl4KKVO9+cF+he8blStZY7FOSqUHnsRXpqN0pItRae6PN2d3l7s27aspJBFkA5AAGIYAZ1/WxkvzeIswdRqP7gMy5qyqVeiLNPTrXpiu5lWkfUuMnpbGnhIC1SpqEeDqhABIQAANZKtegpdi0DA8/cw9KTKjvenbJoanjLPO1X97KqzXu3POCq22yIwgDIMQElJrg6q4mljJxQMCbrSl3LNpR9RpyKaRfspqOEBsW1nF4aiatKChEq2U00i5LfBFSUsg3hEOpIcnlBApZGRSG2AZGRQSYDUh5IIkgGMQAJgDABkkRRJAMAEAxoQ0AwAAAYhhQSIkgGhiQ0ByGIAAAEBIQAwABAAwEADEAwEACYAMQAAAMIQhiYAKUlFZYOWFkz7u66e4VK4u1FvczquoYfJVr1p1ZtRClZym/u3Ac9Qk3yzjO/n8l+Om5XBJ6Yn2AzqeotPfJo2movK+4rV9K+3ZbmbONS1qfcngqPZ0K8a0U09zseXsL9p4yeitq6rU0+5FdgAAABAAN7Gde1emLL9R4iYmpVcRkgMuvUlXq9KexfsrXGMLYo2ceqWX5PR2VJemmB3o0owitjrwHYAGITDIDITgpLgkARlXtupRexjzlK3lvwekukulnnNSawwH73C/Ir1rvq2RSyLJRKcnJ7kcsYYAak1yTjVcTmIC5G7a5HK7ctkUSUHiSAvUqXqyzJmlQsFjKRSs2m0b9n09KRAW9t042L8V0xSEklwPIAACAYgAAABAMAEAwAAAQxAMQAADEAAAAAAAAAAAAAgAYgyAAAAAAAgGAhlDAAAAAAGAhgRlLpi2Zl5c87l26n0xMC/q74QFavUlWq9EWX7O2wlscbGgspvds3LeikiApW+EtjvGmkTQALpXgTgn2JABXqUMmdd22U9jaONakpRYHlpRdCpnsallXzjc5X1DkqWlRwn0sD1FKfVEmU7SeUXAAYgAhXeKbPO6jJ4kehr/wDGzz+oRymBW0uGZ5PS2y+1HntNaWD0Vs/tA7DyIAGAhgAN4TAhVeKbAw9TlvIwJcs19Sk9zJ7FESRHkaAYJAMAxsRZJvYiwAnTn0yRybGnwB6XSq3VFG2vxyea0ieWkejh+BFQzmTOiWxFRJBDE9xiABDDACJIi2kySAYCGAmhDAARJEUNAMAABghDCmAhgBIiMBjQhgSQxIAOQxBkAABAMYgAABiAYCGAAIYCABAMBDAQwAIZFjyQm8RArXNZRi9zAvK7nVUYstapXcE9yhaQdWp1MKv2Vq5YbRr0rZRS2RGypqFMtBCUVgOlYGAVCVOLRl6jYKrTexrZIzipRaYHh5RnbVnGWxvaTdYktzlrNopRc0sSRnafVcaiWS4PaJ5WUI4WdX1KK+DuQACADnWf2nnNWnvg9HX/ABPM6vtUX9gPT4cHpLdYpo89p0llHo6f/GsASAAAQAADEMU9kBTu6mM7nmNRqdVXCN7UJYizzFafVVf9hHMBsTKHkMiTACSENCATI5wSZECza1nGa32N+yrPbc8zSeJI3bCWyGq9HB5gmM5UJZpo6ZIgyAgQDAAAAAAAAAAGIAGIAAAAAEMQAMAAAAAABAAAIYgAAABgIAGIAKAYgAYxAAAAAMMgJ8AUL6WzMGu3Ouom3e9zEa/+nLA17GCwjVisIzrJrY0iAGIChgIAGhvdERkGbfwWGYb+25WNjfv35MGo/wD6I/2BuWL2RpLgy7FbJmn2AYCABVFmLMa+pPc2mUrunnIGBbN06zTN20rrpW5i3NFwl1I7Wlxvh8hXok88DKtvcJlpNPgIYAAAc63/ABs6PC7lK9uowg4p7lGLqLX3ZMl7ly+rJtrJSbAAFkeQGGRCAlkjLckRbAiMMCA2dEi+vJ6eH4I8zo8uhZZ6GlWi4oiuzAinnckghgAAAm8IAaA5pZeTqhJYGAAwABAAAMaEAEgEADGRGAwEMKYxDAYxABIYkMDiAhgAAAAAAAAIAJAIAAAyACyACCGAAFAAAAc6rxBnRnKu/wDbYHmtUlmp0/Ja0yisooag/wD6l/ZtaXHMUy/BpQiorCGAMiAAEADENAUb+ClFnloLou2l5PW3n4Hlqi/+3/sYr0WmSeDRM3TOEaQAACAhNZi0YWsUOqHUluj0DRRvaPXFrAHnbCt0ySZ6eyqqpSxndHkqsZWtw0+Mmtp950tPJRvjOdOtCok0zoRCAYgGRn+LHlLk5VqyjF7gZmo/gzzEv+R/2b9/cJpowJbybKAQ8jAWAwMAAQxAJoWBgAQ/I2dP4RkU19yNiywsDRv27xA7HGhh01g6ogBgLIDAAAYAAAAAAAAgGAgAAAAABAAwEMAGIAAAAAABAADEAAAAAAAAAhgMAAoAAAAAACldwymYdxDoqpnpK8OqLMa8obsg62NTg2IvMUeftJdMkmbdvNOIHYBAUAAMABvCBHK4qqnB77gZ2oVc5Man/u3SS7Fu+r84IadQfV1vlgbNlDCRfOFtDETsQMBBkBkJw6kSyMDIvKGU9jJnTnTqZR6atT6kUqtpnsBn0blx52L1K9wuSrWtGuEVJwqQ4Ct2N8sckZ6htyYPrVVt0sTq1pvCiEatXUH+xnXFzKo2o5bHSs6tRpzb/wCjQt9PjH+JVYkrapL7pclacXCWGj1NWyXTwZN7aJZCMoEwmultEUB0yBFDyA8gIMgN7CFkALltcemsZNOhe7LcwUzpCrKPAHqaV4tty5SrqR5KndtM1rC66mssit5PIznSqKUToEACbSW+xylcwXcDsJFf3URK6iBaA5RrxkdFJPhgABJgkAwAYAAAAwQDQUAAwBDEMAGIaAaJEUMDjgEMAAQAAwENgIQ+wgGhiAAGABCEMAABAFNDEAQM51VmLOjIvcDyWrRdO6T7ZNXRqqcUmyOtWvqU3JLdFDSazhNL5GK9SAoS6opjAQDEEAAQqz6IgVb2phPc88113TaNDULjnDK1lSc558hWzp0cQReOFrDpgdwABAAyE49SJIAMPVLNVIv7d0YdOpOjU6ZbYPaVaamjIu9NjUlnpAq219jH3GhS1B+TJq6ZOL+x4K/RcUnjGQPTq+i1nKIzvl2aPOKvWX8WHq1pdgjbqX3yVKt3KWcMq06VWfJdo2bfIVmXHqVWUZwcJYZ6r2O3BSvtPUoPGzCMEMk61KVGXTI55KJZHkjkbAGwEwyADAaAFs8l62rYwUQUmuAPSW93hLcv0rxPGTyNO5cS3Tvt1uFeqVWMu5IxLe66sbmtb1OuJB1QwBtLkIYEXUiu4vWh5AmBz9aHkmpKXDAYAACABMAEAAAAADGIAAYgAYAAAAAACE5xjyyLrQ8gTAgq0H3JRnGXDAkJjEwEMQFDAAAYCGADEKUlFZYBLCW5mXtSCzgldXWM7mTdXaecsgTqqMi3RvMLkw6lVykEa8l3KPSxvvk7QvM8s8xG6kdqd49ssK9VC4i1uyTrQXc87C825HK925IjZrXsYp9Jl3V5nO5Rq3jk8LdhStqleSc3heAHCnO5qJv8Tbs7fpS2IWlqoJGlCCigJRSSwhgLuUMQwIEPIhgAmkxgBxqUU+xWqWib4L4sAZjsk/4kqdlFP8TSwvAAcKdvGK4Oyio8IkIBSimjMvbbrzsapznTUgPKV9Pbk3hlWdpOPCPXTtk+xwnZp9grybpyjymRRvXlokn2MSpHpm0VEQGDAgMB4AMCJEQHku2dfoaRRJQl0sD1drdLCyyxO+jFcnmIXnTEUrudTaIGzc6l/kZ09Qbls2cYWtatL7i7R0zC4CuHvpfIK9lnuXlpvwRnYY7EEaN7tyXqF5nuY9W1lHghCdSk/uKj1NGr1lgw7G4zjc2KdRSSIOgAAAAAAwQAFMBAA8jEAEkMiSQDGIYHEAEADAAAAAAENgAAAAAAAQAwB8AIfYQAMBDAGRbwNvBVua6gmAXXTKm09zzNX/5rp9L2bL9zfrfcx7uuqstnuMV6C01Fekk3wWo38fJ4+NaUe51jdT/YqPaQrwmuUTc4+TyVDUJR5ZbjqmV+QG5UuIx7lC6vE4vczKt85Z3OahUqv4CpTcq9T4NXT7fGMo42dtuso16VNQiQdIrpWBgACEMAAAAIBOKYABynQjIq1LRN8F/IgMt2Kb4BWKXY08DwFU6VoljYtQpKJMAhNLwca9JSidxNZA8/qFhKafStzKnZVI9j2M6SkcJ2ifZBXjJxlB4ksCPS3enQl2Me5sXSy48FRSyA3HAgGiRFEkAmRGxAJsSY3uJoov2dVrCyb1lcKPLPLUpuDyaFG72W5B6h3EUsp5Kte8XnBju+2xk5OrUq/iQX6l688nJ3r8lWNnUnvKTJfT35ZRZje/J3pXrzyZr0+a4kyDp16PyiK9FSvc4zuW6dVTR5ehdNSxLZmra3O63A1hChJSjlDYQgBiABiBASAQwAAEAxiOdWooRAc60YclSte+GVLq6W+5mTuJVHiCbCtGre/Jwd7/kVqdrOe8zurFNfiBKN7v8Akd6d5v8AkVJWCXETlOhOlvFsDdo3eeWW4VYyWzPMUrlqWJPBpW1xxuBrjOdKfVE6FQAAwEMAATaisszr25x3LN3PETzt/cOLaIOd3dt5SZnuTk8tilJyeWIoeRiBFDDIAQPra7h1NkQQF+yoxk03uzetaCeNjEsZrKRuUbmEIrcgvwgooJVYx5Zn1r7HDM+tffIG27qCI+8iedlf54yR96/ko9KrqLZ1jWjLueZhelmleZa3IPQJpjM+hdLbcuwqKfAEwAAABAAwEGQGAgAYER5AGDQABmam8JrsebqLqqPweh1N5yedqPEmURkkiDG2IBDAAAQw6dgIsAwGCgNfSrLr+6SMuks1Ir5PW6ZDFNGdV3o2sYpZRYVOK7EgyAdC8EZUotcE8h2CKNW2UnwZ15bJZ2N4q3FHqTeAPPUqjoSw9jYs7nra3MfUYenI76VVzJJjVemi8xyMhSeYImAAIYAAAAwAAGAAA0NCQwGNCGgOIxDAABkJyUVlgTzg41KyiVri6UO5mXN629mBrSu4ruRV9HyeederJ7EXKuVHo3fR/Y6UruE++55ac68VkVO+nTlvkD2aakspjMCy1XOE5GxQuY1UgOwwEQADEADEgeyyByuKnTBnn9Ru2k8GjqFyoxazg8zc1XUqPwFcalSU5ZbOUnh55OjWUc5FQskokSSKHuh9TQCRBZtt5rO56Kyt4yipI8zRl0yR6TTrmKglkDShTjAm6kVyypWuox7mdXv0m9yDadeK7kfcw8nm5al8kHqPyyj1Ea8JPk6Jp8M8pDUcdy/b6ktvuA3QK1C7hVS33LGSKAAQQAAgGGRCAlkBDAAyAgAYhgc6sU4mLqCSizaq/iYmpbwkBh1O5zOrWUyGCiI0xNAANiGGADIgYZKESjkidreOZIC3a23XjO5sW9ol2ONjTTaNqnBRSMivC1S7HT28TuAFZ2yZXrWy6eDRIzinHgDzd1b4y0t0Qta++M7mtd0luYk4elXyuGUehtK+VjJdyY1lLg11+KIqQhgEIAABgIYAAAwIzmoxyzNu7pPO53uqmE0YN3WbqdK5AVRutUcVwXrS0WFscrGjw2tzbt6SjHOArnTtUlusHVUIo7MAjg7eLK1a2T7GgJxUkB525tMPMVuc6E5Qlhm5XoJpmVXpdMmwNSzq5W5alVjFcmBSuvT2yOre4jvIDXneJHN33yefqX2Xszn7yRVelV98j98vJ5n3kvIe9l8gbV1e5TWTCvZ9c+QncuSOD+5hHNjJYFgAAYYKAAAgQDEB2oVOiW5aVy0uclA60KbqzS7AWPVqVpYgWKVg57zbZds7JRS2NOFukt0RWTHTo/qT9gv1NdU4rsS9OPgIwp2CXYq1LaVN5jsellRTKdxb8gY1G4lCWJbGraXGcbmZdW7TyhWlbpai+UB6eElJEyjaVcpbl1AAAIAAQAMMiABgAAAwADK1KOcnmq6caj/s9Ze0208Hm76i4yyUUwAAGIbEA0SbIAwE2CEMosWkeqvFI9fZQ6KS2wee0W366nqSW3Y9RBdMUjKpALIBDQxAAyNX8GMU94sDzOqxk2znpckpouapHCZnWD/3scF3ivXW7zA7Fe0/40WCAABAAxDABiGAAAAMYhoBjQhoDkMQcBBJ4Rm3l30J7ne7uOiL3PP31x6skohTr3MqssJnShaOotyNlauW7WTdtqHRFbFRTpWCxud/YQ8F5JIZFZ70+GODOvdJTTcVhm+DipLDA8TUp1baWHsaOm30o1IpvY1L+wjVg8I83KMra4cZbYZc34j28JqcFJPkHJJGPYXydJRcuxKvfJZXUBou4jHuQd5Dyjz1xfvtIqSvp9mB6yN5B90TdeLjs0eOV9NPk7Q1KfdiCzrFXnDMZPfc73Nw6zK4CbwxN5CQkAkNDaQnwUSyLIkwfAEk8Fu3unDGGUercsW1P1JJMC9O4nWewRtZVHmTbLlpZZWcGrStUo7oisWOmxkuNwelrwehjSiuw/Tj4IjzFTS9tlhmfVp1baeJZwe1dGL7FC+sYVIP7UFYlreyjJZZ6Cxu1Uik3ueXureVrU3/ABLmnXOGtyo9UByt6vqU15OpACGJgIAAAGIAGAgyAwEACnvExNTjhSZtvdGdfUuqLA8s5YYReR3NN06jXk5RZR35WGcmsMakJvIAMWQbATBiYslQ8lm0WZlZLJpWNLJFbNjDZGp2KdlTxFFxkAGRAAxkRgVrqCaZhXkcSz8noLhZizCvluwO9k+Dbp7wRhWD4Nyl+CCpgAggABAMaEADFJ4QyFV4iBl31RrJkU4+pXyaV/LMZYKVlH7grXsqSwjSSwiraLEUWggEJsMgAxAATWUZd5HCZpyeEZN/PkDFuJ9E3grTquXLJ3U+uZwwUSyJsOA5KF1EkyKRJAAxAQMBDQASENMBCbG2RYCbYZARQ0amnU91gy4rMkbumUmkm0QbVrHECwzlSWIo6EAGRMAJZIzipIYAZt3Q2exi14ulUyj09eKcWYGoRSbAs2NfODZpS6onmtOllo9Hb/gB1YhiAYgABDQhoBgAAMQABzqxyjGv7dNNmtWuIR2zuY+oXSkmk9gMWrBQm0iB1cZVZvpWQdCa5RRxYiUouPKIASBiBJt7AA4rLwdqdpUn2wd3ZOnHL5A1dLxCKRtxlmKPM2Vbplhm5b1upLcirXcYkMIaAQwAHwBWvbiNCi/LAxdYr5m0inpkHO4WDjeVfVqM1dDtmvva5Lq436C6aaR0IrZDIHkBDAAAAGAAADEMBjENANDENAcsik9mBCq8RYGNq1XphIyLSLqVU3uWtWqZyiWlU+qSGGtmxopQTwXcYRClHpjgmEAAIBiAABrJh6zZpp1I8m23gz9QmnTaz2IrzFG4lTYVbmVRnKqsVJLtkguTSJN5Isl2IsAQ8CRLIER4GwQEWhJDYAGBEkJlEcCZIAIYL+nxbkimo5aNfTqW6A2bVOMM4LkJqSIUqa6ESUOlmR0TAiPIDIySaGAGVqdrGrTaaPPwTt6/T2PXXMcwZ5fUIdNdNDFbml187GoYGmveJvR/FAAgYBAAhgIBiAYgABoAQwInGvT6onaU4x5K9S5gkBh6nZdWZR5RjSi4vD2Z6G8rxecGJcrqqZSKOAyPA8lBkYhgKXBEnyNU5P8Ai2QFNZkbFjhNGQoThu00aVnV4A9NbpdGToVbOtGUMZLRAgBgADEDeEByuXiJg3sss1Lyts9zGqS9SrgC3Yx4Nyl+CMuyp7I1YrEUAwAQAAAADEMAI1fwZIjNZQGLfppMpWcvu/7NS8p5T2MmC9Kswr0Vo8xLJm2NXhGktwhMRJkQAYhgcriXTAwr+s2pGzcvZnndSbWQM57thgWRplElHywcccDE2AsBgBgGBNEhS4Ai0AcgUNsQAAABFsAYZDIBHe2h11Uemsaawjztm0pbnorGfBFaOMIAAgWQAAGNCDIEa34M89qX8j0FeWKbZ5zUaibYEdMW56W3/A8/pceD0VFYggqbEABAIYgAYhgAwEAynfXapQwnudbmvGjB77nmL+7c5tJ7lE699Kc2o7ipWtW4a6tkw0y0dV9clk9FQt4witiVVC306NOOyJ1LNY4NTCQnFMI87cWWexV+nNnp5UIsXto+Ary1SzcIk7O3Tllmzd0OdjO/4Z+AjVtrePSiN1brp2QWdbqwXqlPqiFeaqwdKeUXrS5wkO7t852KKpzg9io9BTu1sd4VVLujzcKtSL3LNO9x3IN5NeQcku5je/8Ak41tS2/IDZrXkKcXuee1K/dVvcr1ryVTZNnCNGpVkvte5eCVrQlc1kkm1ndnrbOgqVNJeClpVl6NNNrc1uDPVMBDKhjEMKAAAGAhgA0IYDGIAGiSIjQHI51d4MmRlugPI6q8XGC3o016iTDXLZ59RLjko6fWcKy3wXDXs1wByt5+pSTzk6MgAA5VpOMcoCfUvI+peTJq3jizm9Qa2yCNerJdLwzz2p3DjJrJ2lqGV+Rk6hV9SaYHCX3ZfcgsMExN7lQ+GDFkMgHceRoGgEmP/wD0QMAwJ7BkHuAkwbDuHKACORofpylwiiVLeSPRadTUulo81HMJJNYPQaTWx07kG9HaKGLOUBAAgAAGAAcq/wCDPNaiv9z/ALPQ3NRKLR52+l11dhirunL8Tdj+KMXTo8G1HhADESZFhAAAAAIYUAABDFOXSiMpdKKF1c9OdwFd3PTncy53E5yajuKvX9WWEy1Z26eNiitGjOryWqdhlcGpTtorDwd1CK7EGDX0xSj+O5mVdOqwlsso9jKEX2OMreMuwHjnZ1V2IdEotRksHr52a7Iz7uyi1xuUZ1pbxk1nc1adlBxWxn0X6dTpfY2rStGUUiClVsl0vYzKtN29T4PU1IKUTKvrfqT2CoWVdbbm1Rmpx5yeUhUdGfTLY0KF5hfkVG8BmQvvk6SvljkgvuSityrcXMVFpMo1b5vP3GdXvN+dwO15c87kLOk5y6mVKXVXqZfBtWVHGNii7a0ulblvJCC6USIAWRiAYAAAAAAAAAVLmHJi3dNxn1I9FVj1RMy6odWdgqvaV1HBsULiM4rPJ5ySnRnxsd6V34ZR6LIsmZSvNt5HZXqwRF0JSUVlvBQnfeMFSvet5ywLN5cLGEYF7V6sotTnOrwUq9tPDfcoqZJRZHGGMqJ5E2LIZIpjyIGA8iYmxZAeQBF20t+vdrIFNxfhhyb0LBSjuiD0uGeAMXBHpbN1aXDwdYadGL/EDEt7SVV90jThp0Yw43NWjaxjj7UWHSiocEV5qrQ9OWUX7GrwSvKXOEUaVT0544CPTUpdUUSMy2u8JZZfhXjJcgdADKfDAAAjKcYrMngpXN/GKaiAr+4Sj0o87Xm61ZRXk7Xl25t75ZLTbWVSXXJbBWpp1BRijWisLBwtqXRE7gMQCCGAAAAIAJCbwgIVXiDAyNVrNdW5h29J3FbD4yaGqzf3HPSodU9ijesLeNOkkkXCFGPTTR0IoAQBANCGByrU1KJgaliLeD0VT8GYOo085KJabPjJuQfVBHmrCpiWD0NvLMERSqUVLJwlZp9i8AGNXtelPCM6rbS6ttj01SkpI4O1TfAHnnbVMcsULGpOW56L2i8HWnbRj2FGPb6YopbGjb2UYSzguqKSJIAhFJYGJyUVlvBXqXsI7JhFrghKrFdzKuNSxxIovUMv8ij0XuIi9zDOx51378hC8fkg9LGrFk00+DBpXvlluleJvkK1ESK1KupdywnlAMAABgIYDGIEBxAQAVb+gqtGS8o8jKLoV3F9me3lFSi0ec1qxlF+rCOfJOaL+j3SnHobNXJ4yzuZUai3wegt9SjOKzg0jTIzj1LBzhcwkuSXrR8kVRr2XU28Gbd2sqayb0q0ccozb6rFxaTJFrDcmivVfUW6tJ1G8FGcZRk0y4mkiXKIokmVBgRLJFgMZBEs7ADFyAIBRhKT2JOnOPMWXrCgpyWxsLTYzjugPM9EvBJUpPsei+lpPgnHTsdiVXn6VtJyy0a1vYdUeDQhYKPYtUqKiuAPPX+ndMcpbnDTqvTPB6S8pKdNnlbiLt7p42QweuoS66SZ0MPTdQ6V0yexrwuITXIR1ASkvIOcV3AYpzUUcqleMVyULm8wnhgK+rYTwzJpp1azY61aVeWI7lmzoNYeCq0rClhI0Thbw6YnbJAxMBAIAEEMBDAYADA4XEsIwtQqvtyzXu54TPP3c+uqkvIV1s6PVJN7s3bWh04Zm2EONjcgsRQDAGIIYCDIDK9xBNMsEKv4gecv6XRLqjyjrY1W8E9Qj9rZVspblHo6L6oLJGtS6kFq800diDIuLGM28xKFXT5w3g2j0jgnyjnOhFgeVk69F4lFsTuKr/iz0VSzT/ic1ZLP4ijDhTq1nvsWqOnJ4ctzXhaJdjvChGIFChZqPCNClS6ToopBKaitwHkHOK5ZVq3kY8GfXvUs/cBsOtDyL16f7HnnfrP5C9+s/kUejVWMu5NPJ5+ne5/kXqN98kGmBwp3EZ9ztnIDAQADOVSl1HUAM6rbJ5yihWs+62/o33FM41KKYHnJxq0uMsh7mov4yN6dqvBy9mv1CsZVK1TiLXydKdrWqSzJ7GzGzXg7Qt1HsBRoWn24FcW2Is1FFRKt1OEU98hHl7uk6dT4OCNK+lGWTNzuUMBZEyonkMkchkBsWRZGk2wOlKPVJI39PoJRRn2Fk5NSl/4egtqPQuDKu8KaUR+nEkAC6IjUV4AAHgHwAAVLmlnJkXNs85R6GUVJblerb57BXnlUnS2kWKV58lytaJ8oo1rLH4rAFyF+13JS1FpcmO6NePDOcqVw+xUX7jUM8szq13Ko8IcbGtN/cX7TSVlSnuwK1lZTry6p7I9DaWypxXgnb2yglsWEkiKkuAEAQMQMApjEAAAAAzlcPFNnU4XKzAI81qksyx8lzSKfTFNnC/pZlksafUxgK34/igZClNSiTCAQMAAYhhQ90Y2qbJmxJ4i2ed1e4zJoqK2n/dV/7PT2yxTR5zSqbcsnpaS6YIiugCGEACGAxkRgAcLLAz9TvPSpuMXuBX1LUOnMYsyJXdSo8R5OFarKtU85NbTtP+1Skt2XdgpQta1Z7lqnpm2+5uUrWMVwdlSiuxn1WEtO+AlY4XBvKnHwJ0ovsUeaqUJR4IKpOlyegqWsWt0Zl5bpZ2KiVlcZfJtUKnVFHlaMnSm1wjbsq+UtyK1gIweUSABoQwGAgA4DQgAZzr0o1YNNHQAPP3+lLLlDZma6Nai9j2MoqSw0VatlCe6W44PNU76pTeGd1fzfkv3OlRcupROMdNa7FpFX3lR9mJOpVeGjRjp3GxYp2Ci84JRVtbPO8ivq2n4p9cFujfp01BHO4jGUGmQeIxuMuajbxpVW48NlM0gyBF5W408oBiTFnAZKJHWnDqxghBdWDUsrbqxsQWNNo4kjfgsRRTtbboaeC6QMAEAAAAKUepGPqmm+tHqjtJGyJpPkK8XOhXtnw2jpR1CcOWenrWkKi3Rk3ejxeXFYfwKOdLVtt2Tnqaa5M6WnVIvG446fN85L4jtV1Dq2TOHVOu/g7Q0153yXrayw1sQV7W1aa2Nm3oJJbE6VvGKzg7JYCmtkACAYmAMBAAACGIYAD4AAiheLZnn5LNyz0l3HKPO3C9O634GK2NPjsjWXBkabV3SZr5yggIskRYAAhoBoU/xYyFSWIsDKv1mLM612lgu39TkpWazN/LLit+zeYotFWzWIlogAyAggDADABDIzl0rICqS6UZl1cuKe50urnGUZNWbrSwmBCrdSqSxHccLWpWf3vC8Fu0s4/qalG1UcBWTDTY43iKppkMcYN9U4rsKVKLXAR5WpZ1aTzDcjCtVptKSwelqW6edjPubVYewHO1uc43Ni3qqccHmU/Rq4fBrWdfgDXERhLqjkkAwEADFgAAMBheAAA4IVKigsslKSismZeV+dwFc3eM/cZtS5lUeI5Zzl13FTC4NC1skktgrP9nUrPMnheCX0pY5ZvwtopcHR0I4CPJ1rCcPxKsoSi8SWD19S2T7FSpYRl/EUeZFk2q+mxWX04M2pbOFT4KOMYyk8JGlZae5NSmv+jrZU4JrETdt6UWk0iDnbWyikXEsIaWFsDCgBAEMAEAwyLIBUsgIMgJxTXBynQTO4gKjtV4ErReC4AFaNtFHeFNRJDAAAQDAQADFkYgGgEhgAAADIzjlEgYRkXlHOShQfp1cG5c08p7GRcUelt4CtS2rrC3LqeVk89a18Sw2atK6WFuBcA5xrRkTUovuAwOc60ILdlK61KMItRYE9RvI0qbinueZrVXWq+dyd3dOtJ7nXTLX1ailJbIvEauk2zhBNo10c6MFCKSOhFMAAIAEMKYxIYEa0umm2eX1Ws5Sx8no7yajSZ5S7l118fJUd9Ls3VqKclsenpU1CKSM3SqeILY1iKYAAQ8kiKGgBrJUuaKmmWyM1mLA8zfQVN7HXTqrlJeCepU+SnZT6Z4LvFeroPMUdCtaNuCLJA0MiMBiAAOAAADGiIwGAsiAkJRXgAAMIHJLkUpYRnXV1053A63F2qfco1b3r2iVp1XWOtG0cmmBTuac66KsrKqlsj09G0jjdE/aQ8AeNnTlB4ksM58Pg9bcabTqL8SnPSovbApGA1nGCdOhKXCyizeWUrd5SeDpp84t4kio7WlnnGEbVpbdGNidvQioqUS4kkQNJJCGIAAWRgIYgAYCDIUyLSYwCOE7eEuwlbRR3AK5KjHwSUEuxIYQsiBiCmACAABiAAAAAaECAkIAYRzqx6oswdTo7dWN0eiayUbygpwawFY1jXw1uejtqiqU15PJ1IStqz8GnYX3TjLKjeBnKlXhVimpb+DoQIExsg5JATbKlzWUU9x1riMU9zJvbrnDA43dTrl0pneypY7FShF1Z9TNu0o7J4CrdCPTFHUS2QBDEAAAAAAV7meE0d2yheTwmBl3lVuWEyVnb5ab3ZXm+qsjVsqfAF23pdKLAlsgAeQyRyGQJFa4p5TLBGazEDz19Q7oVlPhF29hszOoPpqNfJVehtnmJYKdnLZFsgYgABiAAGJgKX4sCpd1sJpMxLit1z6eWaF7PGTMoQ667fIF6yo7LY2KUFGKK1pSwi4ADEADwLpTGARwrUU1wZN3brfY3Wsoo3kFhsDIt59FTBt2lTqSMCp9lZGpYzewVriYk8xQwhAABQAgAMgIYDAQASAQAAxAAwEADAQAMBAAxAAAMQAMAEAxiAAlFNGbeUsppGkc50lLIHm5UKkZZiONWpDnJuTtU+xWq2iw9hRThe9PLwTeopL8jlWs88Irewlnll8E62oOSe7KblUrywssuU9NcpdzUtNOjSjwSjHoabUqSXUehsbVUaaSR1hQjHsdlsAwDIshDAQBTAQASQyORoIp6g/sPNyjm6X9npL2OYswnHpuUyje05Ypr+i8UbKf2oukUAAgiWQTIkkAwe6AGBkanHZmPapu5wuMmlrFZZcUUdLh1Vy7xXp7RYposM5UViCOhAxiABgIYFcAAAGIAGIAAaBghSeEBTurjoTRiXNZ1JtIuanPGcFKzp+pJNjBasaGWsm3TpRjFHC2t1BLYtgGMcCAQQw6V4BABUvraNWk9jy9SDtblx7dj2U1mDPNazR6aikkM81Wtpdx6lNRNI85pFVrB6KLzFF1EhAJkCyPImADEAAAAADEABQACAAAQAxAIBgGQATEMAEMWAABiGADEMAI1I9USQAYuo2MqkW4cmP6NxQf47Hr5QUuThUtYyXGQPPUb9we+UXqeptfyySudLpzeUsPyjPqabVg/sln+y0an1P5OVbUE1yZTtrhdjpTspz/LIDrX/VxuV06laSytjTpaZHbYuUrCMexEV7KjstjZox6YI5UqCgWEAxDEAxAAAMQwFP8AFmXev7Wac/xZl3q2YVl0YuVVm5Zx2Ri27xVZu2bWAi0IYgEAxASB7oQ2BnXcdmZUI9NY1b2WzMyD6qoVsWa4LhUs1si2AmACAYCACRCq/tZI5Vl9oGPfvk52UN0zperOSNk0mgNu3jiB0ZCg/sRNgIAABoZEYDKl3+LLRVu/xYGDc71FjyaVj2My4/5V/Zp2PCA14/igYo/igAAEAAAAAAAAMBAAwyIAGAgAYAADEAgGAAAAAAAxAAwAAAAABgAABGUUyNStCC3kUK+pJZSeEEXJU4EPTh8GXLUd+SD1DP8AIQbUFBHZYxsYdK9z3LtK82W4VoAcIXCl4O6eUEAgYBQAgAeRiGAIkJClOMF9zCOdxHqiYl1FU55ZpXN9GMXhmBd3LqTy2Ua9jWWxqwqxaPKULnp7l2F98kivQKSfcZk0b3L5L1K4TXIRYJEI1EyTkl3AkV725VCi/LFXu4UoN53PO6hfSqyeZFHC7rOpN75NfRLfpgpNbsyLG3dzXWeD1lrSjSppJYJqrCGIAhgABTGIAK4CGADEADAQANEajxFjFU3iwPO6nUalhnfTIZUSpq/5plnSKy+1MucG/HaKBh2E2RAACQDGIEA3wYurxTizYnLpizE1SeYsKr6X+SR6Sk/sR5vTY/cmeipfgi6joIGxEDEMQAHcQwoAAAAAAAAEAAAgAQwAQDEwEwyAgGAgYDAQwGAhgMBDYAIi5xXLONS5jHhhHZxTISpJ8lKeoqPdHN6mvIirrt4+Bxt4p8Iz1qfyjtT1KL5wwi+oRRJHGncU6nDOyAYAAAACAYCEAxkRgPlFK6p5TLmcHCvVgosDBqw9Or1GnZVU8FK7qxbZxt7pQlsyj0qeUBnUdQTRap3MJ/BB3ASaa2eRgBzqzUYkpzUVuzNu7lYe4VwvK2crJys6eXkq9Uq1bC4NezouOAL1vDpidhJYSGAmIMgAAAAMjNZiyQNZQGPeQ5KVvPpqYNa7p5yY1SLp1s42A3bSpmKLZkWlVLG5qwkpRWGAwAAGAAAs4KF9Vwnud7i4jTjzuYl7ddWcBFaU/Ur7G1Yx2Wxk2NHql1NcnoLan0xCrK4EAgGIMgAwEAAMQAMQxAAxAAwAQDAQwAAAAAAAYgAAQxAAwEADGJDAUpKKy9jNvdRVPKiyeo3XpxaR5qtUlXq4RUWa+oSm3hs406davLbOPJesdMU8SmjYo2cIJYRKrEhp0sfdlk3p2OxvqlFClRiwPNztpw/HYiqlWn+R6CdsmUbm2W+wRytblyfJs29ROPJ5yMXSntwalpXzhBWqAobxRIIQhgADQiNSoqcephSuK8aFNtvcwbrUXKTSYtQvJVZtLgy5ZzyVHWrcyl3K7lkGJlCcmiUajXchgaWWEW6Nw48l2lecbmZ04W/IlJoit+F/hckaupPHJiKrLjJ1oU5VqmOwHevdTq7RyzlC0rVZbo2bWwjhbF+laxi1twSq46ZYxoQW33GolsQilFeCXXFdwJDIKcfJLKAYCGgGgAYFUBIYAACAYxAAwfADCMHW7dyXUkUNOq9E1nyeivaKqUzy0829zJfIxXsKM+qkmTwZemXkZw6JPD7GonkIQx4EAABxq1VFAQuqvTFmFdVPUlguXtwnFrJn0IOdTIVoafS3WxtR2iU7Kn0pMugIBBkIYCAKGACAeQEMAABAMAEAxAJgMQAABkAATEMQDAQwEMAAYCABnCvW6UOtV6EZl1dJ5QELm96W9yjO8nU/FNk1R9apll+hYrC2KMh0q9Xyg9jWfEmejhaRR09vHHBKPKys7mPbJBqvR5iz1jt4+DlO0jKL2FHnqV7KL3ZrWd85Jble806G7Sw/go0ZSt6vRIqPWU59cU0TM2xueEzRzlZIAAGAgAAA41a/QtjpN4iZV5V2ayAV9QxlZM2vqD7PJSuKrlUZxyyjrUuJze7IKck+SAyo7QuZx7lulfNdzNwNbBXoaN/tyd3qOY8nmo1JR4Z0jOpN4RBqXGoeZFCdzKrLCOlGwlV3lLJpW+nxp4+0K4WVHDWxuUIJRRzpUFFLYsLZYIJCEAAAAAAAACGIAOVeGUzHvKT38m61kq17fqXAHn6Nx6cumTxg0qF9jGGcbnT1Jt43KU7etRezykB6Cnexlyzuq9PH5I8qrqcNpJol7/C5LB6Wd5SgvyyUbnUVh4lhGHO9lJHGVWdR4CLlxfdTaTyzjQpzuJpvdE7XT5VWnJ4XwblpYxppLH/ZKos7XpS2NFR6VhBCCiiQEQGJgIMgIBgIYAPIgAYCyADAQwAAAAyAAADEMABiAAAAAYgAAGIYDIV59FN+SZSvqnTEDD1SvKUmsj0uzc5dckcKi9a5x2Rv6fS6YrYai3SpqEUkjoMQUAA0ANHCtS6kWBMDFuqPTlkLSXTLcv3kV0sxK1f05tIqN/3cIQ5K89RTezMGpeSexxdeTfIg9C9Q+Rxv/k86q0vJJV5eQPTU7tS7lXUL1OPSmZULtqJwqVpTAlOplvc5Ni7AAZI5G+BJFCbJwxHcSQdwJuXURACBov2GFJYM9Fm1qdEsgeot5KMd3gK19CG0WYs79qOIsqyrVKsvtyINmWo78nP6g3zIzqdrWmt2dPZT+QrRpXuXyXKV2pY3MF0p01sShVnED00LiL7nWElI85Ru31I2LWt1JMgvAJPYeQKoyKGAxAAAMQIBjEABNdUTzmsWcur1ILPk9Gmc61GNSOJIDx9GvKlLujYtNVfSlJnS70mM90sf0ZNaxrUW8bouakekpX9Oa3aydXcwxtg8hGtUg8bpnZXtTjDEHoKt7FJ/cZ1e/wAprJnyq1Z8InRt5Ta6uQBSnVl8GnZ0OG0O2s+Hg0qNHoSIOlOPTEm2LgAoBiGAhiAAGRGAAAAAAIBgxAAxAAAAAACAGAmIbEwHkBDABiGAClssjI1HiLAzryrhMxm5VauM7GhqE9mUbSOZZ+SjRs6D22NanFKK2K9nH7S0QPAgyGQAMAAHKtS6o8GJqFnnMo8o9AyjeRynsBk2U5JpPZo3aFX7N2ecq1fRrbbHenqGI4yVG+7inHliV1Sf8jzVbUMt4OKvZeRB633NJ/yJKpCXEkzySv5LudqeoNd8CD0FzPEXueev67TaTOs9Qk4tN5M24q+pLIHJ5bbDAhlQDwIAAMANAGGd7VpSSOD2JU5dMkyK9DZtbGj6kII85SvHFbPBKpqH287iK3XewiReoU+x5md3Uk9skXc1F5CPUK/jnsWIXFOffB5CF5NPdlqlfcb4EHqE0+HkeDGt71vGGalGt6i+SK6gAgABDABiACMqcZFarbJ9i2DAxa2mxqco4/SIfJvdKDpQGJDSKa/i2WaWmU4vPQjT6UGAONK3jDsWEkhAA8iyGQAWQAAAQAAAIYDEAAAxDAAEADGIAGAhgAAIBgIAGIBgAAMBDQhgN8GVqEspmpJ7GXfLZgZFrByuG/k9JaLETBtV01Xnyb1rJOIFgQxAAAADARCs8QYGfqd1GEXGL3PO159c2zQ1GostcmWyoXcAxkeCoQxDxkKMthwPGBAMAAAGhDW5AmNIBgJ8AKTIt/JRIlFkMnSjHqmskF2zs5V5JyWxt0NPjFL7Q06jiCeDTSwZ6rgraKXA3bxwd0Moz6lom+CvVs0k/tNjCOVWGYgebqQcJmhZXHThMLq3xllBTcKmCj01Gr1I7GdZVMxRoIgrDFkAGAgAYC7jAGCEMBgIMgD3OdShCfKOnIAZtfTYSeVE5LTYr+JrhgDMjYL9TtTs1F8F3AAKEFFEsiEwGxAADAQ8gLIAAAAgAYAAAAgAYCABgIAGxDEAAAgATGJgIaYgAkAhgNHG5bUWdjlcL7APP39T7sE7CGcHLUo4lng7adPgo2reOInYjSeYIkQIBiAYAAAyndyXTyd60umJi31w4p9wKN+03nuUcsnVqupLcgioBNEsCZUIEwEBPLExDAQDEAwQhgPI8kQAGGAHHkCcKc5vEU2XrfTpSw5rJ0soJ42NyhTSijOtKFHTYL+COz0+GPwRoLYAMatpVOX8MMo1dKlDeMsHp2snCtSTQHmqXXQniRr2dxjG5WvbfZ4RUtq0oT6ZFHqac1OOUSZnWlZvBoZyiAEMQDAQAMBAwBgRyGQJ5AjkeQGIQwABAAAAAAAABgAAAAAABiAAAAABiABgIAGAgAMjQsDABoQAMYgABiAAZRu6eYsvFe5jlAYb+ysatpW2W5m3UH1NoLas4vDA9DGXUhlS3rrpWWWY1E+AJDEAAVb2eKbSLLaXczb+4hHO+4GNcpdX3FKX5Ha4q9cmceTSGtxtYEhsCI0J7jAG9hZyDF2AeR8kR7gBLJDkkgHkTYC7AJiBiCGjR0yj11k3wUILLwem0e16aalJbmdXGpQh000jqCWEAUDEAEgEMCpdw+1mFcR6amT0Vx+DPP3qxMuI0tPnlI1o8GNpj2RsR4MqrjFkZQAAAAAAAAAAxMAAAAQDyPJEMgPICACQgEAAGRMBgIaAYCAAyAgAYCyMAAAAEMQAMQAAAAgGyIxAMQAAhiABggABimuqOAADH1K26ovYzLSq6VTpex6O5p9cWedv6MqVTqSwMHobOsp08ZLZ5iwu+lpNnoLa4VSPO5UdgACKBADYFe5b6Wed1CTzg9BcySizz+oNdQRQwD2H1EcmkMQAAYyImngTYCSJYI5HkB9ImsApA2AgAWQGAAAE6UOqSIlyypZaZFaVjTxg2KccRKlpSwkXOCBgIApg1lAMCjdwWHsYddKNVNbHoLpfazz99HE8gaVlPZGvB5ijAsW9jbov7AOrEGQyAgAQDyLIEQHkBAAyQgABiABgIAGAhgAAIBgAgGAgyAwEMAAAABDAAAQwAYCAYAAAAAAAAgGMQAMhUj1IkAGfc0Mp7GXVpunLKPQVIdRTq23V2AzKd3KLw9i9Ru15ONWz32RWlb1I/iBsRvYpckKuoqKwsGM1X4ErevU2Ki5W1JvhlGrOrWy8PBftdL6fuqbss1LVKOyJR5ySae4F67t8b44KL2NAYZIvAcgMYuBN+AGxB2AIB4EizaWzrz42IrgoyfCDGOxvqwShsinXs32Qoy2Jlz2E29uDpDTJyaQoz8N9h+nP9Wb9DS4xjxkde1UI7RJRlafRUquZrg9XaJKCwebh9lU3bGpmKGq0ABPKAAABgCGAAcrh4pts83eVOqrhGvqd0oRcEYdGLr3Pko3NMhiC2NRFa0pqFNFnkyK2BoQygABZAAEMADIAAwBAwEAZAAABAAACAeQAQDEAACAQASASGAmAAADEADASGAAIAGIYgAAEAxAAAIAAAEADAAAYCGgFJZKN3bKpF5WTQIyimB5G5pSt6mUmkdba+lTa3PQVrSFSLTimZtxo8Xlw2fwKRYt9VUkurctK+pvuedq2VxQ3SyjmpVk+GXxHpZXsMbMqVtQS7mRFV5eUWaVnKeOoBV9QzlJ5M+tWdWWexrT0yLjxgzLm0nQl5Qo4CACoQxDAAYAwEABgAA607ec+ETdnVSz05IOAmSknB4ksEclUhk6dKdR7It09OnKO7wSipTj1SNiypYwUpWcqMurOTQsp8ZA2KMemBMjSacVgmRSAYAAxDA4119piX0U2bF1NKJhXM+qphBFixjwbVJYiZdjDGDWisRQUAMQCAAACLJCAiSEMBoAAAAAAAAAAYgAYhiAYCAAEMQDGJDABDAAAQAMAAAAAAYCABgAADEAAAAMAAAAAayAAQdJM5StkyyBBU9pE6QoRj2O+BSkorLeAFhI51IrDyVq+oQp56WZlzqMp5SkyxE9QqQWUt2Y0nlltUa1xvukRnZSiUVB5JOlOP8WRaa5WCoMiyAAACY4xb7ZCpRWZYPR6Va9NNNozdMsp1KilKOy8npaNNQikkZ1UnTTRydvGTO4gOKt4rsTjRjHsdAAFFIr3NNdL2LJGpHqiB524hieyLFrXcWkWq9vs3gz5xcJbIo3aFZNbssKaZ56lcSjyWYXvyQbKYzNjerHITv0lyEaeUuXgqXl7CjFqLzIzK+pN53MyvdSqS85KJXdy6k33bNHR7R465LdlHT7GpXqqUo4j8nqLekqdNIiukY9KSJiB8AVgAAATGIAAAABiABgAgGAgABiyADEAAAAAAACABiABgIYAIYAAAAAAAAAAgGAAACAAAAABAMQCYAAAAhgMBDAYgAAyGExDQEJ0oyW6OMrODeektABVVpBdjpGjGPCOkmkjjO4jECc4rGDLvqaaZ2rX6S5M26u+rjcRGZUXTNoiObcpNsiVDAAKABAAYOlKOZHMs2tJymiK07KkttjVjbxceCrZ0nhGjFYRFUK+m0qv5RRw+jUv1NcAM6lpsIcFtW8YxOwAZN5DZmdSrenVwzfuKPWjGu7VJuS2YxGpaXKaSZdi8rJ5q2ufTlhvg1qF9BpJlGgByhXhPhk+uK7kVIjUmoxOVS5hBcmddahHf7igvbpJPcz6H+7V6mcJ1JXFXGdjUsrVbbBGhaU9kXDnSh0RR0yRSIskIBAAAIBsiwAMiACSGJDAQxAAwEMAAAAAAAAAAAEMQAMQAMYgABiAAGIAGACAYCGAAAAMQAAAAAAAADAQwAZEfADbwsmNqN61lJljULz04NRPPym7irj5KicI1bmfwadrpUdnPdnfT7RQgm0aKWCK4RtYxWEjnO1T7FwMAZVSySy8GfcWjk9kejlBPk5Ogn2A8xOzlFFdxfVjuejuaKSexlOnGFZMqJWmm+phzNSlpkI42JWW6RpJbGVc6NCNOKSR2EBQMAEAxkRoCSGRGgOdWHUipVtc9jQE0mBi1bZrgqypTiz0E6SZxlbJ9hRhv1UcpuqzelaJ9gp2Mc5aFGHSs61ZrOUjSttLjHDccs1qdCMeFg7KKRPdHK3t40opJFhISGUNCfDGJ8AVQAAAZEaAAGIBDAQEhAMBAAAIBiAYCGAALuMBAMQAAAABkBAMAAATAAAEMQ8gAhiAYhiAAAAEAAAAAAIQwAAQAAxDAAABAMEAAMjKWFuN7IpXVXpyBG5r4T3MmtWqTliIq9aU59KLNpRbw5IqOFO0nUeZ7l+lYLHBepUYqPB2wkRWVW0qnOPG5n1tHqRz0PY9LgHFMDx1SzrU85iV2mnho9jWtYzXBlXelqWXHZiow+SUac5vaLZ2lbyo1MT3RqWUIPBRm0bKpN5awatrZOLWxpU7eCing7xil2II0KfRHgmxiYCAAACREYDayihd2zmmXxNJhXma+nVFJuLKzjcUeYs9Y6cX2OFW0hPsKPOQvpxJvUpY5Zo1tIhJ5xj+jg9FT7stSM+d7Un3OSVWq9otm5Q0iEHus/2X6VlTgvxRKrEsrOaayjdtqPQlk6xpRjwkTAYgAAAAAQAACExsQCGgGAwAQAAwAQxAADEMAAAAAEADEAwEMAAQwEAwEMAAAAYAACAAAYAAAAAAgAAAAGAAAABGq8QZI43EumDAxdRktyGmW2ZqbRC9k5VEaGnQ2iNRqU44hgkPsIigAEUNACGgKt1FdDMG5TVTJ6GvHMWYl7HpbLiLdjPg14PMUYWnvOMm5Tf2oipiAAAAYgGAhgMaEMBjRHIwGAAA8IkiIwJIaIjQEkMiSAYnwwCTxFgVQAAEMGCAAYxMAAQwAAAAExiAAGACGIAAYAAgBiAYcgAAAAAAAAACGAAAAAAAAAAAAAAIBiABAAAAAAAAAAxDAAwGQyAhgIBTeImTfTwmaVeTSMa+qbsCvb4nUyzctaa6UZFnT3TNu3jiIHdbAHYQAMQBDIVIKSJClwFY1/bp5K9m3GWMmherKZm2+VVaCN+3eYI6la0k+lFkAEMQUADABgIaAYgAAGIYBgWEMQBhDIjAYgABAMAEADAQhgACGIBDEMAAAAYgABgAAAhgAhgACYhsAAaEGQGAAACGIAGIYDQgAAAAABiGAAAAAhiAAAAAAABh3AAAq3f4stle5WYsDBrRzWRr2OFFGZcJqeS3Z1FtuBrgRpyTiSAQsDAAAYgIVvwZ5+/n92DXv7hU6bWdzztWbrVio0tP3xg3Ka+1Gbp1Dping1FsiKABiABDEAIkiI0AxiGAxiABjEMBgJDAZJCGA0MSGgGKf4sZGo/sYHAQwAQDAAExiABAADAAAAGIAAYgEAAADEAAAAAhgAAhgACAYgEAAADEMAAAAAAYCEMTAAAYCAAAQDEAAMQAAAAAAAMBAgONx+Jh3n5G/Wj1RMPUKTTbA72KTwa8FiJg6fU3SzubtJ9UComLAwIpAMAhIHwMUnhAZ95smZlL/mNG9ksMz6G9TIVs2v4osnC1WIosMCIDABAMQAMQwAQwAAAAAAABAAwEAwAAAAAQwAQDEACGJgIaEMBgAAIBgADEAAAAAAA0AgwMMARDAwABDABAPAAAAPACAYAAAAAAAAAAAIBgAgAYAIYgGAAAEKscxOgmtgMi7pfBUpTcJmzXpJoyrin0ybRUaNrVykXU89zz9K5cNuC5SvfkitRgUo3kfJJ3sEuQLhxuK8KMG29yhX1PCfSzKur2VRv7ixEr+79STwPTrd1J9b3KVKEq9RJLO56TT7b04LYmquUYKEUdRIAAAAAAYgAaEMBgAwABgADEMAQ0CGA0MSJIBgAAM51/wZ1OVZfYwOYAAAIYAIQwAQsEmIAAYAAhgAgGIAAAAAAAARIQCAYAAAAAAAwEGBgAgGIAAAAYCGAERgAsDAAAQDAQAAAADQCGAAIAGBEYwAT4M+9pZizROdSCnEDyzk6Fbvg2rC76opMqahZ5y0ijb3EqE+mXYueo9WmpLKBmfa6hTaSkXoVITX2vJBIAIyqRjywqRxrVVFHOtdRinuZl1eprZ7gK7rqTayFnDcp0qcq0+pmzaUOnsVF2gsROjBLYGRSAAABAMAAAAAAYCEMAGAgAAAAABiAAAAAAGAgGIAEMTAQANAADwACAYgAAGAgGAAAAAAAAAhgAgHgAEMAAAAYCAAAAGIAAAAAAAGIYAIBiAAAAAAABgIAFOPUilXt+rsXxOKAxJ2OWcp20ocZN5wT7HGdBSA89N1YPbJzcq0lwzfdnF9g9lHwKPOqlXqywosu0NJb3nuzap20IcRO6gkKKNpp8KTzjcvxikh4AAAAAYxDAAYwAiMYgGMSJAAwAAAYwBDQIYBgYAA0MQwGc67xTZM5XLSpsCAAIBgGRAMBAAxAAAMQAAAAAAAAAAgGIYAJDEAAAAAAgABiGIBDF2ABgAAAAIB4AQZAYgEAwEIBhkQAMYkADAQAMBAAMADABkAAAyAYADjXoqpExL3TJyl1Q5PQkXFMDyEoV7d/dFpHehqE4dz0NW2hUWGjMudGjJ5h9rFI5rVn07yOFXUpSezIvSayfJ0o6VLqXXuWpFSpdVamyyRp0a1SWXFm9R06EUvtLULWEf4kqs6yoOOMo2aUcRFGlGPCOgAIYYAiA8CAAGIAABgIYgABDyAAAAAwEMAEMAEMAAAAMAAhgACYxAIEMAGAgAGLAwABiABiGACGIAAAAAAAQDEMWQAA/7DK8gMBZXkMryADI9S8i9SK/kgJDOfqw/YPVgv5ICYEPWh5F68PIHQDn7in+wnc013A7AV/dU/IndwAsAV/dQ8g7uC7gWAK3vIC95AC1kCn72Ie+j8AXAKXvooi79AXxmc9QXkjLUUu4g0hGS9R+SL1H5LEbGwZXkxHqDf8AIPqHyINvK8h1R8mG9Q+SL1B+RBvdcfIKcfJg+/fkX1B+RFb/AFx8h6kF3PP+/wDkTv35ER6D1oeR+tDyee98/Ie+b7iD0Sqw8j9WHk86r5+Q99LyIPQ+tDyHqw8nn1evyP3z8iD0Hqw8jVWHk8975+Qd8/IivQ+vBdyPuafk8972TD3khB6L3MPIe6h5PO+7kL3chB6P3cPIe8ged9zMPcVHwEeid7BdyPvo+Tz3rVBurUCt938SLv15MHrqsadZ8Ig3PqC8le61DMMLkzfTrMTtqs/IG172Pkau4eTEy88skm/JYNtXMH3Je4g+5iRbxyzom8ckGv7iHkPcU33MjL8seX5KjX9en5F60PJkpvyxpvyyK1vWh5E68PJlZflibfliDVdxDyL3UPJlNvPJBt+WWI2Pcw8h7qHkx4t55Ym35Yitj3VPyDu4IxcvywbeOWIjY95DyRd7BdzGy/LISby92WDb99DyL30fJg5eeWGX5Yg3XfR7MX1CPkwm3tuyOXl7sQb/ANQj5QLUIHn8vyxZe+7JB6L38PIe/gzAy/LE5PyxBvPUYruR+pR8mBNvPLE2/Ig9EtRh5Q/qEPJ5xN7bsl1Pyywr0S1CHkHqEPjB55N+WOTfliFeg+oQI/UYfBgJvHLItvyIj0a1CDD38DzqbxyxtvyxBvS1CK4ZD6nHyYLb8sg28vdiK9D9Tj5RJalD4PNpvyySbzyIPR/UoLuhLU4fB57LxyRy/LEHonqcfKE9Uj5R55t5e4svPIg9D9Uj5D6pHyeey9txZflgekWqQ+AepwPOJvyyTb8iD0X1SHwNanTPOZYsvyxB6ZajS8j+o0fJ5lN45JZeeWIV6V6hRxyL6jSPN5eHuxZfliD0yv6D/kS93Rf8jy8ZPPLOkW8LdiFej9zR8oPXo+Uef6n5Y1J+WIV6FXdH9g93R/Y85l55YKTzyxB6T3lH9g97R/Y83l+WJt7bsQel97R/Yi9Qop8nnMvyyMm88sQej+o0PIfUKHk82288ibfliFekeo0Q+pUTzbb8gm992IPRS1SiuBfVaR5yTeFuRy88iD0v1Wj4F9VpeDzmX5BN+WIPRfVKXgHqtNLg87ncJN45EG+9Xj4Qvq8fCPO5eeRpsQeh+rx8B9Yj4PPNvyJt45EHoXrC8Ih9Z/owcvL3EB6D6x5JrV4+DziJZA9F9Yj4QvrEfCPO5eeQy9txB6CWs79iD1kwW3gTA3vrD8h9YfkwQA9AtY+RS1dmCuRtsDd+rvyH1d+TBTfkE3hAby1Z+SX1f5Rgrj/sTb8gbU9XljCZBapLyYz7ABtLVZeR/VZfsYodgNr6s/IPVpeTEGuEBrvVZ/sL6nJ/yMoANZak/wBiS1SS7mL5G+ANh6pL9hPU5P8AkZA0Bq/UpfsL6lLyZfgXkDUeoy8sX1GXkzGCA0nqMv2IO/k+5QJdwLvv5eRe+l5KsUvBLC8Ig7++l5D3s/LIQjHq/Ff+HXpjt9q/8FEPez8sXvJvuzooxz+K/wDCXTH9V/4Krh7ub8h7qfyWemP6r/wShHq/Ff8Agor+7n8i91U+S6oxw9l/4NRj4X/goo+4qfI/Wqvsy/0x8L/wkorbZEpGb6tXw0NSrNbRZpKKzwjqkscIUjI/332Y+mv4ZrJLPCJJLwhSMhUbh9hO3rm5hY4QJLbYUYitLiR0jp9V8s24pYWyOiS8IlGGtOmu7D6dL5NzC8BheBRiLT38jWnN+TZwvBPC8FoxPpwLTTawNJZ4JRjLTl4JLTl4NhJeAaFGP9Nz2GtNS7Gyksg0UYz0/wCBLT89jZwtwwvBBkfT/gS0/PY2GuB4XgoyFpyXbI1p68GsMlGWtPXgl7BeDUSH4Ay/p+exKOnxX8TU7kgM1WK8D9kvBoh3Az1ZL9RqyX6miPAFBWUfB0VovBdwPsBUVqvBJWq8Flck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460375" y="1853265"/>
            <a:ext cx="3048000" cy="4247317"/>
          </a:xfrm>
          <a:prstGeom prst="rect">
            <a:avLst/>
          </a:prstGeom>
          <a:noFill/>
        </p:spPr>
        <p:txBody>
          <a:bodyPr wrap="square" rtlCol="0">
            <a:spAutoFit/>
          </a:bodyPr>
          <a:lstStyle/>
          <a:p>
            <a:r>
              <a:rPr lang="en-US" sz="2800" dirty="0">
                <a:latin typeface="Comic Sans MS" panose="030F0702030302020204" pitchFamily="66" charset="0"/>
              </a:rPr>
              <a:t>A= Element</a:t>
            </a:r>
          </a:p>
          <a:p>
            <a:r>
              <a:rPr lang="en-US" sz="2800" dirty="0">
                <a:latin typeface="Comic Sans MS" panose="030F0702030302020204" pitchFamily="66" charset="0"/>
              </a:rPr>
              <a:t>B= Compound</a:t>
            </a:r>
          </a:p>
          <a:p>
            <a:r>
              <a:rPr lang="en-US" sz="2800" dirty="0">
                <a:latin typeface="Comic Sans MS" panose="030F0702030302020204" pitchFamily="66" charset="0"/>
              </a:rPr>
              <a:t>C= Mixture of elements</a:t>
            </a:r>
          </a:p>
          <a:p>
            <a:r>
              <a:rPr lang="en-US" sz="2800" dirty="0">
                <a:latin typeface="Comic Sans MS" panose="030F0702030302020204" pitchFamily="66" charset="0"/>
              </a:rPr>
              <a:t>D=Mixture of compounds</a:t>
            </a:r>
          </a:p>
          <a:p>
            <a:r>
              <a:rPr lang="en-US" sz="2800" dirty="0">
                <a:latin typeface="Comic Sans MS" panose="030F0702030302020204" pitchFamily="66" charset="0"/>
              </a:rPr>
              <a:t>E= Mixture of elements and compounds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7500" dirty="0" smtClean="0">
                <a:latin typeface="ZebraDisco" pitchFamily="2" charset="0"/>
              </a:rPr>
              <a:t>Answer 3</a:t>
            </a:r>
            <a:endParaRPr lang="en-US" sz="7500" dirty="0">
              <a:latin typeface="ZebraDisco" pitchFamily="2" charset="0"/>
            </a:endParaRPr>
          </a:p>
        </p:txBody>
      </p:sp>
      <p:sp>
        <p:nvSpPr>
          <p:cNvPr id="3" name="Horizontal Scroll 2">
            <a:hlinkClick r:id="rId2" action="ppaction://hlinksldjump"/>
          </p:cNvPr>
          <p:cNvSpPr/>
          <p:nvPr/>
        </p:nvSpPr>
        <p:spPr>
          <a:xfrm>
            <a:off x="152400" y="5943600"/>
            <a:ext cx="1752600" cy="914400"/>
          </a:xfrm>
          <a:prstGeom prst="horizontalScroll">
            <a:avLst/>
          </a:prstGeom>
          <a:solidFill>
            <a:srgbClr val="0000CC"/>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DickVanDyke" pitchFamily="2" charset="0"/>
              </a:rPr>
              <a:t>SCOREBOARD</a:t>
            </a:r>
            <a:endParaRPr lang="en-US" sz="2000" dirty="0">
              <a:latin typeface="DickVanDyke" pitchFamily="2" charset="0"/>
            </a:endParaRPr>
          </a:p>
        </p:txBody>
      </p:sp>
      <p:pic>
        <p:nvPicPr>
          <p:cNvPr id="5" name="Picture 2">
            <a:hlinkClick r:id="rId3" action="ppaction://hlinksldjump"/>
          </p:cNvPr>
          <p:cNvPicPr>
            <a:picLocks noChangeAspect="1" noChangeArrowheads="1"/>
          </p:cNvPicPr>
          <p:nvPr/>
        </p:nvPicPr>
        <p:blipFill>
          <a:blip r:embed="rId4" cstate="print"/>
          <a:srcRect l="51537" t="67708" r="36750" b="16667"/>
          <a:stretch>
            <a:fillRect/>
          </a:stretch>
        </p:blipFill>
        <p:spPr bwMode="auto">
          <a:xfrm>
            <a:off x="6807200" y="5105400"/>
            <a:ext cx="2336800" cy="1752600"/>
          </a:xfrm>
          <a:prstGeom prst="rect">
            <a:avLst/>
          </a:prstGeom>
          <a:noFill/>
          <a:ln w="9525">
            <a:noFill/>
            <a:miter lim="800000"/>
            <a:headEnd/>
            <a:tailEnd/>
          </a:ln>
        </p:spPr>
      </p:pic>
      <p:sp>
        <p:nvSpPr>
          <p:cNvPr id="2" name="TextBox 1"/>
          <p:cNvSpPr txBox="1"/>
          <p:nvPr/>
        </p:nvSpPr>
        <p:spPr>
          <a:xfrm>
            <a:off x="1930400" y="3657600"/>
            <a:ext cx="4953000" cy="461665"/>
          </a:xfrm>
          <a:prstGeom prst="rect">
            <a:avLst/>
          </a:prstGeom>
          <a:noFill/>
        </p:spPr>
        <p:txBody>
          <a:bodyPr wrap="square" rtlCol="0">
            <a:spAutoFit/>
          </a:bodyPr>
          <a:lstStyle/>
          <a:p>
            <a:r>
              <a:rPr lang="en-US" sz="2400" b="1" dirty="0" smtClean="0"/>
              <a:t>B= Compound </a:t>
            </a:r>
            <a:endParaRPr lang="en-U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9140</TotalTime>
  <Words>845</Words>
  <Application>Microsoft Office PowerPoint</Application>
  <PresentationFormat>On-screen Show (4:3)</PresentationFormat>
  <Paragraphs>195</Paragraphs>
  <Slides>35</Slides>
  <Notes>0</Notes>
  <HiddenSlides>0</HiddenSlides>
  <MMClips>134</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ZAP</vt:lpstr>
      <vt:lpstr>PowerPoint Presentation</vt:lpstr>
      <vt:lpstr>Scoreboard</vt:lpstr>
      <vt:lpstr>Question 1  </vt:lpstr>
      <vt:lpstr>Answer 1 </vt:lpstr>
      <vt:lpstr>Question 2</vt:lpstr>
      <vt:lpstr>  Answer 2 </vt:lpstr>
      <vt:lpstr>Question 3</vt:lpstr>
      <vt:lpstr>Answer 3</vt:lpstr>
      <vt:lpstr>Question 4</vt:lpstr>
      <vt:lpstr>Answer 4</vt:lpstr>
      <vt:lpstr>Question 5</vt:lpstr>
      <vt:lpstr>Answer 5</vt:lpstr>
      <vt:lpstr>Question 6</vt:lpstr>
      <vt:lpstr>Answer 6</vt:lpstr>
      <vt:lpstr>Question 7</vt:lpstr>
      <vt:lpstr>Answer 7</vt:lpstr>
      <vt:lpstr>Question 8</vt:lpstr>
      <vt:lpstr>Answer 8</vt:lpstr>
      <vt:lpstr>Question 9</vt:lpstr>
      <vt:lpstr>Answer 9</vt:lpstr>
      <vt:lpstr>Question 10</vt:lpstr>
      <vt:lpstr>Answer 10</vt:lpstr>
      <vt:lpstr>Question 11</vt:lpstr>
      <vt:lpstr>Answer 11</vt:lpstr>
      <vt:lpstr>Question 12</vt:lpstr>
      <vt:lpstr>Answer 12</vt:lpstr>
      <vt:lpstr>Question 13</vt:lpstr>
      <vt:lpstr>Answer 13</vt:lpstr>
      <vt:lpstr>Question 14</vt:lpstr>
      <vt:lpstr>Answer 14</vt:lpstr>
      <vt:lpstr>Question 15</vt:lpstr>
      <vt:lpstr>Answer 15</vt:lpstr>
      <vt:lpstr>Instructions to Play ZAP</vt:lpstr>
      <vt:lpstr>ZAP  Key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ZAP</dc:title>
  <dc:creator>Lori</dc:creator>
  <cp:lastModifiedBy>Chontz</cp:lastModifiedBy>
  <cp:revision>44</cp:revision>
  <dcterms:created xsi:type="dcterms:W3CDTF">2014-05-27T16:25:09Z</dcterms:created>
  <dcterms:modified xsi:type="dcterms:W3CDTF">2019-12-10T18:49:33Z</dcterms:modified>
</cp:coreProperties>
</file>