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CAFD8-238C-4073-824B-2B3DD41CAA3B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F8D40-2CDE-4478-AEE3-0F0BB25C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79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3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97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144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43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2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61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16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1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081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086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83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769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552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2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30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49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70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0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87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3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8D40-2CDE-4478-AEE3-0F0BB25C6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8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F2BE-C08B-40D9-97A1-FFEEB306834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5FD9-F69D-4B51-8691-5477B9E6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9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F2BE-C08B-40D9-97A1-FFEEB306834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5FD9-F69D-4B51-8691-5477B9E6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8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F2BE-C08B-40D9-97A1-FFEEB306834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5FD9-F69D-4B51-8691-5477B9E6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0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F2BE-C08B-40D9-97A1-FFEEB306834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5FD9-F69D-4B51-8691-5477B9E6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5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F2BE-C08B-40D9-97A1-FFEEB306834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5FD9-F69D-4B51-8691-5477B9E6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9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F2BE-C08B-40D9-97A1-FFEEB306834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5FD9-F69D-4B51-8691-5477B9E6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8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F2BE-C08B-40D9-97A1-FFEEB306834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5FD9-F69D-4B51-8691-5477B9E6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F2BE-C08B-40D9-97A1-FFEEB306834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5FD9-F69D-4B51-8691-5477B9E6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F2BE-C08B-40D9-97A1-FFEEB306834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5FD9-F69D-4B51-8691-5477B9E6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3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F2BE-C08B-40D9-97A1-FFEEB306834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5FD9-F69D-4B51-8691-5477B9E6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9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F2BE-C08B-40D9-97A1-FFEEB306834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5FD9-F69D-4B51-8691-5477B9E6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1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EF2BE-C08B-40D9-97A1-FFEEB306834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C5FD9-F69D-4B51-8691-5477B9E6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6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1 Keystone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Part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57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73624"/>
            <a:ext cx="6314053" cy="293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93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"/>
            <a:ext cx="4419600" cy="563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7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"/>
            <a:ext cx="4648200" cy="5696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80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38200"/>
            <a:ext cx="3124200" cy="5165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2819400" cy="486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37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85800"/>
            <a:ext cx="3810000" cy="563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56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4000"/>
            <a:ext cx="4686702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52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47800"/>
            <a:ext cx="4792939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53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200"/>
            <a:ext cx="4452938" cy="5449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9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259" y="1371600"/>
            <a:ext cx="4390913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20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52600"/>
            <a:ext cx="484798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85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93761"/>
            <a:ext cx="6822948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61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5744305" cy="349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4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5638153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55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6392724" cy="348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21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2388"/>
            <a:ext cx="6268222" cy="356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80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6086475" cy="507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5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6008"/>
            <a:ext cx="5181600" cy="5886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0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"/>
            <a:ext cx="5097624" cy="5847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38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27296"/>
            <a:ext cx="5105401" cy="6447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50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0"/>
            <a:ext cx="5719368" cy="434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47</Words>
  <Application>Microsoft Office PowerPoint</Application>
  <PresentationFormat>On-screen Show (4:3)</PresentationFormat>
  <Paragraphs>43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Algebra 1 Keystone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1 Keystone Pt 4</dc:title>
  <dc:creator>murraymr</dc:creator>
  <cp:lastModifiedBy>murraymr</cp:lastModifiedBy>
  <cp:revision>3</cp:revision>
  <dcterms:created xsi:type="dcterms:W3CDTF">2012-10-07T20:08:40Z</dcterms:created>
  <dcterms:modified xsi:type="dcterms:W3CDTF">2012-10-07T20:13:01Z</dcterms:modified>
</cp:coreProperties>
</file>