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8" d="100"/>
          <a:sy n="98" d="100"/>
        </p:scale>
        <p:origin x="-12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Inventors and Inventions- </a:t>
            </a:r>
            <a:br>
              <a:rPr lang="en-US" dirty="0" smtClean="0"/>
            </a:br>
            <a:r>
              <a:rPr lang="en-US" sz="4400" dirty="0" smtClean="0"/>
              <a:t>How to remember who made what!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3822" y="5300303"/>
            <a:ext cx="4160833" cy="434974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Created by Mrs. </a:t>
            </a:r>
            <a:r>
              <a:rPr lang="en-US" sz="2400" b="1" dirty="0" err="1" smtClean="0"/>
              <a:t>Pagotto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70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5861" y="1839096"/>
            <a:ext cx="10572000" cy="2971051"/>
          </a:xfrm>
        </p:spPr>
        <p:txBody>
          <a:bodyPr/>
          <a:lstStyle/>
          <a:p>
            <a:r>
              <a:rPr lang="en-US" dirty="0" smtClean="0"/>
              <a:t>Henry Miller Shreve= developed steamship that could travel up the Mississippi</a:t>
            </a:r>
            <a:br>
              <a:rPr lang="en-US" dirty="0" smtClean="0"/>
            </a:br>
            <a:r>
              <a:rPr lang="en-US" dirty="0" smtClean="0">
                <a:solidFill>
                  <a:schemeClr val="accent6"/>
                </a:solidFill>
              </a:rPr>
              <a:t>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/>
                </a:solidFill>
              </a:rPr>
              <a:t>M</a:t>
            </a:r>
            <a:r>
              <a:rPr lang="en-US" dirty="0" smtClean="0"/>
              <a:t>ississippi</a:t>
            </a:r>
            <a:br>
              <a:rPr lang="en-US" dirty="0" smtClean="0"/>
            </a:b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dirty="0" smtClean="0"/>
              <a:t>hreve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4267201" y="2430163"/>
            <a:ext cx="1053043" cy="2304700"/>
          </a:xfrm>
          <a:prstGeom prst="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5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Francis Cabot Lowell: put three stages of textile production under one roof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lowchart: Process 3"/>
          <p:cNvSpPr/>
          <p:nvPr/>
        </p:nvSpPr>
        <p:spPr>
          <a:xfrm>
            <a:off x="3945924" y="5066269"/>
            <a:ext cx="1773195" cy="160637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Francis</a:t>
            </a:r>
          </a:p>
          <a:p>
            <a:pPr algn="ctr"/>
            <a:r>
              <a:rPr lang="en-US" dirty="0" smtClean="0"/>
              <a:t>2. Cabot</a:t>
            </a:r>
          </a:p>
          <a:p>
            <a:pPr algn="ctr"/>
            <a:r>
              <a:rPr lang="en-US" dirty="0" smtClean="0"/>
              <a:t>3. Lowell</a:t>
            </a:r>
            <a:endParaRPr lang="en-US" dirty="0"/>
          </a:p>
        </p:txBody>
      </p:sp>
      <p:sp>
        <p:nvSpPr>
          <p:cNvPr id="5" name="Flowchart: Extract 4"/>
          <p:cNvSpPr/>
          <p:nvPr/>
        </p:nvSpPr>
        <p:spPr>
          <a:xfrm>
            <a:off x="3945924" y="3566984"/>
            <a:ext cx="1773195" cy="1262448"/>
          </a:xfrm>
          <a:prstGeom prst="flowChartExtra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Peter </a:t>
            </a:r>
            <a:r>
              <a:rPr lang="en-US" dirty="0">
                <a:solidFill>
                  <a:schemeClr val="accent6"/>
                </a:solidFill>
              </a:rPr>
              <a:t>Coo</a:t>
            </a:r>
            <a:r>
              <a:rPr lang="en-US" dirty="0"/>
              <a:t>per= </a:t>
            </a:r>
            <a:r>
              <a:rPr lang="en-US" dirty="0" err="1">
                <a:solidFill>
                  <a:schemeClr val="accent6"/>
                </a:solidFill>
              </a:rPr>
              <a:t>Choo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Choo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(Made first American steam locomotive)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Peter Cooper= </a:t>
            </a:r>
            <a:r>
              <a:rPr lang="en-US" dirty="0" err="1" smtClean="0"/>
              <a:t>Choo</a:t>
            </a:r>
            <a:r>
              <a:rPr lang="en-US" dirty="0" smtClean="0"/>
              <a:t> </a:t>
            </a:r>
            <a:r>
              <a:rPr lang="en-US" dirty="0" err="1" smtClean="0"/>
              <a:t>Choo</a:t>
            </a:r>
            <a:r>
              <a:rPr lang="en-US" dirty="0" smtClean="0"/>
              <a:t> (Made first American steam locomotive)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Andrew </a:t>
            </a:r>
            <a:r>
              <a:rPr lang="en-US" dirty="0" err="1" smtClean="0"/>
              <a:t>Mei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r>
              <a:rPr lang="en-US" dirty="0" err="1" smtClean="0"/>
              <a:t>le</a:t>
            </a:r>
            <a:r>
              <a:rPr lang="en-US" dirty="0" smtClean="0"/>
              <a:t>= made the thresher to separate the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ernels from the husks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6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Samuel </a:t>
            </a:r>
            <a:r>
              <a:rPr lang="en-US" dirty="0" smtClean="0">
                <a:solidFill>
                  <a:srgbClr val="FF0000"/>
                </a:solidFill>
              </a:rPr>
              <a:t>F.B.</a:t>
            </a:r>
            <a:r>
              <a:rPr lang="en-US" dirty="0" smtClean="0"/>
              <a:t> Morse = improved long distance </a:t>
            </a:r>
            <a:r>
              <a:rPr lang="en-US" dirty="0" smtClean="0">
                <a:solidFill>
                  <a:srgbClr val="FF0000"/>
                </a:solidFill>
              </a:rPr>
              <a:t>communication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FaceBook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= communication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5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dirty="0" smtClean="0"/>
              <a:t>amuel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dirty="0" smtClean="0"/>
              <a:t>later= Father of the American Revolution; Created the first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dirty="0" smtClean="0"/>
              <a:t>pinning mill.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5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Cyrus McCormick= invented the mechanical reaper to cut the wheat</a:t>
            </a:r>
            <a:br>
              <a:rPr lang="en-US" dirty="0" smtClean="0"/>
            </a:br>
            <a:r>
              <a:rPr lang="en-US" sz="4400" dirty="0" smtClean="0"/>
              <a:t>-</a:t>
            </a:r>
            <a:r>
              <a:rPr lang="en-US" sz="4400" dirty="0" smtClean="0">
                <a:solidFill>
                  <a:schemeClr val="accent6"/>
                </a:solidFill>
              </a:rPr>
              <a:t>Imagine Miley Cyrus in a music video with the Grimm Reaper</a:t>
            </a:r>
            <a:endParaRPr lang="en-US" sz="4400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1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Eli Wh</a:t>
            </a:r>
            <a:r>
              <a:rPr lang="en-US" dirty="0" smtClean="0">
                <a:solidFill>
                  <a:schemeClr val="accent6"/>
                </a:solidFill>
              </a:rPr>
              <a:t>itn</a:t>
            </a:r>
            <a:r>
              <a:rPr lang="en-US" dirty="0" smtClean="0"/>
              <a:t>ey= First to use </a:t>
            </a:r>
            <a:r>
              <a:rPr lang="en-US" dirty="0" smtClean="0">
                <a:solidFill>
                  <a:schemeClr val="accent6"/>
                </a:solidFill>
              </a:rPr>
              <a:t>int</a:t>
            </a:r>
            <a:r>
              <a:rPr lang="en-US" dirty="0" smtClean="0"/>
              <a:t>erchangeable parts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3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ohn Deer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316" y="966021"/>
            <a:ext cx="601980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John Deere= developed the first light weight steel plow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John Deere tractors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9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Robert Fulton= created steamboat</a:t>
            </a:r>
            <a:br>
              <a:rPr lang="en-US" dirty="0" smtClean="0"/>
            </a:br>
            <a:r>
              <a:rPr lang="en-US" dirty="0" smtClean="0"/>
              <a:t>Move </a:t>
            </a:r>
            <a:r>
              <a:rPr lang="en-US" dirty="0" smtClean="0">
                <a:solidFill>
                  <a:schemeClr val="accent6"/>
                </a:solidFill>
              </a:rPr>
              <a:t>Ful</a:t>
            </a:r>
            <a:r>
              <a:rPr lang="en-US" dirty="0" smtClean="0"/>
              <a:t>l steam ahead!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rivista-cdn.hvmag.com/images/cache/cache_3/cache_9/cache_e/History_54503u-da4c5e93.jpeg?ver=1415462240&amp;aspectratio=2.03488372093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607" y="4461697"/>
            <a:ext cx="33337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12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465</TotalTime>
  <Words>137</Words>
  <Application>Microsoft Office PowerPoint</Application>
  <PresentationFormat>Custom</PresentationFormat>
  <Paragraphs>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Quotable</vt:lpstr>
      <vt:lpstr>Inventors and Inventions-  How to remember who made what!</vt:lpstr>
      <vt:lpstr>Peter Cooper= Choo Choo (Made first American steam locomotive) </vt:lpstr>
      <vt:lpstr>Andrew Meikle= made the thresher to separate the kernels from the husks</vt:lpstr>
      <vt:lpstr>Samuel F.B. Morse = improved long distance communication FaceBook= communication</vt:lpstr>
      <vt:lpstr>Samuel Slater= Father of the American Revolution; Created the first spinning mill.</vt:lpstr>
      <vt:lpstr>Cyrus McCormick= invented the mechanical reaper to cut the wheat -Imagine Miley Cyrus in a music video with the Grimm Reaper</vt:lpstr>
      <vt:lpstr>Eli Whitney= First to use interchangeable parts </vt:lpstr>
      <vt:lpstr>John Deere= developed the first light weight steel plow John Deere tractors </vt:lpstr>
      <vt:lpstr>Robert Fulton= created steamboat Move Full steam ahead! </vt:lpstr>
      <vt:lpstr>Henry Miller Shreve= developed steamship that could travel up the Mississippi H Mississippi Shreve</vt:lpstr>
      <vt:lpstr>Francis Cabot Lowell: put three stages of textile production under one roof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Inventors and Inventions</dc:title>
  <dc:creator>Erica Pagotto</dc:creator>
  <cp:lastModifiedBy>jstemler</cp:lastModifiedBy>
  <cp:revision>7</cp:revision>
  <dcterms:created xsi:type="dcterms:W3CDTF">2014-12-10T23:50:26Z</dcterms:created>
  <dcterms:modified xsi:type="dcterms:W3CDTF">2016-02-02T22:06:55Z</dcterms:modified>
</cp:coreProperties>
</file>