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E24B6-8D50-40B8-B379-0012787DC436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AAA87-983C-4CAA-A113-53ABAA941B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/>
              <a:t>Reproductive Cell Division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5867400" cy="6096000"/>
          </a:xfrm>
        </p:spPr>
        <p:txBody>
          <a:bodyPr>
            <a:norm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Meiosis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results in the production of haploid cells that contain only 23 chromosomes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Meiosis occurs in two successive stages: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meiosis 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meiosis II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form of cell division creates gametes, or sex cells; eggs or sperm.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Results in the production of a new individual.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0340" name="Picture 4" descr="w0088-n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990600"/>
            <a:ext cx="2895600" cy="586740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75506"/>
          </a:xfrm>
        </p:spPr>
        <p:txBody>
          <a:bodyPr/>
          <a:lstStyle/>
          <a:p>
            <a:r>
              <a:rPr lang="en-US" dirty="0"/>
              <a:t>Types of Cancer		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Carcinomas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arise from epithelial cells.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Melanomas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cancerous growths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melanocytes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Sarcomas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arise from muscle cells or connective tissues.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Leukemia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cancer of blood-forming organs.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Lymphoma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cancer of lymphatic tissue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Growth and Spread of Cancer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Cancer cells divide rapidly and continuously.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They trigger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angiogenesis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growths of new networks of blood vessels.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Cancer cells can leave their site of origin and travel to other tissues or organs, a process called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metastasis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/>
              <a:t>Causes of Cancer	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388008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normal counterparts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oncogenes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are called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proto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oncogenes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these are found in every cell and carry out normal cellular functions until a malignant change occurs via a mutation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Carcinogenesis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multistep process involving mutation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oncogenes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anti-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oncogenes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as many as 10 distinct mutations may have to accumulate in a cell before it becomes cancerous.</a:t>
            </a:r>
            <a:r>
              <a:rPr lang="en-US" b="1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of Cancer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Treatment of cancer is difficult because it is not a single disease and because all the cells in a tumor do not behave in the same way.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Various treatments include 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Surgery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Chemotherapy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radiation therapy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cryotherapy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7494"/>
            <a:ext cx="8229600" cy="4914106"/>
          </a:xfrm>
        </p:spPr>
        <p:txBody>
          <a:bodyPr>
            <a:normAutofit/>
          </a:bodyPr>
          <a:lstStyle/>
          <a:p>
            <a:pPr algn="ctr"/>
            <a:r>
              <a:rPr lang="en-US" sz="15000" dirty="0" smtClean="0">
                <a:latin typeface="Chiller" pitchFamily="82" charset="0"/>
              </a:rPr>
              <a:t>The End!!!! </a:t>
            </a:r>
            <a:endParaRPr lang="en-US" sz="15000" dirty="0">
              <a:latin typeface="Chiller" pitchFamily="8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r>
              <a:rPr lang="en-US" dirty="0"/>
              <a:t>Control of Cell Destiny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three possible destinies of a cell are to remain alive and functioning without dividing, to grow and divide, or to die.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Maturation promoting factor (MPF) induces cell division.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Cell death, a process called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apoptosis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is triggered either from outside the cell or from inside the cell due to a “cell-suicide” gene.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Necrosis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pathological cell death due to injury.</a:t>
            </a:r>
          </a:p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-suppressor genes can produce proteins that normally inhibit cell division resulting in the uncontrollable cell growth known as cancer.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/>
              <a:t>CELLULAR DIVERSITY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>
          <a:xfrm>
            <a:off x="3886200" y="1219200"/>
            <a:ext cx="5029200" cy="50292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Not all cells look alike, nor do they perform identical functional roles in the body.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cells vary considerably 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100 trillion cells in the body -- 200 different types</a:t>
            </a:r>
          </a:p>
          <a:p>
            <a:pPr lvl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Vary in size and shape related to their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function.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/>
          </a:p>
        </p:txBody>
      </p:sp>
      <p:pic>
        <p:nvPicPr>
          <p:cNvPr id="288772" name="Picture 4" descr="w0090-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3425825" cy="3998913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 hidden="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7075" name="Rectangle 3" descr="w0090-n"/>
          <p:cNvSpPr>
            <a:spLocks noGrp="1" noChangeAspect="1" noChangeArrowheads="1"/>
          </p:cNvSpPr>
          <p:nvPr isPhoto="1"/>
        </p:nvSpPr>
        <p:spPr bwMode="auto">
          <a:xfrm>
            <a:off x="1633538" y="-76200"/>
            <a:ext cx="5875337" cy="68580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 b="-1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F80DF-A8A5-40FC-B56E-669B179D63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838200"/>
          </a:xfrm>
        </p:spPr>
        <p:txBody>
          <a:bodyPr/>
          <a:lstStyle/>
          <a:p>
            <a:r>
              <a:rPr lang="en-US" dirty="0"/>
              <a:t>CELLS AND AGING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8686800" cy="5769008"/>
          </a:xfrm>
        </p:spPr>
        <p:txBody>
          <a:bodyPr>
            <a:noAutofit/>
          </a:bodyPr>
          <a:lstStyle/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Aging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a normal process accompanied by a progressive alteration of the body’s homeostatic adaptive responses; the specialized branch of medicine that deals with the medical problems and  care of elderly persons is called geriatrics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physiological signs of aging 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 gradual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deterioration in function and capacity to respond to environmental stresses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These signs are related to a net decrease in the number of cells in the body and to the dysfunctioning of the cells that remain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AND AGING </a:t>
            </a:r>
            <a:r>
              <a:rPr lang="en-US" sz="2400" dirty="0" smtClean="0"/>
              <a:t>continued…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extracellular components of tissues (e.g., collagen fibers and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elastin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also change with age.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Many theories of aging have been proposed, including genetically programmed cessation of cell division, glucose addition to proteins, free radical reactions, and excessive immune responses.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Progeria and </a:t>
            </a:r>
            <a:r>
              <a:rPr lang="en-US" dirty="0" smtClean="0"/>
              <a:t>Werner’s Syndrome </a:t>
            </a:r>
            <a:endParaRPr 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Progeria is caused by a genetic deficit in which telomeres are very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short…causes premature aging.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Werner’s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Syndrome, adult onset progeriod syndrome,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inherited disease which causes premature aging.  The gene has recently been identified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 Only occurs after puberty.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DISORDERS: HOMEOSTATIC IMBALANCES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a group of diseases characterized by uncontrolled cell proliferation.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Cells that divide without control develop into a tumor or neoplasm.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cancerous neoplasm is called a malignant tumor 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malignancy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It has the ability to undergo metastasis, the spread of cancerous cells to other parts of the body. A benign tumor is a noncancerous growth</a:t>
            </a:r>
            <a:r>
              <a:rPr lang="en-US" b="1" dirty="0">
                <a:latin typeface="Californian FB" pitchFamily="18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Cancer = out of control cell division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Hyperplasia = increased number of cell divisions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benign tumor does not metastasize or spread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malignant---spreads due to cells that detach from tumor and enter blood or lymph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Causes -- carcinogens, x-rays, viruses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every cell has genes that regulate growth &amp; development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mutation in those genes due to radiation or chemical agents causes excess production of growth factors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Carcinogenesis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multistep process that takes years and many different mutations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occur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B42FE-6D39-412F-8355-3A46DC7A5F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735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Reproductive Cell Division</vt:lpstr>
      <vt:lpstr>Control of Cell Destiny</vt:lpstr>
      <vt:lpstr>CELLULAR DIVERSITY</vt:lpstr>
      <vt:lpstr>Slide 4</vt:lpstr>
      <vt:lpstr>CELLS AND AGING</vt:lpstr>
      <vt:lpstr>CELLS AND AGING continued…</vt:lpstr>
      <vt:lpstr>Progeria and Werner’s Syndrome </vt:lpstr>
      <vt:lpstr>DISORDERS: HOMEOSTATIC IMBALANCES</vt:lpstr>
      <vt:lpstr>Cancer = out of control cell division</vt:lpstr>
      <vt:lpstr>Types of Cancer  </vt:lpstr>
      <vt:lpstr>Causes of Cancer </vt:lpstr>
      <vt:lpstr>Treatment of Cancer</vt:lpstr>
      <vt:lpstr>The End!!!!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Cell Division</dc:title>
  <dc:creator>Carol R. Andrews</dc:creator>
  <cp:lastModifiedBy>Carol R. Andrews</cp:lastModifiedBy>
  <cp:revision>1</cp:revision>
  <dcterms:created xsi:type="dcterms:W3CDTF">2019-03-18T16:42:07Z</dcterms:created>
  <dcterms:modified xsi:type="dcterms:W3CDTF">2019-03-18T16:45:51Z</dcterms:modified>
</cp:coreProperties>
</file>