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339B-DFCE-4921-96E7-DE843F72423F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EE21-4640-47C0-9679-CC480B0BBF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j8dDTHGJBY&amp;list=PL0K-1aLt-Ezg--IEd5fMp_OJzJAfttJI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pLrgmOQr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Mitochondria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Mitochondria are the site of ATP production in the cell by the catabolism of nutrient molecules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Powerhouse of the cell.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Mitochondria self-replicate using their own DNA.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increases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increased need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ATP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Mitochondrial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DNA (genes) are usually inherited only from the mother.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Application:  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Mitochondrial </a:t>
            </a:r>
            <a:r>
              <a:rPr lang="en-US" dirty="0" err="1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myopathies</a:t>
            </a:r>
            <a:r>
              <a:rPr lang="en-US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 are inherited muscle disorders resulting from </a:t>
            </a:r>
            <a:r>
              <a:rPr lang="en-US" dirty="0" smtClean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faulty </a:t>
            </a:r>
            <a:r>
              <a:rPr lang="en-US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mitochondrial genes.  As a result muscles become weak and </a:t>
            </a:r>
            <a:r>
              <a:rPr lang="en-US" dirty="0" smtClean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fatigue easily</a:t>
            </a:r>
            <a:r>
              <a:rPr lang="en-US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/>
          <a:lstStyle/>
          <a:p>
            <a:r>
              <a:rPr lang="en-US" dirty="0"/>
              <a:t>NUCLEUS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The </a:t>
            </a:r>
            <a:r>
              <a:rPr lang="en-US" i="1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nucleus</a:t>
            </a:r>
            <a:r>
              <a:rPr lang="en-US" dirty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 is usually the most prominent feature of a </a:t>
            </a:r>
            <a:r>
              <a:rPr lang="en-US" dirty="0" smtClean="0">
                <a:latin typeface="Times New Roman" pitchFamily="18" charset="0"/>
                <a:ea typeface="Kozuka Mincho Pro H" pitchFamily="18" charset="-128"/>
                <a:cs typeface="Times New Roman" pitchFamily="18" charset="0"/>
              </a:rPr>
              <a:t>cell.</a:t>
            </a:r>
            <a:endParaRPr lang="en-US" dirty="0">
              <a:latin typeface="Times New Roman" pitchFamily="18" charset="0"/>
              <a:ea typeface="Kozuka Mincho Pro H" pitchFamily="18" charset="-128"/>
              <a:cs typeface="Times New Roman" pitchFamily="18" charset="0"/>
            </a:endParaRPr>
          </a:p>
        </p:txBody>
      </p:sp>
      <p:sp>
        <p:nvSpPr>
          <p:cNvPr id="187396" name="Rectangle 4" descr="w0079-nc"/>
          <p:cNvSpPr>
            <a:spLocks noGrp="1" noChangeAspect="1" noChangeArrowheads="1"/>
          </p:cNvSpPr>
          <p:nvPr isPhoto="1"/>
        </p:nvSpPr>
        <p:spPr bwMode="auto">
          <a:xfrm>
            <a:off x="990600" y="2514600"/>
            <a:ext cx="7239000" cy="4191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10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NUCLEUS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Most body cells have a single nucleus; some (red blood cells) have none, whereas others (skeletal muscle fibers) have several.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parts of the nucleus include the nuclear envelope which is perforated by channels called nuclear pores, nucleoli, and genetic material (DNA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Within the nucleus are the cell’s hereditary units, called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are arranged in single file along chromosomes.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hlinkClick r:id="rId2"/>
              </a:rPr>
              <a:t>Nucleus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6106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nucleus is the heart of every cell, its control center. Inside the nucleus are forty-six threadlike structures known as chromosomes, and each one of these structures contains thousands of genes.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Genomics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Genomics is the study of the relationships between the genome and the biological functions of an organism.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Genomic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medicine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hopes to design drugs to treat genetic diseases.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Mitochondria</vt:lpstr>
      <vt:lpstr>Clinical Application:  </vt:lpstr>
      <vt:lpstr>NUCLEUS</vt:lpstr>
      <vt:lpstr>NUCLEUS</vt:lpstr>
      <vt:lpstr>Nucleus</vt:lpstr>
      <vt:lpstr>Genomics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Mitochondria</dc:title>
  <dc:creator>Carol R. Andrews</dc:creator>
  <cp:lastModifiedBy>Carol R. Andrews</cp:lastModifiedBy>
  <cp:revision>1</cp:revision>
  <dcterms:created xsi:type="dcterms:W3CDTF">2019-03-13T16:27:08Z</dcterms:created>
  <dcterms:modified xsi:type="dcterms:W3CDTF">2019-03-13T16:28:08Z</dcterms:modified>
</cp:coreProperties>
</file>