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3194-ADCE-479F-A7CF-98D4AB57146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0B-7C88-452D-A061-469E05EA0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3194-ADCE-479F-A7CF-98D4AB57146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0B-7C88-452D-A061-469E05EA0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5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3194-ADCE-479F-A7CF-98D4AB57146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0B-7C88-452D-A061-469E05EA0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3194-ADCE-479F-A7CF-98D4AB57146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0B-7C88-452D-A061-469E05EA0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2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3194-ADCE-479F-A7CF-98D4AB57146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0B-7C88-452D-A061-469E05EA0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3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3194-ADCE-479F-A7CF-98D4AB57146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0B-7C88-452D-A061-469E05EA0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6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3194-ADCE-479F-A7CF-98D4AB57146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0B-7C88-452D-A061-469E05EA0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1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3194-ADCE-479F-A7CF-98D4AB57146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0B-7C88-452D-A061-469E05EA0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2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3194-ADCE-479F-A7CF-98D4AB57146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0B-7C88-452D-A061-469E05EA0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6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3194-ADCE-479F-A7CF-98D4AB57146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0B-7C88-452D-A061-469E05EA0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4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3194-ADCE-479F-A7CF-98D4AB57146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0B-7C88-452D-A061-469E05EA0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3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93194-ADCE-479F-A7CF-98D4AB57146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420B-7C88-452D-A061-469E05EA0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8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018182"/>
            <a:ext cx="7772399" cy="48980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"/>
            <a:ext cx="7772402" cy="52796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8150" y="1428403"/>
            <a:ext cx="62674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atin typeface="Tempus Sans ITC" panose="04020404030D07020202" pitchFamily="82" charset="0"/>
              </a:rPr>
              <a:t>I need help  from the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counselor!</a:t>
            </a:r>
          </a:p>
          <a:p>
            <a:r>
              <a:rPr lang="en-US" sz="2800" b="1" dirty="0" smtClean="0">
                <a:latin typeface="Tempus Sans ITC" panose="04020404030D07020202" pitchFamily="82" charset="0"/>
              </a:rPr>
              <a:t>     </a:t>
            </a:r>
            <a:r>
              <a:rPr lang="en-US" sz="2800" b="1" u="sng" dirty="0" smtClean="0">
                <a:latin typeface="Tempus Sans ITC" panose="04020404030D07020202" pitchFamily="82" charset="0"/>
              </a:rPr>
              <a:t> </a:t>
            </a:r>
            <a:r>
              <a:rPr lang="en-US" sz="2800" b="1" u="sng" dirty="0" err="1" smtClean="0">
                <a:latin typeface="Tempus Sans ITC" panose="04020404030D07020202" pitchFamily="82" charset="0"/>
              </a:rPr>
              <a:t>Name______________Date</a:t>
            </a:r>
            <a:r>
              <a:rPr lang="en-US" sz="2800" b="1" u="sng" dirty="0" smtClean="0">
                <a:latin typeface="Tempus Sans ITC" panose="04020404030D07020202" pitchFamily="82" charset="0"/>
              </a:rPr>
              <a:t>______</a:t>
            </a:r>
          </a:p>
          <a:p>
            <a:r>
              <a:rPr lang="en-US" sz="2800" b="1" dirty="0" smtClean="0">
                <a:latin typeface="Tempus Sans ITC" panose="04020404030D07020202" pitchFamily="82" charset="0"/>
              </a:rPr>
              <a:t>       </a:t>
            </a:r>
            <a:r>
              <a:rPr lang="en-US" sz="2800" b="1" u="sng" dirty="0" smtClean="0">
                <a:latin typeface="Tempus Sans ITC" panose="04020404030D07020202" pitchFamily="82" charset="0"/>
              </a:rPr>
              <a:t>Teacher (homeroom)____ _____</a:t>
            </a:r>
          </a:p>
          <a:p>
            <a:r>
              <a:rPr lang="en-US" sz="2800" b="1" dirty="0">
                <a:latin typeface="Tempus Sans ITC" panose="04020404030D07020202" pitchFamily="82" charset="0"/>
              </a:rPr>
              <a:t> </a:t>
            </a:r>
            <a:r>
              <a:rPr lang="en-US" sz="2800" b="1" dirty="0" smtClean="0">
                <a:latin typeface="Tempus Sans ITC" panose="04020404030D07020202" pitchFamily="82" charset="0"/>
              </a:rPr>
              <a:t>        </a:t>
            </a:r>
            <a:r>
              <a:rPr lang="en-US" sz="2800" b="1" u="sng" dirty="0" smtClean="0">
                <a:latin typeface="Tempus Sans ITC" panose="04020404030D07020202" pitchFamily="82" charset="0"/>
              </a:rPr>
              <a:t>My problem is (circle one):</a:t>
            </a:r>
          </a:p>
          <a:p>
            <a:pPr algn="ctr"/>
            <a:r>
              <a:rPr lang="en-US" sz="2800" b="1" dirty="0" smtClean="0">
                <a:latin typeface="Tempus Sans ITC" panose="04020404030D07020202" pitchFamily="82" charset="0"/>
              </a:rPr>
              <a:t>        friends       home      school     other   </a:t>
            </a:r>
            <a:r>
              <a:rPr lang="en-US" sz="2800" b="1" u="sng" dirty="0" smtClean="0">
                <a:latin typeface="Tempus Sans ITC" panose="04020404030D07020202" pitchFamily="82" charset="0"/>
              </a:rPr>
              <a:t>       </a:t>
            </a:r>
            <a:r>
              <a:rPr lang="en-US" sz="2800" b="1" dirty="0" smtClean="0">
                <a:latin typeface="Tempus Sans ITC" panose="04020404030D07020202" pitchFamily="82" charset="0"/>
              </a:rPr>
              <a:t>     </a:t>
            </a:r>
            <a:r>
              <a:rPr lang="en-US" sz="2800" b="1" u="sng" dirty="0" smtClean="0">
                <a:latin typeface="Tempus Sans ITC" panose="04020404030D07020202" pitchFamily="82" charset="0"/>
              </a:rPr>
              <a:t>My problem is this big (circle one):</a:t>
            </a:r>
            <a:endParaRPr lang="en-US" sz="2800" b="1" u="sng" dirty="0">
              <a:latin typeface="Tempus Sans ITC" panose="04020404030D07020202" pitchFamily="82" charset="0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       1   2   3   4   5   6   7   8   9   10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468" y="1428056"/>
            <a:ext cx="1599932" cy="21620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468" y="5757205"/>
            <a:ext cx="1599932" cy="216207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66800" y="6172200"/>
            <a:ext cx="55054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u="sng" dirty="0">
                <a:solidFill>
                  <a:prstClr val="black"/>
                </a:solidFill>
                <a:latin typeface="Tempus Sans ITC" panose="04020404030D07020202" pitchFamily="82" charset="0"/>
              </a:rPr>
              <a:t>I need help  from </a:t>
            </a:r>
            <a:r>
              <a:rPr lang="en-US" sz="2800" b="1" u="sng" dirty="0" smtClean="0">
                <a:solidFill>
                  <a:prstClr val="black"/>
                </a:solidFill>
                <a:latin typeface="Tempus Sans ITC" panose="04020404030D07020202" pitchFamily="82" charset="0"/>
              </a:rPr>
              <a:t>the </a:t>
            </a:r>
            <a:r>
              <a:rPr lang="en-US" sz="28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counselor!</a:t>
            </a:r>
            <a:endParaRPr lang="en-US" sz="2800" b="1" u="sng" dirty="0">
              <a:solidFill>
                <a:prstClr val="black"/>
              </a:solidFill>
              <a:latin typeface="Tempus Sans ITC" panose="04020404030D07020202" pitchFamily="82" charset="0"/>
            </a:endParaRPr>
          </a:p>
          <a:p>
            <a:pPr lvl="0" algn="ctr"/>
            <a:r>
              <a:rPr lang="en-US" sz="2800" b="1" u="sng" dirty="0" err="1" smtClean="0">
                <a:solidFill>
                  <a:prstClr val="black"/>
                </a:solidFill>
                <a:latin typeface="Tempus Sans ITC" panose="04020404030D07020202" pitchFamily="82" charset="0"/>
              </a:rPr>
              <a:t>Name______________Date</a:t>
            </a:r>
            <a:r>
              <a:rPr lang="en-US" sz="2800" b="1" u="sng" dirty="0">
                <a:solidFill>
                  <a:prstClr val="black"/>
                </a:solidFill>
                <a:latin typeface="Tempus Sans ITC" panose="04020404030D07020202" pitchFamily="82" charset="0"/>
              </a:rPr>
              <a:t>______</a:t>
            </a:r>
          </a:p>
          <a:p>
            <a:pPr lvl="0"/>
            <a:r>
              <a:rPr lang="en-US" sz="2800" b="1" u="sng" dirty="0" smtClean="0">
                <a:solidFill>
                  <a:prstClr val="black"/>
                </a:solidFill>
                <a:latin typeface="Tempus Sans ITC" panose="04020404030D07020202" pitchFamily="82" charset="0"/>
              </a:rPr>
              <a:t>Teacher </a:t>
            </a:r>
            <a:r>
              <a:rPr lang="en-US" sz="2800" b="1" u="sng" dirty="0">
                <a:solidFill>
                  <a:prstClr val="black"/>
                </a:solidFill>
                <a:latin typeface="Tempus Sans ITC" panose="04020404030D07020202" pitchFamily="82" charset="0"/>
              </a:rPr>
              <a:t>(homeroom</a:t>
            </a:r>
            <a:r>
              <a:rPr lang="en-US" sz="2800" b="1" u="sng" dirty="0" smtClean="0">
                <a:solidFill>
                  <a:prstClr val="black"/>
                </a:solidFill>
                <a:latin typeface="Tempus Sans ITC" panose="04020404030D07020202" pitchFamily="82" charset="0"/>
              </a:rPr>
              <a:t>)___________</a:t>
            </a:r>
            <a:endParaRPr lang="en-US" sz="2800" b="1" u="sng" dirty="0">
              <a:solidFill>
                <a:prstClr val="black"/>
              </a:solidFill>
              <a:latin typeface="Tempus Sans ITC" panose="04020404030D07020202" pitchFamily="82" charset="0"/>
            </a:endParaRPr>
          </a:p>
          <a:p>
            <a:pPr lvl="0"/>
            <a:r>
              <a:rPr lang="en-US" sz="2800" b="1" u="sng" dirty="0" smtClean="0">
                <a:solidFill>
                  <a:prstClr val="black"/>
                </a:solidFill>
                <a:latin typeface="Tempus Sans ITC" panose="04020404030D07020202" pitchFamily="82" charset="0"/>
              </a:rPr>
              <a:t>My </a:t>
            </a:r>
            <a:r>
              <a:rPr lang="en-US" sz="2800" b="1" u="sng" dirty="0">
                <a:solidFill>
                  <a:prstClr val="black"/>
                </a:solidFill>
                <a:latin typeface="Tempus Sans ITC" panose="04020404030D07020202" pitchFamily="82" charset="0"/>
              </a:rPr>
              <a:t>problem is (circle one</a:t>
            </a:r>
            <a:r>
              <a:rPr lang="en-US" sz="2800" b="1" u="sng" dirty="0" smtClean="0">
                <a:solidFill>
                  <a:prstClr val="black"/>
                </a:solidFill>
                <a:latin typeface="Tempus Sans ITC" panose="04020404030D07020202" pitchFamily="82" charset="0"/>
              </a:rPr>
              <a:t>):</a:t>
            </a:r>
            <a:r>
              <a:rPr lang="en-US" sz="2800" b="1" dirty="0" smtClean="0">
                <a:solidFill>
                  <a:prstClr val="black"/>
                </a:solidFill>
                <a:latin typeface="Tempus Sans ITC" panose="04020404030D07020202" pitchFamily="82" charset="0"/>
              </a:rPr>
              <a:t>  </a:t>
            </a: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empus Sans ITC" panose="04020404030D07020202" pitchFamily="82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Tempus Sans ITC" panose="04020404030D07020202" pitchFamily="82" charset="0"/>
              </a:rPr>
              <a:t>friends   </a:t>
            </a:r>
            <a:r>
              <a:rPr lang="en-US" sz="2800" b="1" dirty="0" smtClean="0">
                <a:solidFill>
                  <a:prstClr val="black"/>
                </a:solidFill>
                <a:latin typeface="Tempus Sans ITC" panose="04020404030D07020202" pitchFamily="82" charset="0"/>
              </a:rPr>
              <a:t>   </a:t>
            </a:r>
            <a:r>
              <a:rPr lang="en-US" sz="2800" b="1" dirty="0">
                <a:solidFill>
                  <a:prstClr val="black"/>
                </a:solidFill>
                <a:latin typeface="Tempus Sans ITC" panose="04020404030D07020202" pitchFamily="82" charset="0"/>
              </a:rPr>
              <a:t>home      school     other</a:t>
            </a:r>
          </a:p>
          <a:p>
            <a:pPr lvl="0"/>
            <a:r>
              <a:rPr lang="en-US" sz="2800" b="1" u="sng" dirty="0" smtClean="0">
                <a:solidFill>
                  <a:prstClr val="black"/>
                </a:solidFill>
                <a:latin typeface="Tempus Sans ITC" panose="04020404030D07020202" pitchFamily="82" charset="0"/>
              </a:rPr>
              <a:t>My </a:t>
            </a:r>
            <a:r>
              <a:rPr lang="en-US" sz="2800" b="1" u="sng" dirty="0">
                <a:solidFill>
                  <a:prstClr val="black"/>
                </a:solidFill>
                <a:latin typeface="Tempus Sans ITC" panose="04020404030D07020202" pitchFamily="82" charset="0"/>
              </a:rPr>
              <a:t>problem is this big (circle </a:t>
            </a:r>
            <a:r>
              <a:rPr lang="en-US" sz="2800" b="1" u="sng" dirty="0" smtClean="0">
                <a:solidFill>
                  <a:prstClr val="black"/>
                </a:solidFill>
                <a:latin typeface="Tempus Sans ITC" panose="04020404030D07020202" pitchFamily="82" charset="0"/>
              </a:rPr>
              <a:t>one</a:t>
            </a:r>
            <a:r>
              <a:rPr lang="en-US" sz="2800" b="1" u="sng" dirty="0">
                <a:solidFill>
                  <a:prstClr val="black"/>
                </a:solidFill>
                <a:latin typeface="Tempus Sans ITC" panose="04020404030D07020202" pitchFamily="82" charset="0"/>
              </a:rPr>
              <a:t>):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       1   2   3   4   5   6   7   8   9   10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7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98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Tempus Sans ITC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Hull</dc:creator>
  <cp:lastModifiedBy>Michelle Hull</cp:lastModifiedBy>
  <cp:revision>5</cp:revision>
  <dcterms:created xsi:type="dcterms:W3CDTF">2017-08-09T14:10:20Z</dcterms:created>
  <dcterms:modified xsi:type="dcterms:W3CDTF">2017-08-09T14:40:47Z</dcterms:modified>
</cp:coreProperties>
</file>