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3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3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4E5D-21F2-4096-AA38-5F12CBA7C71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FF54-D0FF-4015-BEF4-937B82F4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132" y="479426"/>
            <a:ext cx="9144000" cy="977899"/>
          </a:xfrm>
        </p:spPr>
        <p:txBody>
          <a:bodyPr/>
          <a:lstStyle/>
          <a:p>
            <a:r>
              <a:rPr lang="en-US" b="1" dirty="0"/>
              <a:t>CH 10 Sec 3: War of 1812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837" y="1994694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/>
              <a:t>Path to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33" y="3309540"/>
            <a:ext cx="257175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1" y="3566715"/>
            <a:ext cx="28575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56" y="3416299"/>
            <a:ext cx="2857500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1333" y="5286375"/>
            <a:ext cx="261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Bombing of Fort McHenry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488" y="5479256"/>
            <a:ext cx="212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USS Constitution</a:t>
            </a:r>
          </a:p>
          <a:p>
            <a:r>
              <a:rPr lang="en-US" dirty="0"/>
              <a:t>“Old Ironsides”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3238" y="5286375"/>
            <a:ext cx="259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Gen. Andrew Jackson </a:t>
            </a:r>
            <a:r>
              <a:rPr lang="en-US" dirty="0" smtClean="0"/>
              <a:t>at the </a:t>
            </a:r>
            <a:r>
              <a:rPr lang="en-US" dirty="0"/>
              <a:t>Battle of New Orleans</a:t>
            </a:r>
          </a:p>
        </p:txBody>
      </p:sp>
    </p:spTree>
    <p:extLst>
      <p:ext uri="{BB962C8B-B14F-4D97-AF65-F5344CB8AC3E}">
        <p14:creationId xmlns:p14="http://schemas.microsoft.com/office/powerpoint/2010/main" val="22445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19" y="507479"/>
            <a:ext cx="3393281" cy="1325563"/>
          </a:xfrm>
        </p:spPr>
        <p:txBody>
          <a:bodyPr/>
          <a:lstStyle/>
          <a:p>
            <a:pPr algn="ctr"/>
            <a:r>
              <a:rPr lang="en-US" b="1" dirty="0"/>
              <a:t>Tripolitan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21" y="21328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War with </a:t>
            </a:r>
            <a:r>
              <a:rPr lang="en-US" sz="3200" b="1" dirty="0" smtClean="0"/>
              <a:t>Tripoli </a:t>
            </a:r>
            <a:r>
              <a:rPr lang="en-US" sz="3200" b="1" dirty="0"/>
              <a:t>against Barbary pirates</a:t>
            </a:r>
          </a:p>
          <a:p>
            <a:pPr marL="0" indent="0">
              <a:buNone/>
            </a:pPr>
            <a:r>
              <a:rPr lang="en-US" sz="3200" b="1" dirty="0"/>
              <a:t>	- Barbary Coast – north </a:t>
            </a:r>
            <a:r>
              <a:rPr lang="en-US" sz="3200" b="1" dirty="0" smtClean="0"/>
              <a:t>African </a:t>
            </a:r>
            <a:r>
              <a:rPr lang="en-US" sz="3200" b="1" dirty="0"/>
              <a:t>coast</a:t>
            </a:r>
          </a:p>
          <a:p>
            <a:pPr marL="0" indent="0">
              <a:buNone/>
            </a:pPr>
            <a:endParaRPr lang="en-US" sz="3200" b="1" dirty="0"/>
          </a:p>
          <a:p>
            <a:pPr marL="1279525" indent="-1279525">
              <a:buNone/>
            </a:pPr>
            <a:r>
              <a:rPr lang="en-US" sz="3200" b="1" dirty="0"/>
              <a:t>Reason: U.S. refuses to pay </a:t>
            </a:r>
            <a:r>
              <a:rPr lang="en-US" sz="3200" b="1" dirty="0" smtClean="0"/>
              <a:t>tribute </a:t>
            </a:r>
            <a:r>
              <a:rPr lang="en-US" sz="3200" b="1" dirty="0"/>
              <a:t>so Barbary pirates raided merchant ships</a:t>
            </a:r>
          </a:p>
          <a:p>
            <a:pPr marL="0" indent="0">
              <a:buNone/>
            </a:pPr>
            <a:r>
              <a:rPr lang="en-US" sz="3200" b="1" dirty="0"/>
              <a:t>Jefferson sends small </a:t>
            </a:r>
            <a:r>
              <a:rPr lang="en-US" sz="3200" b="1" dirty="0" smtClean="0"/>
              <a:t>navy </a:t>
            </a:r>
            <a:r>
              <a:rPr lang="en-US" sz="3200" b="1" dirty="0"/>
              <a:t>to free US sailors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US merchants trading all over the world – </a:t>
            </a:r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        </a:t>
            </a:r>
            <a:r>
              <a:rPr lang="en-US" sz="1800" b="1" dirty="0" smtClean="0"/>
              <a:t>tribute</a:t>
            </a: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8" y="360910"/>
            <a:ext cx="2569369" cy="161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33" y="1873175"/>
            <a:ext cx="1271588" cy="1799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245561"/>
            <a:ext cx="1442266" cy="153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968" y="4308475"/>
            <a:ext cx="1487706" cy="1859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8968" y="6244194"/>
            <a:ext cx="178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Stephen Decatur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062" y="14316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7" y="264321"/>
            <a:ext cx="3662363" cy="1619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Problems with </a:t>
            </a:r>
            <a:r>
              <a:rPr lang="en-US" b="1" dirty="0" smtClean="0"/>
              <a:t>England </a:t>
            </a:r>
            <a:r>
              <a:rPr lang="en-US" b="1" dirty="0"/>
              <a:t>and </a:t>
            </a:r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894" y="2419855"/>
            <a:ext cx="10515600" cy="378380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BOTH countries </a:t>
            </a:r>
            <a:r>
              <a:rPr lang="en-US" b="1" dirty="0" smtClean="0"/>
              <a:t>raid </a:t>
            </a:r>
            <a:r>
              <a:rPr lang="en-US" b="1" dirty="0"/>
              <a:t>American ships</a:t>
            </a:r>
          </a:p>
          <a:p>
            <a:pPr marL="914400" indent="-914400">
              <a:buNone/>
            </a:pPr>
            <a:endParaRPr lang="en-US" dirty="0"/>
          </a:p>
          <a:p>
            <a:pPr marL="914400" indent="-914400">
              <a:buNone/>
            </a:pPr>
            <a:endParaRPr lang="en-US" dirty="0"/>
          </a:p>
          <a:p>
            <a:pPr marL="914400" indent="-914400">
              <a:buNone/>
            </a:pPr>
            <a:endParaRPr lang="en-US" dirty="0"/>
          </a:p>
          <a:p>
            <a:pPr marL="914400" indent="-914400">
              <a:buNone/>
            </a:pPr>
            <a:endParaRPr lang="en-US" dirty="0"/>
          </a:p>
          <a:p>
            <a:pPr marL="914400" indent="-914400">
              <a:buNone/>
            </a:pPr>
            <a:r>
              <a:rPr lang="en-US" b="1" dirty="0"/>
              <a:t>England </a:t>
            </a:r>
            <a:r>
              <a:rPr lang="en-US" b="1" dirty="0" smtClean="0"/>
              <a:t>impress </a:t>
            </a:r>
            <a:r>
              <a:rPr lang="en-US" b="1" dirty="0"/>
              <a:t>American sailors – kidnaps them for use in their Navy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4338"/>
            <a:ext cx="27527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363" y="328612"/>
            <a:ext cx="25717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537" y="5545930"/>
            <a:ext cx="2857500" cy="115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513" y="3088482"/>
            <a:ext cx="2609850" cy="1800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4650" y="3665428"/>
            <a:ext cx="187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USS Chesapeake vs. HMS Leopard</a:t>
            </a:r>
          </a:p>
        </p:txBody>
      </p:sp>
    </p:spTree>
    <p:extLst>
      <p:ext uri="{BB962C8B-B14F-4D97-AF65-F5344CB8AC3E}">
        <p14:creationId xmlns:p14="http://schemas.microsoft.com/office/powerpoint/2010/main" val="2331907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99" y="211408"/>
            <a:ext cx="8251425" cy="1325563"/>
          </a:xfrm>
        </p:spPr>
        <p:txBody>
          <a:bodyPr/>
          <a:lstStyle/>
          <a:p>
            <a:r>
              <a:rPr lang="en-US" b="1" dirty="0"/>
              <a:t>American </a:t>
            </a:r>
            <a:r>
              <a:rPr lang="en-US" b="1" dirty="0" smtClean="0"/>
              <a:t>Policy </a:t>
            </a:r>
            <a:r>
              <a:rPr lang="en-US" b="1" dirty="0"/>
              <a:t>– Stay </a:t>
            </a:r>
            <a:r>
              <a:rPr lang="en-US" b="1" dirty="0" smtClean="0"/>
              <a:t>Neutral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11274"/>
            <a:ext cx="10515600" cy="53824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Thomas </a:t>
            </a:r>
            <a:r>
              <a:rPr lang="en-US" sz="3200" b="1" dirty="0" smtClean="0"/>
              <a:t>Jefferson – “peaceful coercion”</a:t>
            </a:r>
            <a:endParaRPr lang="en-US" sz="3200" b="1" dirty="0"/>
          </a:p>
          <a:p>
            <a:pPr lvl="1">
              <a:buFontTx/>
              <a:buChar char="-"/>
            </a:pPr>
            <a:r>
              <a:rPr lang="en-US" sz="3200" b="1" dirty="0"/>
              <a:t>Congress passes the EMBARGO Act of 1807</a:t>
            </a:r>
          </a:p>
          <a:p>
            <a:pPr lvl="2">
              <a:buFontTx/>
              <a:buChar char="-"/>
            </a:pPr>
            <a:r>
              <a:rPr lang="en-US" sz="3200" b="1" dirty="0"/>
              <a:t>Designed to protect American sailors</a:t>
            </a:r>
          </a:p>
          <a:p>
            <a:pPr lvl="2">
              <a:buFontTx/>
              <a:buChar char="-"/>
            </a:pPr>
            <a:r>
              <a:rPr lang="en-US" sz="3200" b="1" dirty="0" smtClean="0"/>
              <a:t>No </a:t>
            </a:r>
            <a:r>
              <a:rPr lang="en-US" sz="3200" b="1" dirty="0"/>
              <a:t>trading to </a:t>
            </a:r>
            <a:r>
              <a:rPr lang="en-US" sz="3200" b="1" dirty="0" smtClean="0"/>
              <a:t>foreign ports</a:t>
            </a:r>
            <a:endParaRPr lang="en-US" sz="3200" b="1" dirty="0"/>
          </a:p>
          <a:p>
            <a:pPr lvl="2">
              <a:buFontTx/>
              <a:buChar char="-"/>
            </a:pPr>
            <a:r>
              <a:rPr lang="en-US" sz="3200" b="1" dirty="0"/>
              <a:t>US ports closed to </a:t>
            </a:r>
            <a:r>
              <a:rPr lang="en-US" sz="3200" b="1" dirty="0" smtClean="0"/>
              <a:t>British </a:t>
            </a:r>
            <a:r>
              <a:rPr lang="en-US" sz="3200" b="1" dirty="0"/>
              <a:t>ships</a:t>
            </a:r>
          </a:p>
          <a:p>
            <a:pPr lvl="2">
              <a:buFontTx/>
              <a:buChar char="-"/>
            </a:pPr>
            <a:r>
              <a:rPr lang="en-US" sz="3200" b="1" dirty="0"/>
              <a:t>Hurts American economy most</a:t>
            </a:r>
          </a:p>
          <a:p>
            <a:pPr marL="914400" lvl="2" indent="0">
              <a:buNone/>
            </a:pPr>
            <a:endParaRPr lang="en-US" sz="3200" b="1" dirty="0"/>
          </a:p>
          <a:p>
            <a:pPr marL="3394075" lvl="2" indent="-3394075">
              <a:buNone/>
            </a:pPr>
            <a:r>
              <a:rPr lang="en-US" sz="3200" b="1" dirty="0"/>
              <a:t>2. James </a:t>
            </a:r>
            <a:r>
              <a:rPr lang="en-US" sz="3200" b="1" dirty="0" smtClean="0"/>
              <a:t>Madison – becomes President in 1809 </a:t>
            </a:r>
            <a:endParaRPr lang="en-US" sz="3200" b="1" dirty="0"/>
          </a:p>
          <a:p>
            <a:pPr marL="914400" lvl="2" indent="-91440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 no </a:t>
            </a:r>
            <a:r>
              <a:rPr lang="en-US" sz="3200" b="1" dirty="0"/>
              <a:t>French or English trade depending on which ends raids first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168" y="1643062"/>
            <a:ext cx="218122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423" y="3825482"/>
            <a:ext cx="2419350" cy="13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2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7" y="24606"/>
            <a:ext cx="8741568" cy="1183481"/>
          </a:xfrm>
        </p:spPr>
        <p:txBody>
          <a:bodyPr/>
          <a:lstStyle/>
          <a:p>
            <a:r>
              <a:rPr lang="en-US" b="1" dirty="0"/>
              <a:t>Embargo Act of 1807 Political Cartoon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4" y="1208087"/>
            <a:ext cx="7136243" cy="5352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1111" y="2150269"/>
            <a:ext cx="28432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What do you observe?</a:t>
            </a:r>
          </a:p>
        </p:txBody>
      </p:sp>
    </p:spTree>
    <p:extLst>
      <p:ext uri="{BB962C8B-B14F-4D97-AF65-F5344CB8AC3E}">
        <p14:creationId xmlns:p14="http://schemas.microsoft.com/office/powerpoint/2010/main" val="842124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51" y="507146"/>
            <a:ext cx="6012656" cy="969168"/>
          </a:xfrm>
        </p:spPr>
        <p:txBody>
          <a:bodyPr/>
          <a:lstStyle/>
          <a:p>
            <a:r>
              <a:rPr lang="en-US" b="1" dirty="0"/>
              <a:t>Native American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56" y="2454275"/>
            <a:ext cx="11599070" cy="4182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1. England &amp; NATAMS block US growth westward</a:t>
            </a:r>
          </a:p>
          <a:p>
            <a:pPr marL="0" indent="0">
              <a:buNone/>
            </a:pPr>
            <a:r>
              <a:rPr lang="en-US" sz="3200" b="1" dirty="0"/>
              <a:t>2. NATAMS cede more </a:t>
            </a:r>
            <a:r>
              <a:rPr lang="en-US" sz="3200" b="1" dirty="0" smtClean="0"/>
              <a:t>land </a:t>
            </a:r>
            <a:r>
              <a:rPr lang="en-US" sz="3200" b="1" dirty="0"/>
              <a:t>to US</a:t>
            </a:r>
          </a:p>
          <a:p>
            <a:pPr marL="400050" indent="-400050">
              <a:buNone/>
            </a:pPr>
            <a:r>
              <a:rPr lang="en-US" sz="3200" b="1" dirty="0"/>
              <a:t>3. TECUMSEH, Shawnee Chief – stop US expansion; tries to unite </a:t>
            </a:r>
            <a:r>
              <a:rPr lang="en-US" sz="3200" b="1" dirty="0" smtClean="0"/>
              <a:t>tribes to prevent expansion.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4. Battle of </a:t>
            </a:r>
            <a:r>
              <a:rPr lang="en-US" sz="3200" b="1" dirty="0" smtClean="0"/>
              <a:t>Tippecanoe</a:t>
            </a:r>
            <a:endParaRPr lang="en-US" sz="3200" b="1" dirty="0"/>
          </a:p>
          <a:p>
            <a:pPr marL="0" indent="0">
              <a:buNone/>
              <a:tabLst>
                <a:tab pos="1371600" algn="l"/>
              </a:tabLst>
            </a:pPr>
            <a:r>
              <a:rPr lang="en-US" sz="3200" b="1" dirty="0"/>
              <a:t>	a. makes William H. </a:t>
            </a:r>
            <a:r>
              <a:rPr lang="en-US" sz="3200" b="1" dirty="0" smtClean="0"/>
              <a:t>Harrison </a:t>
            </a:r>
            <a:r>
              <a:rPr lang="en-US" sz="3200" b="1" dirty="0"/>
              <a:t>a hero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sz="3200" b="1" dirty="0"/>
              <a:t>	b. Secures NW Territory for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357" y="279400"/>
            <a:ext cx="1460214" cy="193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82" y="279400"/>
            <a:ext cx="1628203" cy="1938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8" y="757238"/>
            <a:ext cx="104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Prophet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13780" y="1107281"/>
            <a:ext cx="117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Tecumseh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15" y="4244182"/>
            <a:ext cx="2378312" cy="1727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5" y="5108178"/>
            <a:ext cx="1333214" cy="16127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7271" y="630940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Harrison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9704342" y="6119693"/>
            <a:ext cx="241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Battle of Tippecanoe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06" y="2304547"/>
            <a:ext cx="1472817" cy="127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9328" y="2346829"/>
            <a:ext cx="153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Tecumseh confronts Harrison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09" y="1291947"/>
            <a:ext cx="1908473" cy="12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5780" y="1297222"/>
            <a:ext cx="1495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England encourages NATAM raids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995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2" grpId="0"/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RECAP: EVENTS – PRE-WAR of 1812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346993"/>
            <a:ext cx="11787187" cy="5132387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4000" b="1" dirty="0"/>
              <a:t>WAR in </a:t>
            </a:r>
            <a:r>
              <a:rPr lang="en-US" sz="4000" b="1" dirty="0" smtClean="0"/>
              <a:t>Tripoli </a:t>
            </a:r>
            <a:r>
              <a:rPr lang="en-US" sz="4000" b="1" dirty="0"/>
              <a:t>w/ BARBARY PIRATES </a:t>
            </a:r>
            <a:r>
              <a:rPr lang="en-US" b="1" dirty="0"/>
              <a:t>(1801 – 1805)</a:t>
            </a:r>
          </a:p>
          <a:p>
            <a:pPr marL="0" indent="0">
              <a:buNone/>
            </a:pPr>
            <a:endParaRPr lang="en-US" b="1" dirty="0"/>
          </a:p>
          <a:p>
            <a:pPr marL="1165225" indent="-1165225">
              <a:buNone/>
            </a:pPr>
            <a:r>
              <a:rPr lang="en-US" sz="4000" b="1" dirty="0"/>
              <a:t>2. </a:t>
            </a:r>
            <a:r>
              <a:rPr lang="en-US" sz="4000" b="1" dirty="0" smtClean="0"/>
              <a:t>Impressment </a:t>
            </a:r>
            <a:r>
              <a:rPr lang="en-US" sz="4000" b="1" dirty="0"/>
              <a:t>OF US SAILORS BY ENGLAND; SEIZING OF SHIPS &amp; CARGO BY ENGLAND &amp; FRANCE</a:t>
            </a:r>
          </a:p>
          <a:p>
            <a:pPr marL="1165225" indent="-1165225">
              <a:buNone/>
            </a:pPr>
            <a:endParaRPr lang="en-US" sz="4000" b="1" dirty="0"/>
          </a:p>
          <a:p>
            <a:pPr marL="1165225" indent="-1165225">
              <a:buNone/>
            </a:pPr>
            <a:r>
              <a:rPr lang="en-US" sz="4000" b="1" dirty="0"/>
              <a:t>3. </a:t>
            </a:r>
            <a:r>
              <a:rPr lang="en-US" sz="4000" b="1" dirty="0" smtClean="0"/>
              <a:t>Embargo </a:t>
            </a:r>
            <a:r>
              <a:rPr lang="en-US" sz="4000" b="1" dirty="0"/>
              <a:t>ACT OF 1807 – NO </a:t>
            </a:r>
            <a:r>
              <a:rPr lang="en-US" sz="4000" b="1" dirty="0" smtClean="0"/>
              <a:t>Trade</a:t>
            </a:r>
            <a:endParaRPr lang="en-US" sz="4000" b="1" dirty="0"/>
          </a:p>
          <a:p>
            <a:pPr marL="1165225" indent="-1165225">
              <a:buNone/>
            </a:pPr>
            <a:endParaRPr lang="en-US" sz="4000" b="1" dirty="0"/>
          </a:p>
          <a:p>
            <a:pPr marL="1165225" indent="-1165225">
              <a:buNone/>
            </a:pPr>
            <a:r>
              <a:rPr lang="en-US" sz="4000" b="1" dirty="0"/>
              <a:t>4. GROWING </a:t>
            </a:r>
            <a:r>
              <a:rPr lang="en-US" sz="4000" b="1"/>
              <a:t>PROBLEMS </a:t>
            </a:r>
            <a:r>
              <a:rPr lang="en-US" sz="4000" b="1" smtClean="0"/>
              <a:t>W/NATAMS IN </a:t>
            </a:r>
            <a:r>
              <a:rPr lang="en-US" sz="4000" b="1" dirty="0"/>
              <a:t>THE WEST</a:t>
            </a:r>
          </a:p>
        </p:txBody>
      </p:sp>
    </p:spTree>
    <p:extLst>
      <p:ext uri="{BB962C8B-B14F-4D97-AF65-F5344CB8AC3E}">
        <p14:creationId xmlns:p14="http://schemas.microsoft.com/office/powerpoint/2010/main" val="3585446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240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CH 10 Sec 3: War of 1812</vt:lpstr>
      <vt:lpstr>Tripolitan War</vt:lpstr>
      <vt:lpstr>Problems with England and France</vt:lpstr>
      <vt:lpstr>American Policy – Stay Neutral</vt:lpstr>
      <vt:lpstr>Embargo Act of 1807 Political Cartoon</vt:lpstr>
      <vt:lpstr>Native American Problems</vt:lpstr>
      <vt:lpstr>RECAP: EVENTS – PRE-WAR of 1812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10 Sec 3: War of 1812</dc:title>
  <dc:creator>John Stemler</dc:creator>
  <cp:lastModifiedBy>jstemler</cp:lastModifiedBy>
  <cp:revision>19</cp:revision>
  <dcterms:created xsi:type="dcterms:W3CDTF">2017-02-15T08:23:50Z</dcterms:created>
  <dcterms:modified xsi:type="dcterms:W3CDTF">2017-11-28T11:45:24Z</dcterms:modified>
</cp:coreProperties>
</file>