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-25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4CFD-408C-4EF5-8916-2B1416301C7C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C786-FC65-4474-8B04-02F19C49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79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4CFD-408C-4EF5-8916-2B1416301C7C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C786-FC65-4474-8B04-02F19C49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76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4CFD-408C-4EF5-8916-2B1416301C7C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C786-FC65-4474-8B04-02F19C49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0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4CFD-408C-4EF5-8916-2B1416301C7C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C786-FC65-4474-8B04-02F19C49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9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4CFD-408C-4EF5-8916-2B1416301C7C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C786-FC65-4474-8B04-02F19C49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49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4CFD-408C-4EF5-8916-2B1416301C7C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C786-FC65-4474-8B04-02F19C49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35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4CFD-408C-4EF5-8916-2B1416301C7C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C786-FC65-4474-8B04-02F19C49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5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4CFD-408C-4EF5-8916-2B1416301C7C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C786-FC65-4474-8B04-02F19C49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5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4CFD-408C-4EF5-8916-2B1416301C7C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C786-FC65-4474-8B04-02F19C49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0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4CFD-408C-4EF5-8916-2B1416301C7C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C786-FC65-4474-8B04-02F19C49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9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4CFD-408C-4EF5-8916-2B1416301C7C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C786-FC65-4474-8B04-02F19C49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6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14CFD-408C-4EF5-8916-2B1416301C7C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EC786-FC65-4474-8B04-02F19C49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2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Chapter 12 Sec 2</a:t>
            </a:r>
            <a:br>
              <a:rPr lang="en-US" b="1" dirty="0" smtClean="0"/>
            </a:br>
            <a:r>
              <a:rPr lang="en-US" b="1" dirty="0" smtClean="0"/>
              <a:t>Jackson’s Policy Towards NATAMS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Essential Question: How has Jackson impacted the United States?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858" y="1030288"/>
            <a:ext cx="1266283" cy="19037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07" y="1030287"/>
            <a:ext cx="1266283" cy="190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37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8259" y="1024692"/>
            <a:ext cx="6941695" cy="2977682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/>
              <a:t>What </a:t>
            </a:r>
            <a:r>
              <a:rPr lang="en-US" sz="7200" b="1" dirty="0"/>
              <a:t>are some characteristics of a </a:t>
            </a:r>
            <a:r>
              <a:rPr lang="en-US" sz="7200" b="1" dirty="0" smtClean="0"/>
              <a:t>civilization?</a:t>
            </a:r>
            <a:endParaRPr lang="en-US" sz="7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6010" y="4362138"/>
            <a:ext cx="10515600" cy="1942242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 smtClean="0"/>
              <a:t>Think about it! </a:t>
            </a:r>
            <a:endParaRPr lang="en-US" sz="9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250" y="898294"/>
            <a:ext cx="3510197" cy="323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7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1901"/>
          </a:xfrm>
        </p:spPr>
        <p:txBody>
          <a:bodyPr/>
          <a:lstStyle/>
          <a:p>
            <a:r>
              <a:rPr lang="en-US" b="1" dirty="0"/>
              <a:t>What are some characteristics of a civilization?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73" y="1253331"/>
            <a:ext cx="2928925" cy="29289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366" y="1476954"/>
            <a:ext cx="2929900" cy="19520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80" y="1399394"/>
            <a:ext cx="2968870" cy="21606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35" y="4444851"/>
            <a:ext cx="2587752" cy="1722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81" y="4444851"/>
            <a:ext cx="2643504" cy="17740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225" y="3567394"/>
            <a:ext cx="3007209" cy="28869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745" y="1111577"/>
            <a:ext cx="1184373" cy="23174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495" y="3733351"/>
            <a:ext cx="2508976" cy="25089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21796" y="5265222"/>
            <a:ext cx="464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35320" y="3733351"/>
            <a:ext cx="457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4948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latin typeface="Aharoni" panose="02010803020104030203" pitchFamily="2" charset="-79"/>
                <a:cs typeface="Aharoni" panose="02010803020104030203" pitchFamily="2" charset="-79"/>
              </a:rPr>
              <a:t>Two U.S. Policies Towards NATAMS  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177065" y="1685926"/>
            <a:ext cx="4061995" cy="742130"/>
          </a:xfrm>
        </p:spPr>
        <p:txBody>
          <a:bodyPr>
            <a:noAutofit/>
          </a:bodyPr>
          <a:lstStyle/>
          <a:p>
            <a:pPr algn="ctr"/>
            <a:r>
              <a:rPr lang="en-US" sz="4400" smtClean="0"/>
              <a:t>Assimilation</a:t>
            </a:r>
            <a:endParaRPr lang="en-US" sz="4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29168" y="2424062"/>
            <a:ext cx="5157787" cy="3684588"/>
          </a:xfrm>
        </p:spPr>
        <p:txBody>
          <a:bodyPr>
            <a:normAutofit/>
          </a:bodyPr>
          <a:lstStyle/>
          <a:p>
            <a:pPr lvl="1"/>
            <a:r>
              <a:rPr lang="en-US" sz="2800" b="1" dirty="0" smtClean="0"/>
              <a:t>Become like white man with same civilization ideas – same language, same religious ideas, etc.</a:t>
            </a:r>
          </a:p>
          <a:p>
            <a:pPr lvl="1"/>
            <a:endParaRPr lang="en-US" sz="2800" b="1" dirty="0" smtClean="0"/>
          </a:p>
          <a:p>
            <a:pPr lvl="1"/>
            <a:r>
              <a:rPr lang="en-US" sz="2800" b="1" dirty="0" smtClean="0"/>
              <a:t>Become a U.S. citizen</a:t>
            </a:r>
          </a:p>
          <a:p>
            <a:pPr marL="457200" lvl="1" indent="0">
              <a:buNone/>
            </a:pPr>
            <a:endParaRPr lang="en-US" sz="2800" b="1" dirty="0" smtClean="0"/>
          </a:p>
          <a:p>
            <a:pPr lvl="1"/>
            <a:r>
              <a:rPr lang="en-US" sz="2800" b="1" dirty="0" smtClean="0"/>
              <a:t>G. Washington’s Policy</a:t>
            </a:r>
            <a:endParaRPr lang="en-US" sz="2800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172199" y="1685926"/>
            <a:ext cx="5357813" cy="823912"/>
          </a:xfrm>
        </p:spPr>
        <p:txBody>
          <a:bodyPr>
            <a:noAutofit/>
          </a:bodyPr>
          <a:lstStyle/>
          <a:p>
            <a:pPr algn="ctr"/>
            <a:r>
              <a:rPr lang="en-US" sz="4400" smtClean="0"/>
              <a:t>Removal/Reservation</a:t>
            </a:r>
            <a:endParaRPr lang="en-US" sz="4400" dirty="0"/>
          </a:p>
        </p:txBody>
      </p:sp>
      <p:sp>
        <p:nvSpPr>
          <p:cNvPr id="25" name="TextBox 24"/>
          <p:cNvSpPr txBox="1"/>
          <p:nvPr/>
        </p:nvSpPr>
        <p:spPr>
          <a:xfrm>
            <a:off x="6229920" y="2600442"/>
            <a:ext cx="4597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Whites did not like NATAMS on “their” land - thought better for both races</a:t>
            </a:r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Move to land west of Mississippi 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Started with T. Jefferson</a:t>
            </a:r>
            <a:endParaRPr lang="en-US" sz="2400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809" y="3854887"/>
            <a:ext cx="1511441" cy="1146176"/>
          </a:xfrm>
          <a:prstGeom prst="rect">
            <a:avLst/>
          </a:prstGeom>
        </p:spPr>
      </p:pic>
      <p:pic>
        <p:nvPicPr>
          <p:cNvPr id="11" name="Content Placeholder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97" y="3451227"/>
            <a:ext cx="1303348" cy="195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7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uiExpand="1" build="p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623"/>
          </a:xfrm>
        </p:spPr>
        <p:txBody>
          <a:bodyPr/>
          <a:lstStyle/>
          <a:p>
            <a:pPr algn="ctr"/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Five Civilized Tribes of the Southeast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853" y="1146748"/>
            <a:ext cx="10515600" cy="4351338"/>
          </a:xfrm>
        </p:spPr>
        <p:txBody>
          <a:bodyPr>
            <a:normAutofit/>
          </a:bodyPr>
          <a:lstStyle/>
          <a:p>
            <a:pPr>
              <a:tabLst>
                <a:tab pos="4572000" algn="l"/>
              </a:tabLst>
            </a:pPr>
            <a:r>
              <a:rPr lang="en-US" sz="3600" b="1" dirty="0" smtClean="0"/>
              <a:t>Four “C”s and an “S” </a:t>
            </a:r>
            <a:r>
              <a:rPr lang="en-US" sz="3600" dirty="0" smtClean="0"/>
              <a:t>– </a:t>
            </a:r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Cherokee</a:t>
            </a:r>
            <a:r>
              <a:rPr lang="en-US" sz="3600" dirty="0" smtClean="0"/>
              <a:t>, Chickasaw, 		Choctaw, Creek &amp; Seminole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30" y="2295617"/>
            <a:ext cx="5024860" cy="38406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2509401"/>
            <a:ext cx="569258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Cherokee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Creek</a:t>
            </a:r>
          </a:p>
          <a:p>
            <a:endParaRPr lang="en-US" sz="2800" b="1" dirty="0"/>
          </a:p>
          <a:p>
            <a:r>
              <a:rPr lang="en-US" sz="2800" b="1" dirty="0" smtClean="0"/>
              <a:t>Chickasaw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Choctaw</a:t>
            </a:r>
          </a:p>
          <a:p>
            <a:endParaRPr lang="en-US" sz="2800" b="1" dirty="0"/>
          </a:p>
          <a:p>
            <a:r>
              <a:rPr lang="en-US" sz="2800" b="1" dirty="0" smtClean="0"/>
              <a:t>Seminole</a:t>
            </a:r>
            <a:endParaRPr lang="en-US" sz="2800" b="1" dirty="0"/>
          </a:p>
          <a:p>
            <a:endParaRPr lang="en-US" sz="28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250482" y="2949833"/>
            <a:ext cx="1736697" cy="5236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957650" y="3725980"/>
            <a:ext cx="2138350" cy="3647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156142" y="3725980"/>
            <a:ext cx="2860102" cy="7294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387771" y="4250449"/>
            <a:ext cx="2600653" cy="9806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4851500" y="5609564"/>
            <a:ext cx="1136924" cy="4658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6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Arial Black" panose="020B0A04020102020204" pitchFamily="34" charset="0"/>
              </a:rPr>
              <a:t>Why “Civilized Tribes”?</a:t>
            </a:r>
            <a:endParaRPr lang="en-US" sz="6000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4" indent="0">
              <a:buNone/>
            </a:pPr>
            <a:r>
              <a:rPr lang="en-US" sz="3600" b="1" dirty="0" smtClean="0"/>
              <a:t>CHEROKEES had ALPHABET developed by SEQUOYA</a:t>
            </a:r>
          </a:p>
          <a:p>
            <a:pPr marL="0" lvl="4" indent="0">
              <a:buNone/>
            </a:pPr>
            <a:endParaRPr lang="en-US" sz="36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735" y="2535892"/>
            <a:ext cx="2977874" cy="3703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191" y="2613959"/>
            <a:ext cx="2950957" cy="36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41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Why “Civilized Tribes”?</a:t>
            </a:r>
            <a:endParaRPr lang="en-US" sz="48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1074069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CHEROKEES had a CONSTITUTION similar to the U.S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828800" lvl="4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CHEROKEES had a NEWSPAPER called the CHEROKEE PHOENIX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749716" y="3636043"/>
            <a:ext cx="3494053" cy="122845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jstemler\AppData\Local\Microsoft\Windows\Temporary Internet Files\Content.IE5\EERXKFAA\nativea-dw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968" y="2983831"/>
            <a:ext cx="2024337" cy="349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stemler\AppData\Local\Microsoft\Windows\Temporary Internet Files\Content.IE5\R8QNJQBM\phoenix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361" y="2765508"/>
            <a:ext cx="4334124" cy="326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95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latin typeface="Arial Black" panose="020B0A04020102020204" pitchFamily="34" charset="0"/>
              </a:rPr>
              <a:t>Why “Civilized Tribes”?</a:t>
            </a:r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2800" dirty="0" smtClean="0"/>
              <a:t>Many CHEROKEES had adopted CHRISTIANITY.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07695"/>
            <a:ext cx="5727032" cy="109738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Many CHEROKEES had FARMS and PLANTATIONS – SOME owned SLAVES!</a:t>
            </a:r>
          </a:p>
          <a:p>
            <a:r>
              <a:rPr lang="en-US" sz="2800" dirty="0" smtClean="0"/>
              <a:t>Or lived in TOWNS!</a:t>
            </a:r>
            <a:endParaRPr lang="en-US" sz="2800" dirty="0"/>
          </a:p>
        </p:txBody>
      </p:sp>
      <p:pic>
        <p:nvPicPr>
          <p:cNvPr id="2052" name="Picture 4" descr="C:\Users\jstemler\AppData\Local\Microsoft\Windows\Temporary Internet Files\Content.IE5\EERXKFAA\native_americans_and_church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83" y="3030514"/>
            <a:ext cx="4681728" cy="296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stemler\AppData\Local\Microsoft\Windows\Temporary Internet Files\Content.IE5\R8QNJQBM\4377661161_03060bc952_z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171" y="2669548"/>
            <a:ext cx="1900997" cy="284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stemler\AppData\Local\Microsoft\Windows\Temporary Internet Files\Content.IE5\0XEHJY4L\046024_6eb025cf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832" y="2526632"/>
            <a:ext cx="2791326" cy="209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jstemler\AppData\Local\Microsoft\Windows\Temporary Internet Files\Content.IE5\IPD66GNJ\main street small town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394" y="4734906"/>
            <a:ext cx="1994201" cy="132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1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2432" cy="926559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WHAT IS PRESIDENT JACKSON’S VIEW?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074" name="Picture 2" descr="http://racheldhistoryblog.files.wordpress.com/2013/11/jack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76" y="1291684"/>
            <a:ext cx="3736223" cy="513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7800" y="1961147"/>
            <a:ext cx="63647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OBSERVATIONS –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What do you see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  <a:p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- Answer the four questions on WS # _____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2641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205</Words>
  <Application>Microsoft Office PowerPoint</Application>
  <PresentationFormat>Custom</PresentationFormat>
  <Paragraphs>44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Chapter 12 Sec 2 Jackson’s Policy Towards NATAMS</vt:lpstr>
      <vt:lpstr>What are some characteristics of a civilization?</vt:lpstr>
      <vt:lpstr>What are some characteristics of a civilization?</vt:lpstr>
      <vt:lpstr>Two U.S. Policies Towards NATAMS  </vt:lpstr>
      <vt:lpstr>Five Civilized Tribes of the Southeast</vt:lpstr>
      <vt:lpstr>Why “Civilized Tribes”?</vt:lpstr>
      <vt:lpstr>Why “Civilized Tribes”?</vt:lpstr>
      <vt:lpstr>Why “Civilized Tribes”?</vt:lpstr>
      <vt:lpstr>WHAT IS PRESIDENT JACKSON’S VIEW?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 Sec 2 Jackson’s Policy Towards NATAMS</dc:title>
  <dc:creator>John Stemler</dc:creator>
  <cp:lastModifiedBy>jstemler</cp:lastModifiedBy>
  <cp:revision>31</cp:revision>
  <dcterms:created xsi:type="dcterms:W3CDTF">2015-03-06T09:58:28Z</dcterms:created>
  <dcterms:modified xsi:type="dcterms:W3CDTF">2015-03-06T19:29:14Z</dcterms:modified>
</cp:coreProperties>
</file>