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62F80-E0F6-419F-885E-6717AB1ABAB7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6C4F0-B738-41D2-A48E-C91C37983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96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C4F0-B738-41D2-A48E-C91C379836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040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C4F0-B738-41D2-A48E-C91C379836F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012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C4F0-B738-41D2-A48E-C91C379836F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621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C4F0-B738-41D2-A48E-C91C379836F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87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C4F0-B738-41D2-A48E-C91C379836F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488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C4F0-B738-41D2-A48E-C91C379836F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854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C4F0-B738-41D2-A48E-C91C379836F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656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C4F0-B738-41D2-A48E-C91C379836F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035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C4F0-B738-41D2-A48E-C91C379836F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854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C4F0-B738-41D2-A48E-C91C379836F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875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C4F0-B738-41D2-A48E-C91C379836F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73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C4F0-B738-41D2-A48E-C91C379836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364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C4F0-B738-41D2-A48E-C91C379836F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2654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C4F0-B738-41D2-A48E-C91C379836F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89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C4F0-B738-41D2-A48E-C91C379836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4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C4F0-B738-41D2-A48E-C91C379836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17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C4F0-B738-41D2-A48E-C91C379836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62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C4F0-B738-41D2-A48E-C91C379836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4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C4F0-B738-41D2-A48E-C91C379836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71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C4F0-B738-41D2-A48E-C91C379836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50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C4F0-B738-41D2-A48E-C91C379836F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9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28CF-7193-49B8-AB1D-24E72616B6FD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C785-52EE-4C7E-B317-A3B049F95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6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28CF-7193-49B8-AB1D-24E72616B6FD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C785-52EE-4C7E-B317-A3B049F95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0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28CF-7193-49B8-AB1D-24E72616B6FD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C785-52EE-4C7E-B317-A3B049F95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82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28CF-7193-49B8-AB1D-24E72616B6FD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C785-52EE-4C7E-B317-A3B049F95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1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28CF-7193-49B8-AB1D-24E72616B6FD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C785-52EE-4C7E-B317-A3B049F95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16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28CF-7193-49B8-AB1D-24E72616B6FD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C785-52EE-4C7E-B317-A3B049F95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28CF-7193-49B8-AB1D-24E72616B6FD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C785-52EE-4C7E-B317-A3B049F95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51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28CF-7193-49B8-AB1D-24E72616B6FD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C785-52EE-4C7E-B317-A3B049F95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2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28CF-7193-49B8-AB1D-24E72616B6FD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C785-52EE-4C7E-B317-A3B049F95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6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28CF-7193-49B8-AB1D-24E72616B6FD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C785-52EE-4C7E-B317-A3B049F95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55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A28CF-7193-49B8-AB1D-24E72616B6FD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CC785-52EE-4C7E-B317-A3B049F95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2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A28CF-7193-49B8-AB1D-24E72616B6FD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CC785-52EE-4C7E-B317-A3B049F95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6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Algebra 1 Keystone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Part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224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76400"/>
            <a:ext cx="6335984" cy="315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B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19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90842"/>
            <a:ext cx="4777910" cy="3538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C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50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70061"/>
            <a:ext cx="5200650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B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24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95400"/>
            <a:ext cx="5926998" cy="357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A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24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90663"/>
            <a:ext cx="6356654" cy="353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B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0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285" y="1848276"/>
            <a:ext cx="6550163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A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70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47799"/>
            <a:ext cx="6120765" cy="380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A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41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94513"/>
            <a:ext cx="6472531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A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27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71600"/>
            <a:ext cx="5572313" cy="350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B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30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43000"/>
            <a:ext cx="3740067" cy="4782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866" y="1828800"/>
            <a:ext cx="2736933" cy="4442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A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3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85800"/>
            <a:ext cx="3505200" cy="5208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9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970562"/>
            <a:ext cx="2615381" cy="409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C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0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81000"/>
            <a:ext cx="4605338" cy="5791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D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90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75" y="590287"/>
            <a:ext cx="3962400" cy="5223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0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219200"/>
            <a:ext cx="2805752" cy="4736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D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11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47800"/>
            <a:ext cx="5163247" cy="342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D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46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828800"/>
            <a:ext cx="5489762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A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02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90646"/>
            <a:ext cx="4864823" cy="3914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A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31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599" y="2005154"/>
            <a:ext cx="4607223" cy="3024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B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22860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Simplify: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0413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05000"/>
            <a:ext cx="5047422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D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22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805485"/>
            <a:ext cx="5646964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A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21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47800"/>
            <a:ext cx="5541907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A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69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44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Algebra 1 Keystone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1 Keystone Pt 5</dc:title>
  <dc:creator>murraymr</dc:creator>
  <cp:lastModifiedBy>murraymr</cp:lastModifiedBy>
  <cp:revision>3</cp:revision>
  <dcterms:created xsi:type="dcterms:W3CDTF">2012-10-07T20:09:36Z</dcterms:created>
  <dcterms:modified xsi:type="dcterms:W3CDTF">2012-10-07T20:11:43Z</dcterms:modified>
</cp:coreProperties>
</file>