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74" r:id="rId4"/>
    <p:sldId id="275" r:id="rId5"/>
    <p:sldId id="277" r:id="rId6"/>
    <p:sldId id="278" r:id="rId7"/>
    <p:sldId id="269" r:id="rId8"/>
    <p:sldId id="260" r:id="rId9"/>
    <p:sldId id="273" r:id="rId10"/>
    <p:sldId id="270" r:id="rId11"/>
    <p:sldId id="272" r:id="rId12"/>
    <p:sldId id="26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33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F7243E3F-9A5F-4487-BA35-CB64DA5DE9E5}" type="datetimeFigureOut">
              <a:rPr lang="en-US" smtClean="0"/>
              <a:t>10/3/2016</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8A39849E-0F4E-4ACC-8E4A-443DB96F87F0}" type="slidenum">
              <a:rPr lang="en-US" smtClean="0"/>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8367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243E3F-9A5F-4487-BA35-CB64DA5DE9E5}" type="datetimeFigureOut">
              <a:rPr lang="en-US" smtClean="0"/>
              <a:t>10/3/2016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39849E-0F4E-4ACC-8E4A-443DB96F87F0}" type="slidenum">
              <a:rPr lang="en-US" smtClean="0"/>
              <a:t>‹#›</a:t>
            </a:fld>
            <a:endParaRPr lang="en-US" dirty="0"/>
          </a:p>
        </p:txBody>
      </p:sp>
    </p:spTree>
    <p:extLst>
      <p:ext uri="{BB962C8B-B14F-4D97-AF65-F5344CB8AC3E}">
        <p14:creationId xmlns:p14="http://schemas.microsoft.com/office/powerpoint/2010/main" val="3578545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243E3F-9A5F-4487-BA35-CB64DA5DE9E5}" type="datetimeFigureOut">
              <a:rPr lang="en-US" smtClean="0"/>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39849E-0F4E-4ACC-8E4A-443DB96F87F0}" type="slidenum">
              <a:rPr lang="en-US" smtClean="0"/>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5422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243E3F-9A5F-4487-BA35-CB64DA5DE9E5}" type="datetimeFigureOut">
              <a:rPr lang="en-US" smtClean="0"/>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39849E-0F4E-4ACC-8E4A-443DB96F87F0}" type="slidenum">
              <a:rPr lang="en-US" smtClean="0"/>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091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243E3F-9A5F-4487-BA35-CB64DA5DE9E5}" type="datetimeFigureOut">
              <a:rPr lang="en-US" smtClean="0"/>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39849E-0F4E-4ACC-8E4A-443DB96F87F0}" type="slidenum">
              <a:rPr lang="en-US" smtClean="0"/>
              <a:t>‹#›</a:t>
            </a:fld>
            <a:endParaRPr lang="en-US" dirty="0"/>
          </a:p>
        </p:txBody>
      </p:sp>
    </p:spTree>
    <p:extLst>
      <p:ext uri="{BB962C8B-B14F-4D97-AF65-F5344CB8AC3E}">
        <p14:creationId xmlns:p14="http://schemas.microsoft.com/office/powerpoint/2010/main" val="1824224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243E3F-9A5F-4487-BA35-CB64DA5DE9E5}" type="datetimeFigureOut">
              <a:rPr lang="en-US" smtClean="0"/>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39849E-0F4E-4ACC-8E4A-443DB96F87F0}" type="slidenum">
              <a:rPr lang="en-US" smtClean="0"/>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0726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243E3F-9A5F-4487-BA35-CB64DA5DE9E5}" type="datetimeFigureOut">
              <a:rPr lang="en-US" smtClean="0"/>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39849E-0F4E-4ACC-8E4A-443DB96F87F0}" type="slidenum">
              <a:rPr lang="en-US" smtClean="0"/>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3580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243E3F-9A5F-4487-BA35-CB64DA5DE9E5}" type="datetimeFigureOut">
              <a:rPr lang="en-US" smtClean="0"/>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39849E-0F4E-4ACC-8E4A-443DB96F87F0}" type="slidenum">
              <a:rPr lang="en-US" smtClean="0"/>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8205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243E3F-9A5F-4487-BA35-CB64DA5DE9E5}" type="datetimeFigureOut">
              <a:rPr lang="en-US" smtClean="0"/>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39849E-0F4E-4ACC-8E4A-443DB96F87F0}" type="slidenum">
              <a:rPr lang="en-US" smtClean="0"/>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5391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243E3F-9A5F-4487-BA35-CB64DA5DE9E5}" type="datetimeFigureOut">
              <a:rPr lang="en-US" smtClean="0"/>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39849E-0F4E-4ACC-8E4A-443DB96F87F0}" type="slidenum">
              <a:rPr lang="en-US" smtClean="0"/>
              <a:t>‹#›</a:t>
            </a:fld>
            <a:endParaRPr lang="en-US" dirty="0"/>
          </a:p>
        </p:txBody>
      </p:sp>
    </p:spTree>
    <p:extLst>
      <p:ext uri="{BB962C8B-B14F-4D97-AF65-F5344CB8AC3E}">
        <p14:creationId xmlns:p14="http://schemas.microsoft.com/office/powerpoint/2010/main" val="581000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243E3F-9A5F-4487-BA35-CB64DA5DE9E5}" type="datetimeFigureOut">
              <a:rPr lang="en-US" smtClean="0"/>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39849E-0F4E-4ACC-8E4A-443DB96F87F0}" type="slidenum">
              <a:rPr lang="en-US" smtClean="0"/>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7906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243E3F-9A5F-4487-BA35-CB64DA5DE9E5}" type="datetimeFigureOut">
              <a:rPr lang="en-US" smtClean="0"/>
              <a:t>10/3/2016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39849E-0F4E-4ACC-8E4A-443DB96F87F0}" type="slidenum">
              <a:rPr lang="en-US" smtClean="0"/>
              <a:t>‹#›</a:t>
            </a:fld>
            <a:endParaRPr lang="en-US" dirty="0"/>
          </a:p>
        </p:txBody>
      </p:sp>
    </p:spTree>
    <p:extLst>
      <p:ext uri="{BB962C8B-B14F-4D97-AF65-F5344CB8AC3E}">
        <p14:creationId xmlns:p14="http://schemas.microsoft.com/office/powerpoint/2010/main" val="1459847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7243E3F-9A5F-4487-BA35-CB64DA5DE9E5}" type="datetimeFigureOut">
              <a:rPr lang="en-US" smtClean="0"/>
              <a:t>10/3/2016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39849E-0F4E-4ACC-8E4A-443DB96F87F0}" type="slidenum">
              <a:rPr lang="en-US" smtClean="0"/>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497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7243E3F-9A5F-4487-BA35-CB64DA5DE9E5}" type="datetimeFigureOut">
              <a:rPr lang="en-US" smtClean="0"/>
              <a:t>10/3/2016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39849E-0F4E-4ACC-8E4A-443DB96F87F0}" type="slidenum">
              <a:rPr lang="en-US" smtClean="0"/>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0917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243E3F-9A5F-4487-BA35-CB64DA5DE9E5}" type="datetimeFigureOut">
              <a:rPr lang="en-US" smtClean="0"/>
              <a:t>10/3/2016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39849E-0F4E-4ACC-8E4A-443DB96F87F0}" type="slidenum">
              <a:rPr lang="en-US" smtClean="0"/>
              <a:t>‹#›</a:t>
            </a:fld>
            <a:endParaRPr lang="en-US" dirty="0"/>
          </a:p>
        </p:txBody>
      </p:sp>
    </p:spTree>
    <p:extLst>
      <p:ext uri="{BB962C8B-B14F-4D97-AF65-F5344CB8AC3E}">
        <p14:creationId xmlns:p14="http://schemas.microsoft.com/office/powerpoint/2010/main" val="3631492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243E3F-9A5F-4487-BA35-CB64DA5DE9E5}" type="datetimeFigureOut">
              <a:rPr lang="en-US" smtClean="0"/>
              <a:t>10/3/2016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39849E-0F4E-4ACC-8E4A-443DB96F87F0}" type="slidenum">
              <a:rPr lang="en-US" smtClean="0"/>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4912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243E3F-9A5F-4487-BA35-CB64DA5DE9E5}" type="datetimeFigureOut">
              <a:rPr lang="en-US" smtClean="0"/>
              <a:t>10/3/2016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39849E-0F4E-4ACC-8E4A-443DB96F87F0}" type="slidenum">
              <a:rPr lang="en-US" smtClean="0"/>
              <a:t>‹#›</a:t>
            </a:fld>
            <a:endParaRPr lang="en-US" dirty="0"/>
          </a:p>
        </p:txBody>
      </p:sp>
    </p:spTree>
    <p:extLst>
      <p:ext uri="{BB962C8B-B14F-4D97-AF65-F5344CB8AC3E}">
        <p14:creationId xmlns:p14="http://schemas.microsoft.com/office/powerpoint/2010/main" val="3337170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7243E3F-9A5F-4487-BA35-CB64DA5DE9E5}" type="datetimeFigureOut">
              <a:rPr lang="en-US" smtClean="0"/>
              <a:t>10/3/2016</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39849E-0F4E-4ACC-8E4A-443DB96F87F0}" type="slidenum">
              <a:rPr lang="en-US" smtClean="0"/>
              <a:t>‹#›</a:t>
            </a:fld>
            <a:endParaRPr lang="en-US" dirty="0"/>
          </a:p>
        </p:txBody>
      </p:sp>
    </p:spTree>
    <p:extLst>
      <p:ext uri="{BB962C8B-B14F-4D97-AF65-F5344CB8AC3E}">
        <p14:creationId xmlns:p14="http://schemas.microsoft.com/office/powerpoint/2010/main" val="24422671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nrvpZxMfKaU"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2743200"/>
            <a:ext cx="5308866" cy="1515533"/>
          </a:xfrm>
        </p:spPr>
        <p:txBody>
          <a:bodyPr/>
          <a:lstStyle/>
          <a:p>
            <a:r>
              <a:rPr lang="en-US" dirty="0" smtClean="0"/>
              <a:t>The Declaration of Independence</a:t>
            </a:r>
            <a:br>
              <a:rPr lang="en-US" dirty="0" smtClean="0"/>
            </a:br>
            <a:endParaRPr lang="en-US" dirty="0"/>
          </a:p>
        </p:txBody>
      </p:sp>
    </p:spTree>
    <p:extLst>
      <p:ext uri="{BB962C8B-B14F-4D97-AF65-F5344CB8AC3E}">
        <p14:creationId xmlns:p14="http://schemas.microsoft.com/office/powerpoint/2010/main" val="3548209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Arguments &amp; Complaints</a:t>
            </a:r>
            <a:endParaRPr lang="en-US" dirty="0"/>
          </a:p>
        </p:txBody>
      </p:sp>
      <p:sp>
        <p:nvSpPr>
          <p:cNvPr id="3" name="Content Placeholder 2"/>
          <p:cNvSpPr>
            <a:spLocks noGrp="1"/>
          </p:cNvSpPr>
          <p:nvPr>
            <p:ph idx="1"/>
          </p:nvPr>
        </p:nvSpPr>
        <p:spPr/>
        <p:txBody>
          <a:bodyPr/>
          <a:lstStyle/>
          <a:p>
            <a:r>
              <a:rPr lang="en-US" dirty="0" smtClean="0"/>
              <a:t>The Declaration gives the reasons why the colonies thought they were justified in breaking away from Great Britain.</a:t>
            </a:r>
          </a:p>
          <a:p>
            <a:r>
              <a:rPr lang="en-US" dirty="0"/>
              <a:t>The Declaration includes a list of complaints against the British king. </a:t>
            </a:r>
          </a:p>
          <a:p>
            <a:r>
              <a:rPr lang="en-US" dirty="0"/>
              <a:t>They show how the British government violated the rights of the colonists.</a:t>
            </a:r>
          </a:p>
          <a:p>
            <a:endParaRPr lang="en-US" dirty="0"/>
          </a:p>
        </p:txBody>
      </p:sp>
    </p:spTree>
    <p:extLst>
      <p:ext uri="{BB962C8B-B14F-4D97-AF65-F5344CB8AC3E}">
        <p14:creationId xmlns:p14="http://schemas.microsoft.com/office/powerpoint/2010/main" val="2118027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The colonies declare that the bond between Great Britain and the colonies is dissolved.</a:t>
            </a:r>
          </a:p>
          <a:p>
            <a:r>
              <a:rPr lang="en-US" dirty="0" smtClean="0"/>
              <a:t>“…that these United Colonies are, and of Right ought to be, Free and Independent States.”</a:t>
            </a:r>
            <a:endParaRPr lang="en-US" dirty="0"/>
          </a:p>
        </p:txBody>
      </p:sp>
    </p:spTree>
    <p:extLst>
      <p:ext uri="{BB962C8B-B14F-4D97-AF65-F5344CB8AC3E}">
        <p14:creationId xmlns:p14="http://schemas.microsoft.com/office/powerpoint/2010/main" val="35124798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Declaration of Independence </a:t>
            </a:r>
            <a:br>
              <a:rPr lang="en-US" dirty="0" smtClean="0"/>
            </a:br>
            <a:r>
              <a:rPr lang="en-US" dirty="0" smtClean="0"/>
              <a:t>Facts</a:t>
            </a:r>
            <a:endParaRPr lang="en-US" dirty="0"/>
          </a:p>
        </p:txBody>
      </p:sp>
      <p:sp>
        <p:nvSpPr>
          <p:cNvPr id="3" name="Content Placeholder 2"/>
          <p:cNvSpPr>
            <a:spLocks noGrp="1"/>
          </p:cNvSpPr>
          <p:nvPr>
            <p:ph sz="half" idx="1"/>
          </p:nvPr>
        </p:nvSpPr>
        <p:spPr/>
        <p:txBody>
          <a:bodyPr>
            <a:normAutofit/>
          </a:bodyPr>
          <a:lstStyle/>
          <a:p>
            <a:pPr marL="0" indent="0">
              <a:buNone/>
            </a:pPr>
            <a:r>
              <a:rPr lang="en-US" dirty="0" smtClean="0"/>
              <a:t>Committee of Five:</a:t>
            </a:r>
          </a:p>
          <a:p>
            <a:r>
              <a:rPr lang="en-US" dirty="0" smtClean="0"/>
              <a:t>Thomas Jefferson</a:t>
            </a:r>
          </a:p>
          <a:p>
            <a:r>
              <a:rPr lang="en-US" dirty="0" smtClean="0"/>
              <a:t>Benjamin Franklin</a:t>
            </a:r>
          </a:p>
          <a:p>
            <a:r>
              <a:rPr lang="en-US" dirty="0" smtClean="0"/>
              <a:t>Robert Livingston</a:t>
            </a:r>
          </a:p>
          <a:p>
            <a:r>
              <a:rPr lang="en-US" dirty="0" smtClean="0"/>
              <a:t>Roger Sherman</a:t>
            </a:r>
          </a:p>
          <a:p>
            <a:r>
              <a:rPr lang="en-US" dirty="0" smtClean="0"/>
              <a:t>John Adams</a:t>
            </a:r>
          </a:p>
          <a:p>
            <a:endParaRPr lang="en-US" dirty="0"/>
          </a:p>
        </p:txBody>
      </p:sp>
      <p:sp>
        <p:nvSpPr>
          <p:cNvPr id="5" name="Content Placeholder 4"/>
          <p:cNvSpPr>
            <a:spLocks noGrp="1"/>
          </p:cNvSpPr>
          <p:nvPr>
            <p:ph sz="half" idx="2"/>
          </p:nvPr>
        </p:nvSpPr>
        <p:spPr/>
        <p:txBody>
          <a:bodyPr>
            <a:normAutofit/>
          </a:bodyPr>
          <a:lstStyle/>
          <a:p>
            <a:r>
              <a:rPr lang="en-US" dirty="0" smtClean="0"/>
              <a:t>July 2nd:  Voted to be independent</a:t>
            </a:r>
          </a:p>
          <a:p>
            <a:r>
              <a:rPr lang="en-US" dirty="0" smtClean="0"/>
              <a:t>July 4th:  Adopted the document (DOI</a:t>
            </a:r>
            <a:r>
              <a:rPr lang="en-US" dirty="0" smtClean="0"/>
              <a:t>)</a:t>
            </a:r>
          </a:p>
          <a:p>
            <a:r>
              <a:rPr lang="en-US" dirty="0">
                <a:hlinkClick r:id="rId2"/>
              </a:rPr>
              <a:t>https://</a:t>
            </a:r>
            <a:r>
              <a:rPr lang="en-US" dirty="0" smtClean="0">
                <a:hlinkClick r:id="rId2"/>
              </a:rPr>
              <a:t>www.youtube.com/watch?v=nrvpZxMfKaU</a:t>
            </a:r>
            <a:r>
              <a:rPr lang="en-US" dirty="0" smtClean="0"/>
              <a:t> </a:t>
            </a:r>
            <a:endParaRPr lang="en-US" dirty="0" smtClean="0"/>
          </a:p>
          <a:p>
            <a:pPr marL="0" indent="0">
              <a:buNone/>
            </a:pPr>
            <a:endParaRPr lang="en-US" dirty="0"/>
          </a:p>
        </p:txBody>
      </p:sp>
    </p:spTree>
    <p:extLst>
      <p:ext uri="{BB962C8B-B14F-4D97-AF65-F5344CB8AC3E}">
        <p14:creationId xmlns:p14="http://schemas.microsoft.com/office/powerpoint/2010/main" val="2735203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we need government? </a:t>
            </a:r>
            <a:endParaRPr lang="en-US" dirty="0"/>
          </a:p>
        </p:txBody>
      </p:sp>
      <p:sp>
        <p:nvSpPr>
          <p:cNvPr id="3" name="Content Placeholder 2"/>
          <p:cNvSpPr>
            <a:spLocks noGrp="1"/>
          </p:cNvSpPr>
          <p:nvPr>
            <p:ph idx="1"/>
          </p:nvPr>
        </p:nvSpPr>
        <p:spPr/>
        <p:txBody>
          <a:bodyPr>
            <a:normAutofit lnSpcReduction="10000"/>
          </a:bodyPr>
          <a:lstStyle/>
          <a:p>
            <a:r>
              <a:rPr lang="en-US" dirty="0" smtClean="0"/>
              <a:t>What might life look like in a “state of nature”?</a:t>
            </a:r>
          </a:p>
          <a:p>
            <a:r>
              <a:rPr lang="en-US" dirty="0" smtClean="0"/>
              <a:t>State of nature- a condition in which no government or laws existed at all.</a:t>
            </a:r>
          </a:p>
          <a:p>
            <a:pPr lvl="1"/>
            <a:r>
              <a:rPr lang="en-US" dirty="0" smtClean="0"/>
              <a:t>People who are stronger or more skilled may abuse those who are weaker or less skilled</a:t>
            </a:r>
          </a:p>
          <a:p>
            <a:pPr lvl="1"/>
            <a:r>
              <a:rPr lang="en-US" dirty="0" smtClean="0"/>
              <a:t>People would use their own skill to protect their natural rights</a:t>
            </a:r>
          </a:p>
          <a:p>
            <a:pPr lvl="1"/>
            <a:r>
              <a:rPr lang="en-US" dirty="0" smtClean="0"/>
              <a:t>No one’s life, liberty, or property would be safe</a:t>
            </a:r>
          </a:p>
          <a:p>
            <a:pPr lvl="1"/>
            <a:r>
              <a:rPr lang="en-US" dirty="0" smtClean="0"/>
              <a:t>No one would have the right to govern you </a:t>
            </a:r>
            <a:endParaRPr lang="en-US" dirty="0"/>
          </a:p>
        </p:txBody>
      </p:sp>
    </p:spTree>
    <p:extLst>
      <p:ext uri="{BB962C8B-B14F-4D97-AF65-F5344CB8AC3E}">
        <p14:creationId xmlns:p14="http://schemas.microsoft.com/office/powerpoint/2010/main" val="14085682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Philosopher: John Locke</a:t>
            </a:r>
            <a:endParaRPr lang="en-US" dirty="0"/>
          </a:p>
        </p:txBody>
      </p:sp>
      <p:sp>
        <p:nvSpPr>
          <p:cNvPr id="3" name="Content Placeholder 2"/>
          <p:cNvSpPr>
            <a:spLocks noGrp="1"/>
          </p:cNvSpPr>
          <p:nvPr>
            <p:ph idx="1"/>
          </p:nvPr>
        </p:nvSpPr>
        <p:spPr/>
        <p:txBody>
          <a:bodyPr>
            <a:normAutofit lnSpcReduction="10000"/>
          </a:bodyPr>
          <a:lstStyle/>
          <a:p>
            <a:r>
              <a:rPr lang="en-US" dirty="0" smtClean="0"/>
              <a:t>Life: People want to survive. People want to be as safe as possible from threats to their lives.</a:t>
            </a:r>
          </a:p>
          <a:p>
            <a:r>
              <a:rPr lang="en-US" dirty="0" smtClean="0"/>
              <a:t>Liberty: People want to be as free as possible. People want to be able to make their own decisions and to live as they please.</a:t>
            </a:r>
          </a:p>
          <a:p>
            <a:r>
              <a:rPr lang="en-US" dirty="0" smtClean="0"/>
              <a:t>Property: People want to own the things that are necessary to survive, such as food, houses, tools, or land. People want the freedom to work and to gain economic benefits.</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493734"/>
            <a:ext cx="1335087" cy="20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8062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these Rights Man-made?</a:t>
            </a:r>
            <a:endParaRPr lang="en-US" dirty="0"/>
          </a:p>
        </p:txBody>
      </p:sp>
      <p:sp>
        <p:nvSpPr>
          <p:cNvPr id="3" name="Content Placeholder 2"/>
          <p:cNvSpPr>
            <a:spLocks noGrp="1"/>
          </p:cNvSpPr>
          <p:nvPr>
            <p:ph idx="1"/>
          </p:nvPr>
        </p:nvSpPr>
        <p:spPr/>
        <p:txBody>
          <a:bodyPr>
            <a:normAutofit fontScale="92500"/>
          </a:bodyPr>
          <a:lstStyle/>
          <a:p>
            <a:r>
              <a:rPr lang="en-US" dirty="0" smtClean="0"/>
              <a:t>The Founders believed that such rights as those to life, liberty, and property are not manmade. </a:t>
            </a:r>
          </a:p>
          <a:p>
            <a:r>
              <a:rPr lang="en-US" dirty="0" smtClean="0"/>
              <a:t>They believed our rights are based on the laws of nature which were made by God.</a:t>
            </a:r>
          </a:p>
          <a:p>
            <a:r>
              <a:rPr lang="en-US" dirty="0" smtClean="0"/>
              <a:t>The Declaration of Independence speaks of “the Laws of Nature and of Nature’s God.” </a:t>
            </a:r>
          </a:p>
          <a:p>
            <a:r>
              <a:rPr lang="en-US" dirty="0" smtClean="0"/>
              <a:t>It says people are “endowed by their Creator” with certain basic rights and that no one may take away these rights.</a:t>
            </a:r>
            <a:endParaRPr lang="en-US" dirty="0"/>
          </a:p>
        </p:txBody>
      </p:sp>
    </p:spTree>
    <p:extLst>
      <p:ext uri="{BB962C8B-B14F-4D97-AF65-F5344CB8AC3E}">
        <p14:creationId xmlns:p14="http://schemas.microsoft.com/office/powerpoint/2010/main" val="34119089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Government</a:t>
            </a:r>
            <a:endParaRPr lang="en-US" dirty="0"/>
          </a:p>
        </p:txBody>
      </p:sp>
      <p:sp>
        <p:nvSpPr>
          <p:cNvPr id="3" name="Content Placeholder 2"/>
          <p:cNvSpPr>
            <a:spLocks noGrp="1"/>
          </p:cNvSpPr>
          <p:nvPr>
            <p:ph idx="1"/>
          </p:nvPr>
        </p:nvSpPr>
        <p:spPr/>
        <p:txBody>
          <a:bodyPr>
            <a:normAutofit lnSpcReduction="10000"/>
          </a:bodyPr>
          <a:lstStyle/>
          <a:p>
            <a:r>
              <a:rPr lang="en-US" dirty="0"/>
              <a:t>The main purpose of government is to protect those natural rights that the individual cannot effectively protect in a state of nature</a:t>
            </a:r>
            <a:r>
              <a:rPr lang="en-US" dirty="0" smtClean="0"/>
              <a:t>.</a:t>
            </a:r>
          </a:p>
          <a:p>
            <a:r>
              <a:rPr lang="en-US" dirty="0" smtClean="0"/>
              <a:t>Social Contract- each person agrees with others to create and live under a government and give that government the power to make and enforce laws.</a:t>
            </a:r>
          </a:p>
          <a:p>
            <a:r>
              <a:rPr lang="en-US" dirty="0" smtClean="0"/>
              <a:t>Each person agrees to give up the right to do whatever they want, in exchange for a government that will protect their natural rights.</a:t>
            </a:r>
          </a:p>
        </p:txBody>
      </p:sp>
    </p:spTree>
    <p:extLst>
      <p:ext uri="{BB962C8B-B14F-4D97-AF65-F5344CB8AC3E}">
        <p14:creationId xmlns:p14="http://schemas.microsoft.com/office/powerpoint/2010/main" val="32334545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 the British king protecting the colonies natural rights?</a:t>
            </a:r>
            <a:endParaRPr lang="en-US" dirty="0"/>
          </a:p>
        </p:txBody>
      </p:sp>
      <p:sp>
        <p:nvSpPr>
          <p:cNvPr id="3" name="Content Placeholder 2"/>
          <p:cNvSpPr>
            <a:spLocks noGrp="1"/>
          </p:cNvSpPr>
          <p:nvPr>
            <p:ph idx="1"/>
          </p:nvPr>
        </p:nvSpPr>
        <p:spPr/>
        <p:txBody>
          <a:bodyPr/>
          <a:lstStyle/>
          <a:p>
            <a:r>
              <a:rPr lang="en-US" dirty="0" smtClean="0"/>
              <a:t>The Founders believed that if the government did not protect these natural rights, then they have the right to change the government.</a:t>
            </a:r>
          </a:p>
          <a:p>
            <a:r>
              <a:rPr lang="en-US" dirty="0" smtClean="0"/>
              <a:t>The Founders did not think Great Britain was protecting their natural rights, therefore they decided to break away and start their own government. </a:t>
            </a:r>
            <a:endParaRPr lang="en-US" dirty="0"/>
          </a:p>
        </p:txBody>
      </p:sp>
    </p:spTree>
    <p:extLst>
      <p:ext uri="{BB962C8B-B14F-4D97-AF65-F5344CB8AC3E}">
        <p14:creationId xmlns:p14="http://schemas.microsoft.com/office/powerpoint/2010/main" val="341263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Declaration of Independence</a:t>
            </a:r>
            <a:br>
              <a:rPr lang="en-US" dirty="0" smtClean="0"/>
            </a:br>
            <a:r>
              <a:rPr lang="en-US" dirty="0" smtClean="0"/>
              <a:t>Parts</a:t>
            </a:r>
            <a:endParaRPr lang="en-US" dirty="0"/>
          </a:p>
        </p:txBody>
      </p:sp>
      <p:sp>
        <p:nvSpPr>
          <p:cNvPr id="3" name="Content Placeholder 2"/>
          <p:cNvSpPr>
            <a:spLocks noGrp="1"/>
          </p:cNvSpPr>
          <p:nvPr>
            <p:ph idx="1"/>
          </p:nvPr>
        </p:nvSpPr>
        <p:spPr/>
        <p:txBody>
          <a:bodyPr/>
          <a:lstStyle/>
          <a:p>
            <a:r>
              <a:rPr lang="en-US" dirty="0" smtClean="0"/>
              <a:t>Ideals</a:t>
            </a:r>
            <a:endParaRPr lang="en-US" dirty="0" smtClean="0"/>
          </a:p>
          <a:p>
            <a:r>
              <a:rPr lang="en-US" dirty="0" smtClean="0"/>
              <a:t>Arguments</a:t>
            </a:r>
            <a:endParaRPr lang="en-US" dirty="0" smtClean="0"/>
          </a:p>
          <a:p>
            <a:r>
              <a:rPr lang="en-US" dirty="0" smtClean="0"/>
              <a:t>Complaints</a:t>
            </a:r>
          </a:p>
          <a:p>
            <a:r>
              <a:rPr lang="en-US" dirty="0" smtClean="0"/>
              <a:t>Conclusion</a:t>
            </a:r>
            <a:endParaRPr lang="en-US" dirty="0" smtClean="0"/>
          </a:p>
          <a:p>
            <a:endParaRPr lang="en-US" dirty="0" smtClean="0"/>
          </a:p>
          <a:p>
            <a:endParaRPr lang="en-US" dirty="0"/>
          </a:p>
        </p:txBody>
      </p:sp>
    </p:spTree>
    <p:extLst>
      <p:ext uri="{BB962C8B-B14F-4D97-AF65-F5344CB8AC3E}">
        <p14:creationId xmlns:p14="http://schemas.microsoft.com/office/powerpoint/2010/main" val="2183647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smtClean="0"/>
              <a:t>colonists feel that they must explain to the world the reasons why they are separating from Britain</a:t>
            </a:r>
            <a:r>
              <a:rPr lang="en-US" dirty="0" smtClean="0"/>
              <a:t>.</a:t>
            </a:r>
          </a:p>
          <a:p>
            <a:r>
              <a:rPr lang="en-US" dirty="0" smtClean="0"/>
              <a:t>It sets forth their beliefs about the purposes of government and how government is created.</a:t>
            </a:r>
          </a:p>
          <a:p>
            <a:endParaRPr lang="en-US" dirty="0"/>
          </a:p>
        </p:txBody>
      </p:sp>
    </p:spTree>
    <p:extLst>
      <p:ext uri="{BB962C8B-B14F-4D97-AF65-F5344CB8AC3E}">
        <p14:creationId xmlns:p14="http://schemas.microsoft.com/office/powerpoint/2010/main" val="2160831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762000" y="762001"/>
            <a:ext cx="7213601" cy="5173132"/>
          </a:xfrm>
        </p:spPr>
        <p:txBody>
          <a:bodyPr>
            <a:normAutofit fontScale="85000" lnSpcReduction="20000"/>
          </a:bodyPr>
          <a:lstStyle/>
          <a:p>
            <a:pPr marL="0" indent="0">
              <a:buNone/>
            </a:pPr>
            <a:r>
              <a:rPr lang="en-US" dirty="0" smtClean="0"/>
              <a:t>	When</a:t>
            </a:r>
            <a:r>
              <a:rPr lang="en-US" dirty="0"/>
              <a:t>, in the course of human events, it becomes necessary for one people to dissolve the political bonds which have connected them with another, and to assume among the powers of the earth, the separate and equal station to which the laws of nature and of nature's God entitle them, a decent respect to the opinions of mankind requires that they should declare the causes which impel them to the separation. </a:t>
            </a:r>
            <a:endParaRPr lang="en-US" dirty="0" smtClean="0"/>
          </a:p>
          <a:p>
            <a:pPr marL="0" indent="0">
              <a:buNone/>
            </a:pPr>
            <a:r>
              <a:rPr lang="en-US" dirty="0" smtClean="0"/>
              <a:t>	We </a:t>
            </a:r>
            <a:r>
              <a:rPr lang="en-US" dirty="0"/>
              <a:t>hold these truths to be </a:t>
            </a:r>
            <a:r>
              <a:rPr lang="en-US" dirty="0" smtClean="0"/>
              <a:t>self-evident [easy for anyone to see], </a:t>
            </a:r>
            <a:r>
              <a:rPr lang="en-US" dirty="0"/>
              <a:t>that all men are created equal, that they are endowed </a:t>
            </a:r>
            <a:r>
              <a:rPr lang="en-US" dirty="0" smtClean="0"/>
              <a:t>[given] by </a:t>
            </a:r>
            <a:r>
              <a:rPr lang="en-US" dirty="0"/>
              <a:t>their </a:t>
            </a:r>
            <a:r>
              <a:rPr lang="en-US" dirty="0" smtClean="0"/>
              <a:t>Creator [God] </a:t>
            </a:r>
            <a:r>
              <a:rPr lang="en-US" dirty="0"/>
              <a:t>with certain unalienable </a:t>
            </a:r>
            <a:r>
              <a:rPr lang="en-US" dirty="0" smtClean="0"/>
              <a:t>rights [rights that cannot be taken away], </a:t>
            </a:r>
            <a:r>
              <a:rPr lang="en-US" dirty="0"/>
              <a:t>that among these are life, liberty and the pursuit of happiness. That to secure these rights, governments are instituted </a:t>
            </a:r>
            <a:r>
              <a:rPr lang="en-US" dirty="0" smtClean="0"/>
              <a:t>[established] among </a:t>
            </a:r>
            <a:r>
              <a:rPr lang="en-US" dirty="0"/>
              <a:t>men, </a:t>
            </a:r>
            <a:r>
              <a:rPr lang="en-US" dirty="0" smtClean="0"/>
              <a:t>deriving [receiving] </a:t>
            </a:r>
            <a:r>
              <a:rPr lang="en-US" dirty="0"/>
              <a:t>their just powers from the </a:t>
            </a:r>
            <a:r>
              <a:rPr lang="en-US" dirty="0" smtClean="0"/>
              <a:t>consent [agreement] </a:t>
            </a:r>
            <a:r>
              <a:rPr lang="en-US" dirty="0"/>
              <a:t>of the governed. That whenever any form of government becomes destructive to these </a:t>
            </a:r>
            <a:r>
              <a:rPr lang="en-US" dirty="0" smtClean="0"/>
              <a:t>ends [purposes], </a:t>
            </a:r>
            <a:r>
              <a:rPr lang="en-US" dirty="0"/>
              <a:t>it is the right of the people to alter or to </a:t>
            </a:r>
            <a:r>
              <a:rPr lang="en-US" dirty="0" smtClean="0"/>
              <a:t>abolish[overthrow or put an end to] it, </a:t>
            </a:r>
            <a:r>
              <a:rPr lang="en-US" dirty="0"/>
              <a:t>and to institute new government, laying its foundation on such principles and organizing its powers in such form, as to them shall seem most likely to effect their safety and happiness.</a:t>
            </a:r>
          </a:p>
        </p:txBody>
      </p:sp>
    </p:spTree>
    <p:extLst>
      <p:ext uri="{BB962C8B-B14F-4D97-AF65-F5344CB8AC3E}">
        <p14:creationId xmlns:p14="http://schemas.microsoft.com/office/powerpoint/2010/main" val="1870263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747</TotalTime>
  <Words>552</Words>
  <Application>Microsoft Office PowerPoint</Application>
  <PresentationFormat>On-screen Show (4:3)</PresentationFormat>
  <Paragraphs>51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Organic</vt:lpstr>
      <vt:lpstr>The Declaration of Independence </vt:lpstr>
      <vt:lpstr>Do we need government? </vt:lpstr>
      <vt:lpstr>Philosopher: John Locke</vt:lpstr>
      <vt:lpstr>Are these Rights Man-made?</vt:lpstr>
      <vt:lpstr>Purpose of Government</vt:lpstr>
      <vt:lpstr>Is the British king protecting the colonies natural rights?</vt:lpstr>
      <vt:lpstr>Declaration of Independence Parts</vt:lpstr>
      <vt:lpstr>Introduction</vt:lpstr>
      <vt:lpstr>PowerPoint Presentation</vt:lpstr>
      <vt:lpstr>Arguments &amp; Complaints</vt:lpstr>
      <vt:lpstr>Conclusion</vt:lpstr>
      <vt:lpstr>Declaration of Independence  Facts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Declaration of Independence Power Points</dc:title>
  <dc:creator>john mallick</dc:creator>
  <cp:lastModifiedBy>epagotto</cp:lastModifiedBy>
  <cp:revision>34</cp:revision>
  <dcterms:created xsi:type="dcterms:W3CDTF">2015-07-10T19:27:45Z</dcterms:created>
  <dcterms:modified xsi:type="dcterms:W3CDTF">2016-10-03T17:50:58Z</dcterms:modified>
</cp:coreProperties>
</file>