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9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49E3-3F35-4B36-8EDD-DF1B0D11B667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983-1316-40AC-A6FD-CC9F900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7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49E3-3F35-4B36-8EDD-DF1B0D11B667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983-1316-40AC-A6FD-CC9F900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66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49E3-3F35-4B36-8EDD-DF1B0D11B667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983-1316-40AC-A6FD-CC9F900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2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49E3-3F35-4B36-8EDD-DF1B0D11B667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983-1316-40AC-A6FD-CC9F900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9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49E3-3F35-4B36-8EDD-DF1B0D11B667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983-1316-40AC-A6FD-CC9F900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9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49E3-3F35-4B36-8EDD-DF1B0D11B667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983-1316-40AC-A6FD-CC9F900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12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49E3-3F35-4B36-8EDD-DF1B0D11B667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983-1316-40AC-A6FD-CC9F900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5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49E3-3F35-4B36-8EDD-DF1B0D11B667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983-1316-40AC-A6FD-CC9F900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0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49E3-3F35-4B36-8EDD-DF1B0D11B667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983-1316-40AC-A6FD-CC9F900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7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49E3-3F35-4B36-8EDD-DF1B0D11B667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983-1316-40AC-A6FD-CC9F900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7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C49E3-3F35-4B36-8EDD-DF1B0D11B667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53983-1316-40AC-A6FD-CC9F900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4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C49E3-3F35-4B36-8EDD-DF1B0D11B667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53983-1316-40AC-A6FD-CC9F90071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5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Jay v. Pinckney Treaties</a:t>
            </a:r>
            <a:endParaRPr lang="en-US" sz="66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95400" y="3276600"/>
            <a:ext cx="6781800" cy="22098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A Review:</a:t>
            </a:r>
          </a:p>
          <a:p>
            <a:r>
              <a:rPr lang="en-US" sz="4000" b="1" dirty="0" smtClean="0">
                <a:solidFill>
                  <a:schemeClr val="tx1"/>
                </a:solidFill>
              </a:rPr>
              <a:t>Decide if the slide pertains to  the Jay or Pinckney Treaty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464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Agreement between the United States and England</a:t>
            </a:r>
            <a:endParaRPr lang="en-US" sz="60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447800"/>
            <a:ext cx="2616200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60" y="4038600"/>
            <a:ext cx="25908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5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81" y="109092"/>
            <a:ext cx="8686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Controversial </a:t>
            </a:r>
            <a:r>
              <a:rPr lang="en-US" sz="4400" b="1" dirty="0" smtClean="0"/>
              <a:t>Treaty</a:t>
            </a:r>
          </a:p>
          <a:p>
            <a:endParaRPr lang="en-US" sz="4800" b="1" dirty="0"/>
          </a:p>
          <a:p>
            <a:r>
              <a:rPr lang="en-US" sz="4400" b="1" dirty="0" smtClean="0"/>
              <a:t>Narrowly </a:t>
            </a:r>
            <a:r>
              <a:rPr lang="en-US" sz="4400" b="1" dirty="0" smtClean="0"/>
              <a:t>passes the Senate with Hamilton’s support.</a:t>
            </a:r>
          </a:p>
          <a:p>
            <a:endParaRPr lang="en-US" sz="4400" b="1" dirty="0" smtClean="0"/>
          </a:p>
          <a:p>
            <a:endParaRPr lang="en-US" sz="4400" b="1" dirty="0" smtClean="0"/>
          </a:p>
          <a:p>
            <a:r>
              <a:rPr lang="en-US" sz="4400" b="1" dirty="0" smtClean="0"/>
              <a:t>Jefferson </a:t>
            </a:r>
            <a:r>
              <a:rPr lang="en-US" sz="4400" b="1" dirty="0" smtClean="0"/>
              <a:t>fought against this treaty.</a:t>
            </a:r>
            <a:endParaRPr lang="en-US" sz="44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49" y="2330076"/>
            <a:ext cx="130016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57186"/>
            <a:ext cx="25146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356" y="685800"/>
            <a:ext cx="10763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66711"/>
            <a:ext cx="15430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4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066800"/>
            <a:ext cx="6172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It was an agreement between Spain and the United States</a:t>
            </a:r>
            <a:endParaRPr lang="en-US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54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29200"/>
            <a:ext cx="26193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12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7315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The British agreed to leave their forts in the Northwest Territory.</a:t>
            </a:r>
            <a:endParaRPr lang="en-US" sz="6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"/>
            <a:ext cx="26384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962400"/>
            <a:ext cx="330316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81000"/>
            <a:ext cx="6629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England </a:t>
            </a:r>
            <a:r>
              <a:rPr lang="en-US" sz="6000" b="1" dirty="0" err="1" smtClean="0"/>
              <a:t>agreeed</a:t>
            </a:r>
            <a:r>
              <a:rPr lang="en-US" sz="6000" b="1" dirty="0" smtClean="0"/>
              <a:t> to pay for ships and cargoes captured at sea.</a:t>
            </a:r>
            <a:endParaRPr lang="en-US" sz="6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81" y="4267200"/>
            <a:ext cx="2662238" cy="2160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92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Western farmers can store their trade goods in New Orleans without paying taxes.</a:t>
            </a:r>
            <a:endParaRPr lang="en-US" sz="5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14800"/>
            <a:ext cx="3507784" cy="231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8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It did not open Caribbean trade; English ships still  raided American merchant ships; did not stop impressment.</a:t>
            </a:r>
            <a:endParaRPr lang="en-US" sz="5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48200"/>
            <a:ext cx="491206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0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105" y="533400"/>
            <a:ext cx="868489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Border with Florida (a Spanish colony at the time) was settled at 31</a:t>
            </a:r>
            <a:r>
              <a:rPr lang="en-US" sz="5400" b="1" baseline="30000" dirty="0" smtClean="0"/>
              <a:t>o</a:t>
            </a:r>
            <a:r>
              <a:rPr lang="en-US" sz="5400" b="1" dirty="0" smtClean="0"/>
              <a:t> N.</a:t>
            </a:r>
            <a:endParaRPr lang="en-US" sz="5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4038600" cy="262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27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81000"/>
            <a:ext cx="708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Southern slave owners did not like it because it did not pay for slaves freed by the British during the American Revolution.</a:t>
            </a:r>
            <a:endParaRPr lang="en-US" sz="4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91000"/>
            <a:ext cx="2195512" cy="230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2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8763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Both Jefferson and Hamilton liked this treaty.</a:t>
            </a:r>
          </a:p>
          <a:p>
            <a:endParaRPr lang="en-US" sz="40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40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Jefferson </a:t>
            </a:r>
            <a:r>
              <a:rPr lang="en-U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because it helped the western farmer with river trade.</a:t>
            </a:r>
          </a:p>
          <a:p>
            <a:endParaRPr lang="en-US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Hamilton because it opened up trade.</a:t>
            </a:r>
            <a:endParaRPr lang="en-US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3" y="1849169"/>
            <a:ext cx="129857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305" y="1854404"/>
            <a:ext cx="2511425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380" y="1981200"/>
            <a:ext cx="1804987" cy="121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4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176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Aharoni</vt:lpstr>
      <vt:lpstr>Arial</vt:lpstr>
      <vt:lpstr>Calibri</vt:lpstr>
      <vt:lpstr>Office Theme</vt:lpstr>
      <vt:lpstr>Jay v. Pinckney Treaties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Lehighton Area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Jay v. Pinckney Treaties</dc:title>
  <dc:creator>jstemler</dc:creator>
  <cp:lastModifiedBy>jstemler</cp:lastModifiedBy>
  <cp:revision>10</cp:revision>
  <dcterms:created xsi:type="dcterms:W3CDTF">2017-01-18T11:24:31Z</dcterms:created>
  <dcterms:modified xsi:type="dcterms:W3CDTF">2017-10-18T22:36:37Z</dcterms:modified>
</cp:coreProperties>
</file>